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Lst>
  <p:notesMasterIdLst>
    <p:notesMasterId r:id="rId33"/>
  </p:notesMasterIdLst>
  <p:sldIdLst>
    <p:sldId id="256" r:id="rId2"/>
    <p:sldId id="257" r:id="rId3"/>
    <p:sldId id="258" r:id="rId4"/>
    <p:sldId id="324" r:id="rId5"/>
    <p:sldId id="325" r:id="rId6"/>
    <p:sldId id="326" r:id="rId7"/>
    <p:sldId id="327" r:id="rId8"/>
    <p:sldId id="259" r:id="rId9"/>
    <p:sldId id="328" r:id="rId10"/>
    <p:sldId id="329" r:id="rId11"/>
    <p:sldId id="330" r:id="rId12"/>
    <p:sldId id="331" r:id="rId13"/>
    <p:sldId id="333" r:id="rId14"/>
    <p:sldId id="315" r:id="rId15"/>
    <p:sldId id="334" r:id="rId16"/>
    <p:sldId id="266" r:id="rId17"/>
    <p:sldId id="336" r:id="rId18"/>
    <p:sldId id="335" r:id="rId19"/>
    <p:sldId id="340" r:id="rId20"/>
    <p:sldId id="341" r:id="rId21"/>
    <p:sldId id="342" r:id="rId22"/>
    <p:sldId id="343" r:id="rId23"/>
    <p:sldId id="344" r:id="rId24"/>
    <p:sldId id="345" r:id="rId25"/>
    <p:sldId id="346" r:id="rId26"/>
    <p:sldId id="332" r:id="rId27"/>
    <p:sldId id="337" r:id="rId28"/>
    <p:sldId id="338" r:id="rId29"/>
    <p:sldId id="339" r:id="rId30"/>
    <p:sldId id="314" r:id="rId31"/>
    <p:sldId id="281" r:id="rId32"/>
  </p:sldIdLst>
  <p:sldSz cx="9144000" cy="5143500" type="screen16x9"/>
  <p:notesSz cx="6858000" cy="9144000"/>
  <p:embeddedFontLst>
    <p:embeddedFont>
      <p:font typeface="Fira Sans" panose="020B0604020202020204" charset="0"/>
      <p:regular r:id="rId34"/>
      <p:bold r:id="rId35"/>
      <p:italic r:id="rId36"/>
      <p:boldItalic r:id="rId37"/>
    </p:embeddedFont>
    <p:embeddedFont>
      <p:font typeface="Montserrat" panose="020B0604020202020204" charset="0"/>
      <p:regular r:id="rId38"/>
      <p:bold r:id="rId39"/>
      <p:italic r:id="rId40"/>
      <p:boldItalic r:id="rId41"/>
    </p:embeddedFont>
    <p:embeddedFont>
      <p:font typeface="Raleway" panose="020B0604020202020204" charset="0"/>
      <p:regular r:id="rId42"/>
      <p:bold r:id="rId43"/>
      <p:italic r:id="rId44"/>
      <p:boldItalic r:id="rId45"/>
    </p:embeddedFont>
    <p:embeddedFont>
      <p:font typeface="Raleway Thin" panose="020B0604020202020204" charset="0"/>
      <p:regular r:id="rId46"/>
      <p:bold r:id="rId47"/>
      <p:italic r:id="rId48"/>
      <p:boldItalic r:id="rId4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91" roundtripDataSignature="AMtx7mgs5F3ZUJ4NqMVADKU0eOLBJccKm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20B49"/>
    <a:srgbClr val="D4B6F6"/>
    <a:srgbClr val="9075B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57214D3-5B3B-421B-B05D-7E1C4FFA3AE0}">
  <a:tblStyle styleId="{F57214D3-5B3B-421B-B05D-7E1C4FFA3AE0}"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4" d="100"/>
          <a:sy n="84" d="100"/>
        </p:scale>
        <p:origin x="96" y="29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6.fntdata"/><Relationship Id="rId21" Type="http://schemas.openxmlformats.org/officeDocument/2006/relationships/slide" Target="slides/slide20.xml"/><Relationship Id="rId34" Type="http://schemas.openxmlformats.org/officeDocument/2006/relationships/font" Target="fonts/font1.fntdata"/><Relationship Id="rId42" Type="http://schemas.openxmlformats.org/officeDocument/2006/relationships/font" Target="fonts/font9.fntdata"/><Relationship Id="rId47" Type="http://schemas.openxmlformats.org/officeDocument/2006/relationships/font" Target="fonts/font14.fntdata"/><Relationship Id="rId7" Type="http://schemas.openxmlformats.org/officeDocument/2006/relationships/slide" Target="slides/slide6.xml"/><Relationship Id="rId92"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4.fntdata"/><Relationship Id="rId40" Type="http://schemas.openxmlformats.org/officeDocument/2006/relationships/font" Target="fonts/font7.fntdata"/><Relationship Id="rId45" Type="http://schemas.openxmlformats.org/officeDocument/2006/relationships/font" Target="fonts/font12.fntdata"/><Relationship Id="rId5" Type="http://schemas.openxmlformats.org/officeDocument/2006/relationships/slide" Target="slides/slide4.xml"/><Relationship Id="rId95"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1.fntdata"/><Relationship Id="rId9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2.fntdata"/><Relationship Id="rId43" Type="http://schemas.openxmlformats.org/officeDocument/2006/relationships/font" Target="fonts/font10.fntdata"/><Relationship Id="rId48" Type="http://schemas.openxmlformats.org/officeDocument/2006/relationships/font" Target="fonts/font15.fntdata"/><Relationship Id="rId8" Type="http://schemas.openxmlformats.org/officeDocument/2006/relationships/slide" Target="slides/slide7.xml"/><Relationship Id="rId93"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font" Target="fonts/font5.fntdata"/><Relationship Id="rId46" Type="http://schemas.openxmlformats.org/officeDocument/2006/relationships/font" Target="fonts/font13.fntdata"/><Relationship Id="rId20" Type="http://schemas.openxmlformats.org/officeDocument/2006/relationships/slide" Target="slides/slide19.xml"/><Relationship Id="rId41" Type="http://schemas.openxmlformats.org/officeDocument/2006/relationships/font" Target="fonts/font8.fntdata"/><Relationship Id="rId91" Type="http://customschemas.google.com/relationships/presentationmetadata" Target="meta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3.fntdata"/><Relationship Id="rId49" Type="http://schemas.openxmlformats.org/officeDocument/2006/relationships/font" Target="fonts/font1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6" name="Google Shape;226;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Google Shape;444;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45" name="Google Shape;445;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8094179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09" name="Google Shape;509;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1774391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09" name="Google Shape;509;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1313787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09" name="Google Shape;509;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0221873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0"/>
        <p:cNvGrpSpPr/>
        <p:nvPr/>
      </p:nvGrpSpPr>
      <p:grpSpPr>
        <a:xfrm>
          <a:off x="0" y="0"/>
          <a:ext cx="0" cy="0"/>
          <a:chOff x="0" y="0"/>
          <a:chExt cx="0" cy="0"/>
        </a:xfrm>
      </p:grpSpPr>
      <p:sp>
        <p:nvSpPr>
          <p:cNvPr id="4401" name="Google Shape;4401;p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402" name="Google Shape;4402;p3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7586574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0"/>
        <p:cNvGrpSpPr/>
        <p:nvPr/>
      </p:nvGrpSpPr>
      <p:grpSpPr>
        <a:xfrm>
          <a:off x="0" y="0"/>
          <a:ext cx="0" cy="0"/>
          <a:chOff x="0" y="0"/>
          <a:chExt cx="0" cy="0"/>
        </a:xfrm>
      </p:grpSpPr>
      <p:sp>
        <p:nvSpPr>
          <p:cNvPr id="4401" name="Google Shape;4401;p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402" name="Google Shape;4402;p3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952148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1"/>
        <p:cNvGrpSpPr/>
        <p:nvPr/>
      </p:nvGrpSpPr>
      <p:grpSpPr>
        <a:xfrm>
          <a:off x="0" y="0"/>
          <a:ext cx="0" cy="0"/>
          <a:chOff x="0" y="0"/>
          <a:chExt cx="0" cy="0"/>
        </a:xfrm>
      </p:grpSpPr>
      <p:sp>
        <p:nvSpPr>
          <p:cNvPr id="552" name="Google Shape;552;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53" name="Google Shape;553;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0"/>
        <p:cNvGrpSpPr/>
        <p:nvPr/>
      </p:nvGrpSpPr>
      <p:grpSpPr>
        <a:xfrm>
          <a:off x="0" y="0"/>
          <a:ext cx="0" cy="0"/>
          <a:chOff x="0" y="0"/>
          <a:chExt cx="0" cy="0"/>
        </a:xfrm>
      </p:grpSpPr>
      <p:sp>
        <p:nvSpPr>
          <p:cNvPr id="4401" name="Google Shape;4401;p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402" name="Google Shape;4402;p3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7586574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09" name="Google Shape;509;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2648357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09" name="Google Shape;509;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2493988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Google Shape;444;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45" name="Google Shape;445;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6"/>
        <p:cNvGrpSpPr/>
        <p:nvPr/>
      </p:nvGrpSpPr>
      <p:grpSpPr>
        <a:xfrm>
          <a:off x="0" y="0"/>
          <a:ext cx="0" cy="0"/>
          <a:chOff x="0" y="0"/>
          <a:chExt cx="0" cy="0"/>
        </a:xfrm>
      </p:grpSpPr>
      <p:sp>
        <p:nvSpPr>
          <p:cNvPr id="517" name="Google Shape;517;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18" name="Google Shape;518;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97361896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1"/>
        <p:cNvGrpSpPr/>
        <p:nvPr/>
      </p:nvGrpSpPr>
      <p:grpSpPr>
        <a:xfrm>
          <a:off x="0" y="0"/>
          <a:ext cx="0" cy="0"/>
          <a:chOff x="0" y="0"/>
          <a:chExt cx="0" cy="0"/>
        </a:xfrm>
      </p:grpSpPr>
      <p:sp>
        <p:nvSpPr>
          <p:cNvPr id="2452" name="Google Shape;2452;g95ee8c637a_12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3" name="Google Shape;2453;g95ee8c637a_12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75" name="Google Shape;475;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1"/>
        <p:cNvGrpSpPr/>
        <p:nvPr/>
      </p:nvGrpSpPr>
      <p:grpSpPr>
        <a:xfrm>
          <a:off x="0" y="0"/>
          <a:ext cx="0" cy="0"/>
          <a:chOff x="0" y="0"/>
          <a:chExt cx="0" cy="0"/>
        </a:xfrm>
      </p:grpSpPr>
      <p:sp>
        <p:nvSpPr>
          <p:cNvPr id="712" name="Google Shape;712;g95ee8c637a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13" name="Google Shape;713;g95ee8c637a_1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2668406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1"/>
        <p:cNvGrpSpPr/>
        <p:nvPr/>
      </p:nvGrpSpPr>
      <p:grpSpPr>
        <a:xfrm>
          <a:off x="0" y="0"/>
          <a:ext cx="0" cy="0"/>
          <a:chOff x="0" y="0"/>
          <a:chExt cx="0" cy="0"/>
        </a:xfrm>
      </p:grpSpPr>
      <p:sp>
        <p:nvSpPr>
          <p:cNvPr id="552" name="Google Shape;552;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53" name="Google Shape;553;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8367117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0"/>
        <p:cNvGrpSpPr/>
        <p:nvPr/>
      </p:nvGrpSpPr>
      <p:grpSpPr>
        <a:xfrm>
          <a:off x="0" y="0"/>
          <a:ext cx="0" cy="0"/>
          <a:chOff x="0" y="0"/>
          <a:chExt cx="0" cy="0"/>
        </a:xfrm>
      </p:grpSpPr>
      <p:sp>
        <p:nvSpPr>
          <p:cNvPr id="4401" name="Google Shape;4401;p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402" name="Google Shape;4402;p3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7979220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75" name="Google Shape;475;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5677798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0"/>
        <p:cNvGrpSpPr/>
        <p:nvPr/>
      </p:nvGrpSpPr>
      <p:grpSpPr>
        <a:xfrm>
          <a:off x="0" y="0"/>
          <a:ext cx="0" cy="0"/>
          <a:chOff x="0" y="0"/>
          <a:chExt cx="0" cy="0"/>
        </a:xfrm>
      </p:grpSpPr>
      <p:sp>
        <p:nvSpPr>
          <p:cNvPr id="481" name="Google Shape;481;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82" name="Google Shape;482;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75" name="Google Shape;475;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9196427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accent2"/>
        </a:solidFill>
        <a:effectLst/>
      </p:bgPr>
    </p:bg>
    <p:spTree>
      <p:nvGrpSpPr>
        <p:cNvPr id="1" name="Shape 9"/>
        <p:cNvGrpSpPr/>
        <p:nvPr/>
      </p:nvGrpSpPr>
      <p:grpSpPr>
        <a:xfrm>
          <a:off x="0" y="0"/>
          <a:ext cx="0" cy="0"/>
          <a:chOff x="0" y="0"/>
          <a:chExt cx="0" cy="0"/>
        </a:xfrm>
      </p:grpSpPr>
      <p:sp>
        <p:nvSpPr>
          <p:cNvPr id="10" name="Google Shape;10;p59"/>
          <p:cNvSpPr txBox="1">
            <a:spLocks noGrp="1"/>
          </p:cNvSpPr>
          <p:nvPr>
            <p:ph type="ctrTitle"/>
          </p:nvPr>
        </p:nvSpPr>
        <p:spPr>
          <a:xfrm>
            <a:off x="708350" y="708300"/>
            <a:ext cx="2895900" cy="1385700"/>
          </a:xfrm>
          <a:prstGeom prst="rect">
            <a:avLst/>
          </a:prstGeom>
          <a:no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lvl1pPr lvl="0" algn="ctr">
              <a:lnSpc>
                <a:spcPct val="80000"/>
              </a:lnSpc>
              <a:spcBef>
                <a:spcPts val="0"/>
              </a:spcBef>
              <a:spcAft>
                <a:spcPts val="0"/>
              </a:spcAft>
              <a:buSzPts val="3200"/>
              <a:buNone/>
              <a:defRPr sz="3300"/>
            </a:lvl1pPr>
            <a:lvl2pPr lvl="1" algn="ctr">
              <a:lnSpc>
                <a:spcPct val="80000"/>
              </a:lnSpc>
              <a:spcBef>
                <a:spcPts val="0"/>
              </a:spcBef>
              <a:spcAft>
                <a:spcPts val="0"/>
              </a:spcAft>
              <a:buClr>
                <a:schemeClr val="accent4"/>
              </a:buClr>
              <a:buSzPts val="5200"/>
              <a:buNone/>
              <a:defRPr sz="5200">
                <a:solidFill>
                  <a:schemeClr val="accent4"/>
                </a:solidFill>
              </a:defRPr>
            </a:lvl2pPr>
            <a:lvl3pPr lvl="2" algn="ctr">
              <a:lnSpc>
                <a:spcPct val="80000"/>
              </a:lnSpc>
              <a:spcBef>
                <a:spcPts val="0"/>
              </a:spcBef>
              <a:spcAft>
                <a:spcPts val="0"/>
              </a:spcAft>
              <a:buClr>
                <a:schemeClr val="accent4"/>
              </a:buClr>
              <a:buSzPts val="5200"/>
              <a:buNone/>
              <a:defRPr sz="5200">
                <a:solidFill>
                  <a:schemeClr val="accent4"/>
                </a:solidFill>
              </a:defRPr>
            </a:lvl3pPr>
            <a:lvl4pPr lvl="3" algn="ctr">
              <a:lnSpc>
                <a:spcPct val="80000"/>
              </a:lnSpc>
              <a:spcBef>
                <a:spcPts val="0"/>
              </a:spcBef>
              <a:spcAft>
                <a:spcPts val="0"/>
              </a:spcAft>
              <a:buClr>
                <a:schemeClr val="accent4"/>
              </a:buClr>
              <a:buSzPts val="5200"/>
              <a:buNone/>
              <a:defRPr sz="5200">
                <a:solidFill>
                  <a:schemeClr val="accent4"/>
                </a:solidFill>
              </a:defRPr>
            </a:lvl4pPr>
            <a:lvl5pPr lvl="4" algn="ctr">
              <a:lnSpc>
                <a:spcPct val="80000"/>
              </a:lnSpc>
              <a:spcBef>
                <a:spcPts val="0"/>
              </a:spcBef>
              <a:spcAft>
                <a:spcPts val="0"/>
              </a:spcAft>
              <a:buClr>
                <a:schemeClr val="accent4"/>
              </a:buClr>
              <a:buSzPts val="5200"/>
              <a:buNone/>
              <a:defRPr sz="5200">
                <a:solidFill>
                  <a:schemeClr val="accent4"/>
                </a:solidFill>
              </a:defRPr>
            </a:lvl5pPr>
            <a:lvl6pPr lvl="5" algn="ctr">
              <a:lnSpc>
                <a:spcPct val="80000"/>
              </a:lnSpc>
              <a:spcBef>
                <a:spcPts val="0"/>
              </a:spcBef>
              <a:spcAft>
                <a:spcPts val="0"/>
              </a:spcAft>
              <a:buClr>
                <a:schemeClr val="accent4"/>
              </a:buClr>
              <a:buSzPts val="5200"/>
              <a:buNone/>
              <a:defRPr sz="5200">
                <a:solidFill>
                  <a:schemeClr val="accent4"/>
                </a:solidFill>
              </a:defRPr>
            </a:lvl6pPr>
            <a:lvl7pPr lvl="6" algn="ctr">
              <a:lnSpc>
                <a:spcPct val="80000"/>
              </a:lnSpc>
              <a:spcBef>
                <a:spcPts val="0"/>
              </a:spcBef>
              <a:spcAft>
                <a:spcPts val="0"/>
              </a:spcAft>
              <a:buClr>
                <a:schemeClr val="accent4"/>
              </a:buClr>
              <a:buSzPts val="5200"/>
              <a:buNone/>
              <a:defRPr sz="5200">
                <a:solidFill>
                  <a:schemeClr val="accent4"/>
                </a:solidFill>
              </a:defRPr>
            </a:lvl7pPr>
            <a:lvl8pPr lvl="7" algn="ctr">
              <a:lnSpc>
                <a:spcPct val="80000"/>
              </a:lnSpc>
              <a:spcBef>
                <a:spcPts val="0"/>
              </a:spcBef>
              <a:spcAft>
                <a:spcPts val="0"/>
              </a:spcAft>
              <a:buClr>
                <a:schemeClr val="accent4"/>
              </a:buClr>
              <a:buSzPts val="5200"/>
              <a:buNone/>
              <a:defRPr sz="5200">
                <a:solidFill>
                  <a:schemeClr val="accent4"/>
                </a:solidFill>
              </a:defRPr>
            </a:lvl8pPr>
            <a:lvl9pPr lvl="8" algn="ctr">
              <a:lnSpc>
                <a:spcPct val="80000"/>
              </a:lnSpc>
              <a:spcBef>
                <a:spcPts val="0"/>
              </a:spcBef>
              <a:spcAft>
                <a:spcPts val="0"/>
              </a:spcAft>
              <a:buClr>
                <a:schemeClr val="accent4"/>
              </a:buClr>
              <a:buSzPts val="5200"/>
              <a:buNone/>
              <a:defRPr sz="5200">
                <a:solidFill>
                  <a:schemeClr val="accent4"/>
                </a:solidFill>
              </a:defRPr>
            </a:lvl9pPr>
          </a:lstStyle>
          <a:p>
            <a:endParaRPr/>
          </a:p>
        </p:txBody>
      </p:sp>
      <p:sp>
        <p:nvSpPr>
          <p:cNvPr id="11" name="Google Shape;11;p59"/>
          <p:cNvSpPr txBox="1">
            <a:spLocks noGrp="1"/>
          </p:cNvSpPr>
          <p:nvPr>
            <p:ph type="subTitle" idx="1"/>
          </p:nvPr>
        </p:nvSpPr>
        <p:spPr>
          <a:xfrm>
            <a:off x="708350" y="2257025"/>
            <a:ext cx="2895900" cy="362700"/>
          </a:xfrm>
          <a:prstGeom prst="rect">
            <a:avLst/>
          </a:prstGeom>
          <a:noFill/>
          <a:ln w="19050" cap="flat" cmpd="sng">
            <a:solidFill>
              <a:schemeClr val="accent4"/>
            </a:solidFill>
            <a:prstDash val="solid"/>
            <a:round/>
            <a:headEnd type="none" w="sm" len="sm"/>
            <a:tailEnd type="none" w="sm" len="sm"/>
          </a:ln>
        </p:spPr>
        <p:txBody>
          <a:bodyPr spcFirstLastPara="1" wrap="square" lIns="91425" tIns="91425" rIns="91425" bIns="91425" anchor="t" anchorCtr="0">
            <a:noAutofit/>
          </a:bodyPr>
          <a:lstStyle>
            <a:lvl1pPr lvl="0" algn="ctr">
              <a:lnSpc>
                <a:spcPct val="100000"/>
              </a:lnSpc>
              <a:spcBef>
                <a:spcPts val="0"/>
              </a:spcBef>
              <a:spcAft>
                <a:spcPts val="0"/>
              </a:spcAft>
              <a:buClr>
                <a:schemeClr val="accent4"/>
              </a:buClr>
              <a:buSzPts val="1400"/>
              <a:buNone/>
              <a:defRPr sz="1200">
                <a:solidFill>
                  <a:schemeClr val="lt1"/>
                </a:solidFill>
              </a:defRPr>
            </a:lvl1pPr>
            <a:lvl2pPr lvl="1" algn="ctr">
              <a:lnSpc>
                <a:spcPct val="100000"/>
              </a:lnSpc>
              <a:spcBef>
                <a:spcPts val="0"/>
              </a:spcBef>
              <a:spcAft>
                <a:spcPts val="0"/>
              </a:spcAft>
              <a:buClr>
                <a:schemeClr val="accent4"/>
              </a:buClr>
              <a:buSzPts val="2800"/>
              <a:buNone/>
              <a:defRPr sz="2800">
                <a:solidFill>
                  <a:schemeClr val="accent4"/>
                </a:solidFill>
              </a:defRPr>
            </a:lvl2pPr>
            <a:lvl3pPr lvl="2" algn="ctr">
              <a:lnSpc>
                <a:spcPct val="100000"/>
              </a:lnSpc>
              <a:spcBef>
                <a:spcPts val="0"/>
              </a:spcBef>
              <a:spcAft>
                <a:spcPts val="0"/>
              </a:spcAft>
              <a:buClr>
                <a:schemeClr val="accent4"/>
              </a:buClr>
              <a:buSzPts val="2800"/>
              <a:buNone/>
              <a:defRPr sz="2800">
                <a:solidFill>
                  <a:schemeClr val="accent4"/>
                </a:solidFill>
              </a:defRPr>
            </a:lvl3pPr>
            <a:lvl4pPr lvl="3" algn="ctr">
              <a:lnSpc>
                <a:spcPct val="100000"/>
              </a:lnSpc>
              <a:spcBef>
                <a:spcPts val="0"/>
              </a:spcBef>
              <a:spcAft>
                <a:spcPts val="0"/>
              </a:spcAft>
              <a:buClr>
                <a:schemeClr val="accent4"/>
              </a:buClr>
              <a:buSzPts val="2800"/>
              <a:buNone/>
              <a:defRPr sz="2800">
                <a:solidFill>
                  <a:schemeClr val="accent4"/>
                </a:solidFill>
              </a:defRPr>
            </a:lvl4pPr>
            <a:lvl5pPr lvl="4" algn="ctr">
              <a:lnSpc>
                <a:spcPct val="100000"/>
              </a:lnSpc>
              <a:spcBef>
                <a:spcPts val="0"/>
              </a:spcBef>
              <a:spcAft>
                <a:spcPts val="0"/>
              </a:spcAft>
              <a:buClr>
                <a:schemeClr val="accent4"/>
              </a:buClr>
              <a:buSzPts val="2800"/>
              <a:buNone/>
              <a:defRPr sz="2800">
                <a:solidFill>
                  <a:schemeClr val="accent4"/>
                </a:solidFill>
              </a:defRPr>
            </a:lvl5pPr>
            <a:lvl6pPr lvl="5" algn="ctr">
              <a:lnSpc>
                <a:spcPct val="100000"/>
              </a:lnSpc>
              <a:spcBef>
                <a:spcPts val="0"/>
              </a:spcBef>
              <a:spcAft>
                <a:spcPts val="0"/>
              </a:spcAft>
              <a:buClr>
                <a:schemeClr val="accent4"/>
              </a:buClr>
              <a:buSzPts val="2800"/>
              <a:buNone/>
              <a:defRPr sz="2800">
                <a:solidFill>
                  <a:schemeClr val="accent4"/>
                </a:solidFill>
              </a:defRPr>
            </a:lvl6pPr>
            <a:lvl7pPr lvl="6" algn="ctr">
              <a:lnSpc>
                <a:spcPct val="100000"/>
              </a:lnSpc>
              <a:spcBef>
                <a:spcPts val="0"/>
              </a:spcBef>
              <a:spcAft>
                <a:spcPts val="0"/>
              </a:spcAft>
              <a:buClr>
                <a:schemeClr val="accent4"/>
              </a:buClr>
              <a:buSzPts val="2800"/>
              <a:buNone/>
              <a:defRPr sz="2800">
                <a:solidFill>
                  <a:schemeClr val="accent4"/>
                </a:solidFill>
              </a:defRPr>
            </a:lvl7pPr>
            <a:lvl8pPr lvl="7" algn="ctr">
              <a:lnSpc>
                <a:spcPct val="100000"/>
              </a:lnSpc>
              <a:spcBef>
                <a:spcPts val="0"/>
              </a:spcBef>
              <a:spcAft>
                <a:spcPts val="0"/>
              </a:spcAft>
              <a:buClr>
                <a:schemeClr val="accent4"/>
              </a:buClr>
              <a:buSzPts val="2800"/>
              <a:buNone/>
              <a:defRPr sz="2800">
                <a:solidFill>
                  <a:schemeClr val="accent4"/>
                </a:solidFill>
              </a:defRPr>
            </a:lvl8pPr>
            <a:lvl9pPr lvl="8" algn="ctr">
              <a:lnSpc>
                <a:spcPct val="100000"/>
              </a:lnSpc>
              <a:spcBef>
                <a:spcPts val="0"/>
              </a:spcBef>
              <a:spcAft>
                <a:spcPts val="0"/>
              </a:spcAft>
              <a:buClr>
                <a:schemeClr val="accent4"/>
              </a:buClr>
              <a:buSzPts val="2800"/>
              <a:buNone/>
              <a:defRPr sz="2800">
                <a:solidFill>
                  <a:schemeClr val="accent4"/>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208"/>
        <p:cNvGrpSpPr/>
        <p:nvPr/>
      </p:nvGrpSpPr>
      <p:grpSpPr>
        <a:xfrm>
          <a:off x="0" y="0"/>
          <a:ext cx="0" cy="0"/>
          <a:chOff x="0" y="0"/>
          <a:chExt cx="0" cy="0"/>
        </a:xfrm>
      </p:grpSpPr>
      <p:sp>
        <p:nvSpPr>
          <p:cNvPr id="209" name="Google Shape;209;p80"/>
          <p:cNvSpPr txBox="1">
            <a:spLocks noGrp="1"/>
          </p:cNvSpPr>
          <p:nvPr>
            <p:ph type="body" idx="1"/>
          </p:nvPr>
        </p:nvSpPr>
        <p:spPr>
          <a:xfrm>
            <a:off x="2214850" y="1857150"/>
            <a:ext cx="4714200" cy="1429200"/>
          </a:xfrm>
          <a:prstGeom prst="rect">
            <a:avLst/>
          </a:prstGeom>
          <a:noFill/>
          <a:ln>
            <a:noFill/>
          </a:ln>
        </p:spPr>
        <p:txBody>
          <a:bodyPr spcFirstLastPara="1" wrap="square" lIns="91425" tIns="91425" rIns="91425" bIns="91425" anchor="ctr" anchorCtr="0">
            <a:noAutofit/>
          </a:bodyPr>
          <a:lstStyle>
            <a:lvl1pPr marL="457200" lvl="0" indent="-228600" algn="ctr">
              <a:lnSpc>
                <a:spcPct val="100000"/>
              </a:lnSpc>
              <a:spcBef>
                <a:spcPts val="0"/>
              </a:spcBef>
              <a:spcAft>
                <a:spcPts val="0"/>
              </a:spcAft>
              <a:buClr>
                <a:schemeClr val="accent4"/>
              </a:buClr>
              <a:buSzPts val="4000"/>
              <a:buFont typeface="Montserrat"/>
              <a:buNone/>
              <a:defRPr sz="4000" b="1">
                <a:solidFill>
                  <a:schemeClr val="accent4"/>
                </a:solidFill>
                <a:latin typeface="Montserrat"/>
                <a:ea typeface="Montserrat"/>
                <a:cs typeface="Montserrat"/>
                <a:sym typeface="Montserrat"/>
              </a:defRPr>
            </a:lvl1pPr>
          </a:lstStyle>
          <a:p>
            <a:endParaRPr/>
          </a:p>
        </p:txBody>
      </p:sp>
      <p:grpSp>
        <p:nvGrpSpPr>
          <p:cNvPr id="210" name="Google Shape;210;p80"/>
          <p:cNvGrpSpPr/>
          <p:nvPr/>
        </p:nvGrpSpPr>
        <p:grpSpPr>
          <a:xfrm>
            <a:off x="-681125" y="709750"/>
            <a:ext cx="10502550" cy="3989182"/>
            <a:chOff x="-681125" y="709750"/>
            <a:chExt cx="10502550" cy="3989182"/>
          </a:xfrm>
        </p:grpSpPr>
        <p:cxnSp>
          <p:nvCxnSpPr>
            <p:cNvPr id="211" name="Google Shape;211;p80"/>
            <p:cNvCxnSpPr/>
            <p:nvPr/>
          </p:nvCxnSpPr>
          <p:spPr>
            <a:xfrm>
              <a:off x="-65675" y="709750"/>
              <a:ext cx="9887100" cy="0"/>
            </a:xfrm>
            <a:prstGeom prst="straightConnector1">
              <a:avLst/>
            </a:prstGeom>
            <a:noFill/>
            <a:ln w="28575" cap="flat" cmpd="sng">
              <a:solidFill>
                <a:schemeClr val="accent4"/>
              </a:solidFill>
              <a:prstDash val="solid"/>
              <a:round/>
              <a:headEnd type="none" w="sm" len="sm"/>
              <a:tailEnd type="none" w="sm" len="sm"/>
            </a:ln>
          </p:spPr>
        </p:cxnSp>
        <p:cxnSp>
          <p:nvCxnSpPr>
            <p:cNvPr id="212" name="Google Shape;212;p80"/>
            <p:cNvCxnSpPr/>
            <p:nvPr/>
          </p:nvCxnSpPr>
          <p:spPr>
            <a:xfrm>
              <a:off x="-681125" y="4698932"/>
              <a:ext cx="9876300" cy="0"/>
            </a:xfrm>
            <a:prstGeom prst="straightConnector1">
              <a:avLst/>
            </a:prstGeom>
            <a:noFill/>
            <a:ln w="28575" cap="flat" cmpd="sng">
              <a:solidFill>
                <a:schemeClr val="accent4"/>
              </a:solidFill>
              <a:prstDash val="solid"/>
              <a:round/>
              <a:headEnd type="none" w="sm" len="sm"/>
              <a:tailEnd type="none" w="sm" len="sm"/>
            </a:ln>
          </p:spPr>
        </p:cxnSp>
      </p:grpSp>
      <p:sp>
        <p:nvSpPr>
          <p:cNvPr id="213" name="Google Shape;213;p8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solidFill>
                  <a:schemeClr val="accent4"/>
                </a:solidFill>
                <a:latin typeface="Montserrat"/>
                <a:ea typeface="Montserrat"/>
                <a:cs typeface="Montserrat"/>
                <a:sym typeface="Montserrat"/>
              </a:defRPr>
            </a:lvl1pPr>
            <a:lvl2pPr lvl="1">
              <a:buNone/>
              <a:defRPr>
                <a:solidFill>
                  <a:schemeClr val="accent4"/>
                </a:solidFill>
                <a:latin typeface="Montserrat"/>
                <a:ea typeface="Montserrat"/>
                <a:cs typeface="Montserrat"/>
                <a:sym typeface="Montserrat"/>
              </a:defRPr>
            </a:lvl2pPr>
            <a:lvl3pPr lvl="2">
              <a:buNone/>
              <a:defRPr>
                <a:solidFill>
                  <a:schemeClr val="accent4"/>
                </a:solidFill>
                <a:latin typeface="Montserrat"/>
                <a:ea typeface="Montserrat"/>
                <a:cs typeface="Montserrat"/>
                <a:sym typeface="Montserrat"/>
              </a:defRPr>
            </a:lvl3pPr>
            <a:lvl4pPr lvl="3">
              <a:buNone/>
              <a:defRPr>
                <a:solidFill>
                  <a:schemeClr val="accent4"/>
                </a:solidFill>
                <a:latin typeface="Montserrat"/>
                <a:ea typeface="Montserrat"/>
                <a:cs typeface="Montserrat"/>
                <a:sym typeface="Montserrat"/>
              </a:defRPr>
            </a:lvl4pPr>
            <a:lvl5pPr lvl="4">
              <a:buNone/>
              <a:defRPr>
                <a:solidFill>
                  <a:schemeClr val="accent4"/>
                </a:solidFill>
                <a:latin typeface="Montserrat"/>
                <a:ea typeface="Montserrat"/>
                <a:cs typeface="Montserrat"/>
                <a:sym typeface="Montserrat"/>
              </a:defRPr>
            </a:lvl5pPr>
            <a:lvl6pPr lvl="5">
              <a:buNone/>
              <a:defRPr>
                <a:solidFill>
                  <a:schemeClr val="accent4"/>
                </a:solidFill>
                <a:latin typeface="Montserrat"/>
                <a:ea typeface="Montserrat"/>
                <a:cs typeface="Montserrat"/>
                <a:sym typeface="Montserrat"/>
              </a:defRPr>
            </a:lvl6pPr>
            <a:lvl7pPr lvl="6">
              <a:buNone/>
              <a:defRPr>
                <a:solidFill>
                  <a:schemeClr val="accent4"/>
                </a:solidFill>
                <a:latin typeface="Montserrat"/>
                <a:ea typeface="Montserrat"/>
                <a:cs typeface="Montserrat"/>
                <a:sym typeface="Montserrat"/>
              </a:defRPr>
            </a:lvl7pPr>
            <a:lvl8pPr lvl="7">
              <a:buNone/>
              <a:defRPr>
                <a:solidFill>
                  <a:schemeClr val="accent4"/>
                </a:solidFill>
                <a:latin typeface="Montserrat"/>
                <a:ea typeface="Montserrat"/>
                <a:cs typeface="Montserrat"/>
                <a:sym typeface="Montserrat"/>
              </a:defRPr>
            </a:lvl8pPr>
            <a:lvl9pPr lvl="8">
              <a:buNone/>
              <a:defRPr>
                <a:solidFill>
                  <a:schemeClr val="accent4"/>
                </a:solidFill>
                <a:latin typeface="Montserrat"/>
                <a:ea typeface="Montserrat"/>
                <a:cs typeface="Montserrat"/>
                <a:sym typeface="Montserra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214"/>
        <p:cNvGrpSpPr/>
        <p:nvPr/>
      </p:nvGrpSpPr>
      <p:grpSpPr>
        <a:xfrm>
          <a:off x="0" y="0"/>
          <a:ext cx="0" cy="0"/>
          <a:chOff x="0" y="0"/>
          <a:chExt cx="0" cy="0"/>
        </a:xfrm>
      </p:grpSpPr>
      <p:sp>
        <p:nvSpPr>
          <p:cNvPr id="215" name="Google Shape;215;p8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p:cSld name="CUSTOM_1">
    <p:spTree>
      <p:nvGrpSpPr>
        <p:cNvPr id="1" name="Shape 216"/>
        <p:cNvGrpSpPr/>
        <p:nvPr/>
      </p:nvGrpSpPr>
      <p:grpSpPr>
        <a:xfrm>
          <a:off x="0" y="0"/>
          <a:ext cx="0" cy="0"/>
          <a:chOff x="0" y="0"/>
          <a:chExt cx="0" cy="0"/>
        </a:xfrm>
      </p:grpSpPr>
      <p:sp>
        <p:nvSpPr>
          <p:cNvPr id="217" name="Google Shape;217;p8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able of contents">
  <p:cSld name="TITLE_ONLY_1">
    <p:spTree>
      <p:nvGrpSpPr>
        <p:cNvPr id="1" name="Shape 12"/>
        <p:cNvGrpSpPr/>
        <p:nvPr/>
      </p:nvGrpSpPr>
      <p:grpSpPr>
        <a:xfrm>
          <a:off x="0" y="0"/>
          <a:ext cx="0" cy="0"/>
          <a:chOff x="0" y="0"/>
          <a:chExt cx="0" cy="0"/>
        </a:xfrm>
      </p:grpSpPr>
      <p:cxnSp>
        <p:nvCxnSpPr>
          <p:cNvPr id="13" name="Google Shape;13;p60"/>
          <p:cNvCxnSpPr/>
          <p:nvPr/>
        </p:nvCxnSpPr>
        <p:spPr>
          <a:xfrm>
            <a:off x="-59400" y="841505"/>
            <a:ext cx="9203400" cy="0"/>
          </a:xfrm>
          <a:prstGeom prst="straightConnector1">
            <a:avLst/>
          </a:prstGeom>
          <a:noFill/>
          <a:ln w="28575" cap="flat" cmpd="sng">
            <a:solidFill>
              <a:schemeClr val="accent4"/>
            </a:solidFill>
            <a:prstDash val="solid"/>
            <a:round/>
            <a:headEnd type="none" w="sm" len="sm"/>
            <a:tailEnd type="none" w="sm" len="sm"/>
          </a:ln>
        </p:spPr>
      </p:cxnSp>
      <p:sp>
        <p:nvSpPr>
          <p:cNvPr id="14" name="Google Shape;14;p60"/>
          <p:cNvSpPr txBox="1">
            <a:spLocks noGrp="1"/>
          </p:cNvSpPr>
          <p:nvPr>
            <p:ph type="title"/>
          </p:nvPr>
        </p:nvSpPr>
        <p:spPr>
          <a:xfrm>
            <a:off x="617200" y="555270"/>
            <a:ext cx="4446300" cy="572700"/>
          </a:xfrm>
          <a:prstGeom prst="rect">
            <a:avLst/>
          </a:prstGeom>
          <a:solidFill>
            <a:schemeClr val="accent2"/>
          </a:solid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5" name="Google Shape;15;p60"/>
          <p:cNvSpPr txBox="1">
            <a:spLocks noGrp="1"/>
          </p:cNvSpPr>
          <p:nvPr>
            <p:ph type="title" idx="2"/>
          </p:nvPr>
        </p:nvSpPr>
        <p:spPr>
          <a:xfrm>
            <a:off x="1927713" y="1514250"/>
            <a:ext cx="2358300" cy="4203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800"/>
              <a:buNone/>
              <a:defRPr sz="1400"/>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a:endParaRPr/>
          </a:p>
        </p:txBody>
      </p:sp>
      <p:sp>
        <p:nvSpPr>
          <p:cNvPr id="16" name="Google Shape;16;p60"/>
          <p:cNvSpPr txBox="1">
            <a:spLocks noGrp="1"/>
          </p:cNvSpPr>
          <p:nvPr>
            <p:ph type="subTitle" idx="1"/>
          </p:nvPr>
        </p:nvSpPr>
        <p:spPr>
          <a:xfrm>
            <a:off x="1927714" y="1782148"/>
            <a:ext cx="2358300" cy="538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2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7" name="Google Shape;17;p60"/>
          <p:cNvSpPr txBox="1">
            <a:spLocks noGrp="1"/>
          </p:cNvSpPr>
          <p:nvPr>
            <p:ph type="title" idx="3"/>
          </p:nvPr>
        </p:nvSpPr>
        <p:spPr>
          <a:xfrm>
            <a:off x="1927714" y="2573859"/>
            <a:ext cx="23583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800"/>
              <a:buNone/>
              <a:defRPr sz="1400"/>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a:endParaRPr/>
          </a:p>
        </p:txBody>
      </p:sp>
      <p:sp>
        <p:nvSpPr>
          <p:cNvPr id="18" name="Google Shape;18;p60"/>
          <p:cNvSpPr txBox="1">
            <a:spLocks noGrp="1"/>
          </p:cNvSpPr>
          <p:nvPr>
            <p:ph type="subTitle" idx="4"/>
          </p:nvPr>
        </p:nvSpPr>
        <p:spPr>
          <a:xfrm>
            <a:off x="1927714" y="2994156"/>
            <a:ext cx="2358300" cy="538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2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9" name="Google Shape;19;p60"/>
          <p:cNvSpPr txBox="1">
            <a:spLocks noGrp="1"/>
          </p:cNvSpPr>
          <p:nvPr>
            <p:ph type="title" idx="5"/>
          </p:nvPr>
        </p:nvSpPr>
        <p:spPr>
          <a:xfrm>
            <a:off x="1927713" y="3739328"/>
            <a:ext cx="2358300" cy="4203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800"/>
              <a:buNone/>
              <a:defRPr sz="1400"/>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a:endParaRPr/>
          </a:p>
        </p:txBody>
      </p:sp>
      <p:sp>
        <p:nvSpPr>
          <p:cNvPr id="20" name="Google Shape;20;p60"/>
          <p:cNvSpPr txBox="1">
            <a:spLocks noGrp="1"/>
          </p:cNvSpPr>
          <p:nvPr>
            <p:ph type="subTitle" idx="6"/>
          </p:nvPr>
        </p:nvSpPr>
        <p:spPr>
          <a:xfrm>
            <a:off x="1927714" y="4007227"/>
            <a:ext cx="2358300" cy="538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2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21" name="Google Shape;21;p60"/>
          <p:cNvSpPr txBox="1">
            <a:spLocks noGrp="1"/>
          </p:cNvSpPr>
          <p:nvPr>
            <p:ph type="title" idx="7"/>
          </p:nvPr>
        </p:nvSpPr>
        <p:spPr>
          <a:xfrm>
            <a:off x="5753124" y="1512342"/>
            <a:ext cx="2358300" cy="4203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800"/>
              <a:buNone/>
              <a:defRPr sz="1400"/>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a:endParaRPr/>
          </a:p>
        </p:txBody>
      </p:sp>
      <p:sp>
        <p:nvSpPr>
          <p:cNvPr id="22" name="Google Shape;22;p60"/>
          <p:cNvSpPr txBox="1">
            <a:spLocks noGrp="1"/>
          </p:cNvSpPr>
          <p:nvPr>
            <p:ph type="subTitle" idx="8"/>
          </p:nvPr>
        </p:nvSpPr>
        <p:spPr>
          <a:xfrm>
            <a:off x="5753124" y="1780241"/>
            <a:ext cx="2358300" cy="538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2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23" name="Google Shape;23;p60"/>
          <p:cNvSpPr txBox="1">
            <a:spLocks noGrp="1"/>
          </p:cNvSpPr>
          <p:nvPr>
            <p:ph type="title" idx="9"/>
          </p:nvPr>
        </p:nvSpPr>
        <p:spPr>
          <a:xfrm>
            <a:off x="5753124" y="2650058"/>
            <a:ext cx="2358300" cy="4203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800"/>
              <a:buNone/>
              <a:defRPr sz="1400"/>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a:endParaRPr/>
          </a:p>
        </p:txBody>
      </p:sp>
      <p:sp>
        <p:nvSpPr>
          <p:cNvPr id="24" name="Google Shape;24;p60"/>
          <p:cNvSpPr txBox="1">
            <a:spLocks noGrp="1"/>
          </p:cNvSpPr>
          <p:nvPr>
            <p:ph type="subTitle" idx="13"/>
          </p:nvPr>
        </p:nvSpPr>
        <p:spPr>
          <a:xfrm>
            <a:off x="5753124" y="2917954"/>
            <a:ext cx="2358300" cy="538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2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25" name="Google Shape;25;p60"/>
          <p:cNvSpPr txBox="1">
            <a:spLocks noGrp="1"/>
          </p:cNvSpPr>
          <p:nvPr>
            <p:ph type="title" idx="14"/>
          </p:nvPr>
        </p:nvSpPr>
        <p:spPr>
          <a:xfrm>
            <a:off x="5753124" y="3739327"/>
            <a:ext cx="2358300" cy="4203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800"/>
              <a:buNone/>
              <a:defRPr sz="1400"/>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a:endParaRPr/>
          </a:p>
        </p:txBody>
      </p:sp>
      <p:sp>
        <p:nvSpPr>
          <p:cNvPr id="26" name="Google Shape;26;p60"/>
          <p:cNvSpPr txBox="1">
            <a:spLocks noGrp="1"/>
          </p:cNvSpPr>
          <p:nvPr>
            <p:ph type="subTitle" idx="15"/>
          </p:nvPr>
        </p:nvSpPr>
        <p:spPr>
          <a:xfrm>
            <a:off x="5753124" y="4007228"/>
            <a:ext cx="2358300" cy="538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2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27" name="Google Shape;27;p60"/>
          <p:cNvSpPr txBox="1">
            <a:spLocks noGrp="1"/>
          </p:cNvSpPr>
          <p:nvPr>
            <p:ph type="title" idx="16"/>
          </p:nvPr>
        </p:nvSpPr>
        <p:spPr>
          <a:xfrm>
            <a:off x="1035075" y="1742380"/>
            <a:ext cx="728700" cy="3462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accent4"/>
              </a:buClr>
              <a:buSzPts val="2000"/>
              <a:buNone/>
              <a:defRPr sz="2000">
                <a:solidFill>
                  <a:schemeClr val="accent4"/>
                </a:solidFill>
              </a:defRPr>
            </a:lvl1pPr>
            <a:lvl2pPr lvl="1" algn="ctr">
              <a:lnSpc>
                <a:spcPct val="100000"/>
              </a:lnSpc>
              <a:spcBef>
                <a:spcPts val="0"/>
              </a:spcBef>
              <a:spcAft>
                <a:spcPts val="0"/>
              </a:spcAft>
              <a:buClr>
                <a:schemeClr val="accent4"/>
              </a:buClr>
              <a:buSzPts val="2000"/>
              <a:buFont typeface="Raleway"/>
              <a:buNone/>
              <a:defRPr sz="2000" b="1">
                <a:solidFill>
                  <a:schemeClr val="accent4"/>
                </a:solidFill>
                <a:latin typeface="Raleway"/>
                <a:ea typeface="Raleway"/>
                <a:cs typeface="Raleway"/>
                <a:sym typeface="Raleway"/>
              </a:defRPr>
            </a:lvl2pPr>
            <a:lvl3pPr lvl="2" algn="ctr">
              <a:lnSpc>
                <a:spcPct val="100000"/>
              </a:lnSpc>
              <a:spcBef>
                <a:spcPts val="0"/>
              </a:spcBef>
              <a:spcAft>
                <a:spcPts val="0"/>
              </a:spcAft>
              <a:buClr>
                <a:schemeClr val="accent4"/>
              </a:buClr>
              <a:buSzPts val="2000"/>
              <a:buFont typeface="Raleway"/>
              <a:buNone/>
              <a:defRPr sz="2000" b="1">
                <a:solidFill>
                  <a:schemeClr val="accent4"/>
                </a:solidFill>
                <a:latin typeface="Raleway"/>
                <a:ea typeface="Raleway"/>
                <a:cs typeface="Raleway"/>
                <a:sym typeface="Raleway"/>
              </a:defRPr>
            </a:lvl3pPr>
            <a:lvl4pPr lvl="3" algn="ctr">
              <a:lnSpc>
                <a:spcPct val="100000"/>
              </a:lnSpc>
              <a:spcBef>
                <a:spcPts val="0"/>
              </a:spcBef>
              <a:spcAft>
                <a:spcPts val="0"/>
              </a:spcAft>
              <a:buClr>
                <a:schemeClr val="accent4"/>
              </a:buClr>
              <a:buSzPts val="2000"/>
              <a:buFont typeface="Raleway"/>
              <a:buNone/>
              <a:defRPr sz="2000" b="1">
                <a:solidFill>
                  <a:schemeClr val="accent4"/>
                </a:solidFill>
                <a:latin typeface="Raleway"/>
                <a:ea typeface="Raleway"/>
                <a:cs typeface="Raleway"/>
                <a:sym typeface="Raleway"/>
              </a:defRPr>
            </a:lvl4pPr>
            <a:lvl5pPr lvl="4" algn="ctr">
              <a:lnSpc>
                <a:spcPct val="100000"/>
              </a:lnSpc>
              <a:spcBef>
                <a:spcPts val="0"/>
              </a:spcBef>
              <a:spcAft>
                <a:spcPts val="0"/>
              </a:spcAft>
              <a:buClr>
                <a:schemeClr val="accent4"/>
              </a:buClr>
              <a:buSzPts val="2000"/>
              <a:buFont typeface="Raleway"/>
              <a:buNone/>
              <a:defRPr sz="2000" b="1">
                <a:solidFill>
                  <a:schemeClr val="accent4"/>
                </a:solidFill>
                <a:latin typeface="Raleway"/>
                <a:ea typeface="Raleway"/>
                <a:cs typeface="Raleway"/>
                <a:sym typeface="Raleway"/>
              </a:defRPr>
            </a:lvl5pPr>
            <a:lvl6pPr lvl="5" algn="ctr">
              <a:lnSpc>
                <a:spcPct val="100000"/>
              </a:lnSpc>
              <a:spcBef>
                <a:spcPts val="0"/>
              </a:spcBef>
              <a:spcAft>
                <a:spcPts val="0"/>
              </a:spcAft>
              <a:buClr>
                <a:schemeClr val="accent4"/>
              </a:buClr>
              <a:buSzPts val="2000"/>
              <a:buFont typeface="Raleway"/>
              <a:buNone/>
              <a:defRPr sz="2000" b="1">
                <a:solidFill>
                  <a:schemeClr val="accent4"/>
                </a:solidFill>
                <a:latin typeface="Raleway"/>
                <a:ea typeface="Raleway"/>
                <a:cs typeface="Raleway"/>
                <a:sym typeface="Raleway"/>
              </a:defRPr>
            </a:lvl6pPr>
            <a:lvl7pPr lvl="6" algn="ctr">
              <a:lnSpc>
                <a:spcPct val="100000"/>
              </a:lnSpc>
              <a:spcBef>
                <a:spcPts val="0"/>
              </a:spcBef>
              <a:spcAft>
                <a:spcPts val="0"/>
              </a:spcAft>
              <a:buClr>
                <a:schemeClr val="accent4"/>
              </a:buClr>
              <a:buSzPts val="2000"/>
              <a:buFont typeface="Raleway"/>
              <a:buNone/>
              <a:defRPr sz="2000" b="1">
                <a:solidFill>
                  <a:schemeClr val="accent4"/>
                </a:solidFill>
                <a:latin typeface="Raleway"/>
                <a:ea typeface="Raleway"/>
                <a:cs typeface="Raleway"/>
                <a:sym typeface="Raleway"/>
              </a:defRPr>
            </a:lvl7pPr>
            <a:lvl8pPr lvl="7" algn="ctr">
              <a:lnSpc>
                <a:spcPct val="100000"/>
              </a:lnSpc>
              <a:spcBef>
                <a:spcPts val="0"/>
              </a:spcBef>
              <a:spcAft>
                <a:spcPts val="0"/>
              </a:spcAft>
              <a:buClr>
                <a:schemeClr val="accent4"/>
              </a:buClr>
              <a:buSzPts val="2000"/>
              <a:buFont typeface="Raleway"/>
              <a:buNone/>
              <a:defRPr sz="2000" b="1">
                <a:solidFill>
                  <a:schemeClr val="accent4"/>
                </a:solidFill>
                <a:latin typeface="Raleway"/>
                <a:ea typeface="Raleway"/>
                <a:cs typeface="Raleway"/>
                <a:sym typeface="Raleway"/>
              </a:defRPr>
            </a:lvl8pPr>
            <a:lvl9pPr lvl="8" algn="ctr">
              <a:lnSpc>
                <a:spcPct val="100000"/>
              </a:lnSpc>
              <a:spcBef>
                <a:spcPts val="0"/>
              </a:spcBef>
              <a:spcAft>
                <a:spcPts val="0"/>
              </a:spcAft>
              <a:buClr>
                <a:schemeClr val="accent4"/>
              </a:buClr>
              <a:buSzPts val="2000"/>
              <a:buFont typeface="Raleway"/>
              <a:buNone/>
              <a:defRPr sz="2000" b="1">
                <a:solidFill>
                  <a:schemeClr val="accent4"/>
                </a:solidFill>
                <a:latin typeface="Raleway"/>
                <a:ea typeface="Raleway"/>
                <a:cs typeface="Raleway"/>
                <a:sym typeface="Raleway"/>
              </a:defRPr>
            </a:lvl9pPr>
          </a:lstStyle>
          <a:p>
            <a:endParaRPr/>
          </a:p>
        </p:txBody>
      </p:sp>
      <p:sp>
        <p:nvSpPr>
          <p:cNvPr id="28" name="Google Shape;28;p60"/>
          <p:cNvSpPr txBox="1">
            <a:spLocks noGrp="1"/>
          </p:cNvSpPr>
          <p:nvPr>
            <p:ph type="title" idx="17"/>
          </p:nvPr>
        </p:nvSpPr>
        <p:spPr>
          <a:xfrm>
            <a:off x="1035075" y="2852381"/>
            <a:ext cx="728700" cy="3462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accent4"/>
              </a:buClr>
              <a:buSzPts val="2000"/>
              <a:buNone/>
              <a:defRPr sz="2000">
                <a:solidFill>
                  <a:schemeClr val="accent4"/>
                </a:solidFill>
              </a:defRPr>
            </a:lvl1pPr>
            <a:lvl2pPr lvl="1" algn="ctr">
              <a:lnSpc>
                <a:spcPct val="100000"/>
              </a:lnSpc>
              <a:spcBef>
                <a:spcPts val="0"/>
              </a:spcBef>
              <a:spcAft>
                <a:spcPts val="0"/>
              </a:spcAft>
              <a:buClr>
                <a:schemeClr val="accent4"/>
              </a:buClr>
              <a:buSzPts val="2000"/>
              <a:buFont typeface="Raleway"/>
              <a:buNone/>
              <a:defRPr sz="2000" b="1">
                <a:solidFill>
                  <a:schemeClr val="accent4"/>
                </a:solidFill>
                <a:latin typeface="Raleway"/>
                <a:ea typeface="Raleway"/>
                <a:cs typeface="Raleway"/>
                <a:sym typeface="Raleway"/>
              </a:defRPr>
            </a:lvl2pPr>
            <a:lvl3pPr lvl="2" algn="ctr">
              <a:lnSpc>
                <a:spcPct val="100000"/>
              </a:lnSpc>
              <a:spcBef>
                <a:spcPts val="0"/>
              </a:spcBef>
              <a:spcAft>
                <a:spcPts val="0"/>
              </a:spcAft>
              <a:buClr>
                <a:schemeClr val="accent4"/>
              </a:buClr>
              <a:buSzPts val="2000"/>
              <a:buFont typeface="Raleway"/>
              <a:buNone/>
              <a:defRPr sz="2000" b="1">
                <a:solidFill>
                  <a:schemeClr val="accent4"/>
                </a:solidFill>
                <a:latin typeface="Raleway"/>
                <a:ea typeface="Raleway"/>
                <a:cs typeface="Raleway"/>
                <a:sym typeface="Raleway"/>
              </a:defRPr>
            </a:lvl3pPr>
            <a:lvl4pPr lvl="3" algn="ctr">
              <a:lnSpc>
                <a:spcPct val="100000"/>
              </a:lnSpc>
              <a:spcBef>
                <a:spcPts val="0"/>
              </a:spcBef>
              <a:spcAft>
                <a:spcPts val="0"/>
              </a:spcAft>
              <a:buClr>
                <a:schemeClr val="accent4"/>
              </a:buClr>
              <a:buSzPts val="2000"/>
              <a:buFont typeface="Raleway"/>
              <a:buNone/>
              <a:defRPr sz="2000" b="1">
                <a:solidFill>
                  <a:schemeClr val="accent4"/>
                </a:solidFill>
                <a:latin typeface="Raleway"/>
                <a:ea typeface="Raleway"/>
                <a:cs typeface="Raleway"/>
                <a:sym typeface="Raleway"/>
              </a:defRPr>
            </a:lvl4pPr>
            <a:lvl5pPr lvl="4" algn="ctr">
              <a:lnSpc>
                <a:spcPct val="100000"/>
              </a:lnSpc>
              <a:spcBef>
                <a:spcPts val="0"/>
              </a:spcBef>
              <a:spcAft>
                <a:spcPts val="0"/>
              </a:spcAft>
              <a:buClr>
                <a:schemeClr val="accent4"/>
              </a:buClr>
              <a:buSzPts val="2000"/>
              <a:buFont typeface="Raleway"/>
              <a:buNone/>
              <a:defRPr sz="2000" b="1">
                <a:solidFill>
                  <a:schemeClr val="accent4"/>
                </a:solidFill>
                <a:latin typeface="Raleway"/>
                <a:ea typeface="Raleway"/>
                <a:cs typeface="Raleway"/>
                <a:sym typeface="Raleway"/>
              </a:defRPr>
            </a:lvl5pPr>
            <a:lvl6pPr lvl="5" algn="ctr">
              <a:lnSpc>
                <a:spcPct val="100000"/>
              </a:lnSpc>
              <a:spcBef>
                <a:spcPts val="0"/>
              </a:spcBef>
              <a:spcAft>
                <a:spcPts val="0"/>
              </a:spcAft>
              <a:buClr>
                <a:schemeClr val="accent4"/>
              </a:buClr>
              <a:buSzPts val="2000"/>
              <a:buFont typeface="Raleway"/>
              <a:buNone/>
              <a:defRPr sz="2000" b="1">
                <a:solidFill>
                  <a:schemeClr val="accent4"/>
                </a:solidFill>
                <a:latin typeface="Raleway"/>
                <a:ea typeface="Raleway"/>
                <a:cs typeface="Raleway"/>
                <a:sym typeface="Raleway"/>
              </a:defRPr>
            </a:lvl6pPr>
            <a:lvl7pPr lvl="6" algn="ctr">
              <a:lnSpc>
                <a:spcPct val="100000"/>
              </a:lnSpc>
              <a:spcBef>
                <a:spcPts val="0"/>
              </a:spcBef>
              <a:spcAft>
                <a:spcPts val="0"/>
              </a:spcAft>
              <a:buClr>
                <a:schemeClr val="accent4"/>
              </a:buClr>
              <a:buSzPts val="2000"/>
              <a:buFont typeface="Raleway"/>
              <a:buNone/>
              <a:defRPr sz="2000" b="1">
                <a:solidFill>
                  <a:schemeClr val="accent4"/>
                </a:solidFill>
                <a:latin typeface="Raleway"/>
                <a:ea typeface="Raleway"/>
                <a:cs typeface="Raleway"/>
                <a:sym typeface="Raleway"/>
              </a:defRPr>
            </a:lvl7pPr>
            <a:lvl8pPr lvl="7" algn="ctr">
              <a:lnSpc>
                <a:spcPct val="100000"/>
              </a:lnSpc>
              <a:spcBef>
                <a:spcPts val="0"/>
              </a:spcBef>
              <a:spcAft>
                <a:spcPts val="0"/>
              </a:spcAft>
              <a:buClr>
                <a:schemeClr val="accent4"/>
              </a:buClr>
              <a:buSzPts val="2000"/>
              <a:buFont typeface="Raleway"/>
              <a:buNone/>
              <a:defRPr sz="2000" b="1">
                <a:solidFill>
                  <a:schemeClr val="accent4"/>
                </a:solidFill>
                <a:latin typeface="Raleway"/>
                <a:ea typeface="Raleway"/>
                <a:cs typeface="Raleway"/>
                <a:sym typeface="Raleway"/>
              </a:defRPr>
            </a:lvl8pPr>
            <a:lvl9pPr lvl="8" algn="ctr">
              <a:lnSpc>
                <a:spcPct val="100000"/>
              </a:lnSpc>
              <a:spcBef>
                <a:spcPts val="0"/>
              </a:spcBef>
              <a:spcAft>
                <a:spcPts val="0"/>
              </a:spcAft>
              <a:buClr>
                <a:schemeClr val="accent4"/>
              </a:buClr>
              <a:buSzPts val="2000"/>
              <a:buFont typeface="Raleway"/>
              <a:buNone/>
              <a:defRPr sz="2000" b="1">
                <a:solidFill>
                  <a:schemeClr val="accent4"/>
                </a:solidFill>
                <a:latin typeface="Raleway"/>
                <a:ea typeface="Raleway"/>
                <a:cs typeface="Raleway"/>
                <a:sym typeface="Raleway"/>
              </a:defRPr>
            </a:lvl9pPr>
          </a:lstStyle>
          <a:p>
            <a:endParaRPr/>
          </a:p>
        </p:txBody>
      </p:sp>
      <p:sp>
        <p:nvSpPr>
          <p:cNvPr id="29" name="Google Shape;29;p60"/>
          <p:cNvSpPr txBox="1">
            <a:spLocks noGrp="1"/>
          </p:cNvSpPr>
          <p:nvPr>
            <p:ph type="title" idx="18"/>
          </p:nvPr>
        </p:nvSpPr>
        <p:spPr>
          <a:xfrm>
            <a:off x="1035075" y="3969262"/>
            <a:ext cx="728700" cy="3462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accent4"/>
              </a:buClr>
              <a:buSzPts val="2000"/>
              <a:buNone/>
              <a:defRPr sz="2000">
                <a:solidFill>
                  <a:schemeClr val="accent4"/>
                </a:solidFill>
              </a:defRPr>
            </a:lvl1pPr>
            <a:lvl2pPr lvl="1" algn="ctr">
              <a:lnSpc>
                <a:spcPct val="100000"/>
              </a:lnSpc>
              <a:spcBef>
                <a:spcPts val="0"/>
              </a:spcBef>
              <a:spcAft>
                <a:spcPts val="0"/>
              </a:spcAft>
              <a:buClr>
                <a:schemeClr val="accent4"/>
              </a:buClr>
              <a:buSzPts val="2000"/>
              <a:buFont typeface="Raleway"/>
              <a:buNone/>
              <a:defRPr sz="2000" b="1">
                <a:solidFill>
                  <a:schemeClr val="accent4"/>
                </a:solidFill>
                <a:latin typeface="Raleway"/>
                <a:ea typeface="Raleway"/>
                <a:cs typeface="Raleway"/>
                <a:sym typeface="Raleway"/>
              </a:defRPr>
            </a:lvl2pPr>
            <a:lvl3pPr lvl="2" algn="ctr">
              <a:lnSpc>
                <a:spcPct val="100000"/>
              </a:lnSpc>
              <a:spcBef>
                <a:spcPts val="0"/>
              </a:spcBef>
              <a:spcAft>
                <a:spcPts val="0"/>
              </a:spcAft>
              <a:buClr>
                <a:schemeClr val="accent4"/>
              </a:buClr>
              <a:buSzPts val="2000"/>
              <a:buFont typeface="Raleway"/>
              <a:buNone/>
              <a:defRPr sz="2000" b="1">
                <a:solidFill>
                  <a:schemeClr val="accent4"/>
                </a:solidFill>
                <a:latin typeface="Raleway"/>
                <a:ea typeface="Raleway"/>
                <a:cs typeface="Raleway"/>
                <a:sym typeface="Raleway"/>
              </a:defRPr>
            </a:lvl3pPr>
            <a:lvl4pPr lvl="3" algn="ctr">
              <a:lnSpc>
                <a:spcPct val="100000"/>
              </a:lnSpc>
              <a:spcBef>
                <a:spcPts val="0"/>
              </a:spcBef>
              <a:spcAft>
                <a:spcPts val="0"/>
              </a:spcAft>
              <a:buClr>
                <a:schemeClr val="accent4"/>
              </a:buClr>
              <a:buSzPts val="2000"/>
              <a:buFont typeface="Raleway"/>
              <a:buNone/>
              <a:defRPr sz="2000" b="1">
                <a:solidFill>
                  <a:schemeClr val="accent4"/>
                </a:solidFill>
                <a:latin typeface="Raleway"/>
                <a:ea typeface="Raleway"/>
                <a:cs typeface="Raleway"/>
                <a:sym typeface="Raleway"/>
              </a:defRPr>
            </a:lvl4pPr>
            <a:lvl5pPr lvl="4" algn="ctr">
              <a:lnSpc>
                <a:spcPct val="100000"/>
              </a:lnSpc>
              <a:spcBef>
                <a:spcPts val="0"/>
              </a:spcBef>
              <a:spcAft>
                <a:spcPts val="0"/>
              </a:spcAft>
              <a:buClr>
                <a:schemeClr val="accent4"/>
              </a:buClr>
              <a:buSzPts val="2000"/>
              <a:buFont typeface="Raleway"/>
              <a:buNone/>
              <a:defRPr sz="2000" b="1">
                <a:solidFill>
                  <a:schemeClr val="accent4"/>
                </a:solidFill>
                <a:latin typeface="Raleway"/>
                <a:ea typeface="Raleway"/>
                <a:cs typeface="Raleway"/>
                <a:sym typeface="Raleway"/>
              </a:defRPr>
            </a:lvl5pPr>
            <a:lvl6pPr lvl="5" algn="ctr">
              <a:lnSpc>
                <a:spcPct val="100000"/>
              </a:lnSpc>
              <a:spcBef>
                <a:spcPts val="0"/>
              </a:spcBef>
              <a:spcAft>
                <a:spcPts val="0"/>
              </a:spcAft>
              <a:buClr>
                <a:schemeClr val="accent4"/>
              </a:buClr>
              <a:buSzPts val="2000"/>
              <a:buFont typeface="Raleway"/>
              <a:buNone/>
              <a:defRPr sz="2000" b="1">
                <a:solidFill>
                  <a:schemeClr val="accent4"/>
                </a:solidFill>
                <a:latin typeface="Raleway"/>
                <a:ea typeface="Raleway"/>
                <a:cs typeface="Raleway"/>
                <a:sym typeface="Raleway"/>
              </a:defRPr>
            </a:lvl6pPr>
            <a:lvl7pPr lvl="6" algn="ctr">
              <a:lnSpc>
                <a:spcPct val="100000"/>
              </a:lnSpc>
              <a:spcBef>
                <a:spcPts val="0"/>
              </a:spcBef>
              <a:spcAft>
                <a:spcPts val="0"/>
              </a:spcAft>
              <a:buClr>
                <a:schemeClr val="accent4"/>
              </a:buClr>
              <a:buSzPts val="2000"/>
              <a:buFont typeface="Raleway"/>
              <a:buNone/>
              <a:defRPr sz="2000" b="1">
                <a:solidFill>
                  <a:schemeClr val="accent4"/>
                </a:solidFill>
                <a:latin typeface="Raleway"/>
                <a:ea typeface="Raleway"/>
                <a:cs typeface="Raleway"/>
                <a:sym typeface="Raleway"/>
              </a:defRPr>
            </a:lvl7pPr>
            <a:lvl8pPr lvl="7" algn="ctr">
              <a:lnSpc>
                <a:spcPct val="100000"/>
              </a:lnSpc>
              <a:spcBef>
                <a:spcPts val="0"/>
              </a:spcBef>
              <a:spcAft>
                <a:spcPts val="0"/>
              </a:spcAft>
              <a:buClr>
                <a:schemeClr val="accent4"/>
              </a:buClr>
              <a:buSzPts val="2000"/>
              <a:buFont typeface="Raleway"/>
              <a:buNone/>
              <a:defRPr sz="2000" b="1">
                <a:solidFill>
                  <a:schemeClr val="accent4"/>
                </a:solidFill>
                <a:latin typeface="Raleway"/>
                <a:ea typeface="Raleway"/>
                <a:cs typeface="Raleway"/>
                <a:sym typeface="Raleway"/>
              </a:defRPr>
            </a:lvl8pPr>
            <a:lvl9pPr lvl="8" algn="ctr">
              <a:lnSpc>
                <a:spcPct val="100000"/>
              </a:lnSpc>
              <a:spcBef>
                <a:spcPts val="0"/>
              </a:spcBef>
              <a:spcAft>
                <a:spcPts val="0"/>
              </a:spcAft>
              <a:buClr>
                <a:schemeClr val="accent4"/>
              </a:buClr>
              <a:buSzPts val="2000"/>
              <a:buFont typeface="Raleway"/>
              <a:buNone/>
              <a:defRPr sz="2000" b="1">
                <a:solidFill>
                  <a:schemeClr val="accent4"/>
                </a:solidFill>
                <a:latin typeface="Raleway"/>
                <a:ea typeface="Raleway"/>
                <a:cs typeface="Raleway"/>
                <a:sym typeface="Raleway"/>
              </a:defRPr>
            </a:lvl9pPr>
          </a:lstStyle>
          <a:p>
            <a:endParaRPr/>
          </a:p>
        </p:txBody>
      </p:sp>
      <p:sp>
        <p:nvSpPr>
          <p:cNvPr id="30" name="Google Shape;30;p60"/>
          <p:cNvSpPr txBox="1">
            <a:spLocks noGrp="1"/>
          </p:cNvSpPr>
          <p:nvPr>
            <p:ph type="title" idx="19"/>
          </p:nvPr>
        </p:nvSpPr>
        <p:spPr>
          <a:xfrm>
            <a:off x="4872075" y="1744206"/>
            <a:ext cx="728700" cy="3462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accent4"/>
              </a:buClr>
              <a:buSzPts val="2000"/>
              <a:buNone/>
              <a:defRPr sz="2000">
                <a:solidFill>
                  <a:schemeClr val="accent4"/>
                </a:solidFill>
              </a:defRPr>
            </a:lvl1pPr>
            <a:lvl2pPr lvl="1" algn="ctr">
              <a:lnSpc>
                <a:spcPct val="100000"/>
              </a:lnSpc>
              <a:spcBef>
                <a:spcPts val="0"/>
              </a:spcBef>
              <a:spcAft>
                <a:spcPts val="0"/>
              </a:spcAft>
              <a:buClr>
                <a:schemeClr val="accent4"/>
              </a:buClr>
              <a:buSzPts val="2000"/>
              <a:buFont typeface="Raleway"/>
              <a:buNone/>
              <a:defRPr sz="2000" b="1">
                <a:solidFill>
                  <a:schemeClr val="accent4"/>
                </a:solidFill>
                <a:latin typeface="Raleway"/>
                <a:ea typeface="Raleway"/>
                <a:cs typeface="Raleway"/>
                <a:sym typeface="Raleway"/>
              </a:defRPr>
            </a:lvl2pPr>
            <a:lvl3pPr lvl="2" algn="ctr">
              <a:lnSpc>
                <a:spcPct val="100000"/>
              </a:lnSpc>
              <a:spcBef>
                <a:spcPts val="0"/>
              </a:spcBef>
              <a:spcAft>
                <a:spcPts val="0"/>
              </a:spcAft>
              <a:buClr>
                <a:schemeClr val="accent4"/>
              </a:buClr>
              <a:buSzPts val="2000"/>
              <a:buFont typeface="Raleway"/>
              <a:buNone/>
              <a:defRPr sz="2000" b="1">
                <a:solidFill>
                  <a:schemeClr val="accent4"/>
                </a:solidFill>
                <a:latin typeface="Raleway"/>
                <a:ea typeface="Raleway"/>
                <a:cs typeface="Raleway"/>
                <a:sym typeface="Raleway"/>
              </a:defRPr>
            </a:lvl3pPr>
            <a:lvl4pPr lvl="3" algn="ctr">
              <a:lnSpc>
                <a:spcPct val="100000"/>
              </a:lnSpc>
              <a:spcBef>
                <a:spcPts val="0"/>
              </a:spcBef>
              <a:spcAft>
                <a:spcPts val="0"/>
              </a:spcAft>
              <a:buClr>
                <a:schemeClr val="accent4"/>
              </a:buClr>
              <a:buSzPts val="2000"/>
              <a:buFont typeface="Raleway"/>
              <a:buNone/>
              <a:defRPr sz="2000" b="1">
                <a:solidFill>
                  <a:schemeClr val="accent4"/>
                </a:solidFill>
                <a:latin typeface="Raleway"/>
                <a:ea typeface="Raleway"/>
                <a:cs typeface="Raleway"/>
                <a:sym typeface="Raleway"/>
              </a:defRPr>
            </a:lvl4pPr>
            <a:lvl5pPr lvl="4" algn="ctr">
              <a:lnSpc>
                <a:spcPct val="100000"/>
              </a:lnSpc>
              <a:spcBef>
                <a:spcPts val="0"/>
              </a:spcBef>
              <a:spcAft>
                <a:spcPts val="0"/>
              </a:spcAft>
              <a:buClr>
                <a:schemeClr val="accent4"/>
              </a:buClr>
              <a:buSzPts val="2000"/>
              <a:buFont typeface="Raleway"/>
              <a:buNone/>
              <a:defRPr sz="2000" b="1">
                <a:solidFill>
                  <a:schemeClr val="accent4"/>
                </a:solidFill>
                <a:latin typeface="Raleway"/>
                <a:ea typeface="Raleway"/>
                <a:cs typeface="Raleway"/>
                <a:sym typeface="Raleway"/>
              </a:defRPr>
            </a:lvl5pPr>
            <a:lvl6pPr lvl="5" algn="ctr">
              <a:lnSpc>
                <a:spcPct val="100000"/>
              </a:lnSpc>
              <a:spcBef>
                <a:spcPts val="0"/>
              </a:spcBef>
              <a:spcAft>
                <a:spcPts val="0"/>
              </a:spcAft>
              <a:buClr>
                <a:schemeClr val="accent4"/>
              </a:buClr>
              <a:buSzPts val="2000"/>
              <a:buFont typeface="Raleway"/>
              <a:buNone/>
              <a:defRPr sz="2000" b="1">
                <a:solidFill>
                  <a:schemeClr val="accent4"/>
                </a:solidFill>
                <a:latin typeface="Raleway"/>
                <a:ea typeface="Raleway"/>
                <a:cs typeface="Raleway"/>
                <a:sym typeface="Raleway"/>
              </a:defRPr>
            </a:lvl6pPr>
            <a:lvl7pPr lvl="6" algn="ctr">
              <a:lnSpc>
                <a:spcPct val="100000"/>
              </a:lnSpc>
              <a:spcBef>
                <a:spcPts val="0"/>
              </a:spcBef>
              <a:spcAft>
                <a:spcPts val="0"/>
              </a:spcAft>
              <a:buClr>
                <a:schemeClr val="accent4"/>
              </a:buClr>
              <a:buSzPts val="2000"/>
              <a:buFont typeface="Raleway"/>
              <a:buNone/>
              <a:defRPr sz="2000" b="1">
                <a:solidFill>
                  <a:schemeClr val="accent4"/>
                </a:solidFill>
                <a:latin typeface="Raleway"/>
                <a:ea typeface="Raleway"/>
                <a:cs typeface="Raleway"/>
                <a:sym typeface="Raleway"/>
              </a:defRPr>
            </a:lvl7pPr>
            <a:lvl8pPr lvl="7" algn="ctr">
              <a:lnSpc>
                <a:spcPct val="100000"/>
              </a:lnSpc>
              <a:spcBef>
                <a:spcPts val="0"/>
              </a:spcBef>
              <a:spcAft>
                <a:spcPts val="0"/>
              </a:spcAft>
              <a:buClr>
                <a:schemeClr val="accent4"/>
              </a:buClr>
              <a:buSzPts val="2000"/>
              <a:buFont typeface="Raleway"/>
              <a:buNone/>
              <a:defRPr sz="2000" b="1">
                <a:solidFill>
                  <a:schemeClr val="accent4"/>
                </a:solidFill>
                <a:latin typeface="Raleway"/>
                <a:ea typeface="Raleway"/>
                <a:cs typeface="Raleway"/>
                <a:sym typeface="Raleway"/>
              </a:defRPr>
            </a:lvl8pPr>
            <a:lvl9pPr lvl="8" algn="ctr">
              <a:lnSpc>
                <a:spcPct val="100000"/>
              </a:lnSpc>
              <a:spcBef>
                <a:spcPts val="0"/>
              </a:spcBef>
              <a:spcAft>
                <a:spcPts val="0"/>
              </a:spcAft>
              <a:buClr>
                <a:schemeClr val="accent4"/>
              </a:buClr>
              <a:buSzPts val="2000"/>
              <a:buFont typeface="Raleway"/>
              <a:buNone/>
              <a:defRPr sz="2000" b="1">
                <a:solidFill>
                  <a:schemeClr val="accent4"/>
                </a:solidFill>
                <a:latin typeface="Raleway"/>
                <a:ea typeface="Raleway"/>
                <a:cs typeface="Raleway"/>
                <a:sym typeface="Raleway"/>
              </a:defRPr>
            </a:lvl9pPr>
          </a:lstStyle>
          <a:p>
            <a:endParaRPr/>
          </a:p>
        </p:txBody>
      </p:sp>
      <p:sp>
        <p:nvSpPr>
          <p:cNvPr id="31" name="Google Shape;31;p60"/>
          <p:cNvSpPr txBox="1">
            <a:spLocks noGrp="1"/>
          </p:cNvSpPr>
          <p:nvPr>
            <p:ph type="title" idx="20"/>
          </p:nvPr>
        </p:nvSpPr>
        <p:spPr>
          <a:xfrm>
            <a:off x="4872075" y="2857906"/>
            <a:ext cx="728700" cy="3462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accent4"/>
              </a:buClr>
              <a:buSzPts val="2000"/>
              <a:buNone/>
              <a:defRPr sz="2000">
                <a:solidFill>
                  <a:schemeClr val="accent4"/>
                </a:solidFill>
              </a:defRPr>
            </a:lvl1pPr>
            <a:lvl2pPr lvl="1" algn="ctr">
              <a:lnSpc>
                <a:spcPct val="100000"/>
              </a:lnSpc>
              <a:spcBef>
                <a:spcPts val="0"/>
              </a:spcBef>
              <a:spcAft>
                <a:spcPts val="0"/>
              </a:spcAft>
              <a:buClr>
                <a:schemeClr val="accent4"/>
              </a:buClr>
              <a:buSzPts val="2000"/>
              <a:buFont typeface="Raleway"/>
              <a:buNone/>
              <a:defRPr sz="2000" b="1">
                <a:solidFill>
                  <a:schemeClr val="accent4"/>
                </a:solidFill>
                <a:latin typeface="Raleway"/>
                <a:ea typeface="Raleway"/>
                <a:cs typeface="Raleway"/>
                <a:sym typeface="Raleway"/>
              </a:defRPr>
            </a:lvl2pPr>
            <a:lvl3pPr lvl="2" algn="ctr">
              <a:lnSpc>
                <a:spcPct val="100000"/>
              </a:lnSpc>
              <a:spcBef>
                <a:spcPts val="0"/>
              </a:spcBef>
              <a:spcAft>
                <a:spcPts val="0"/>
              </a:spcAft>
              <a:buClr>
                <a:schemeClr val="accent4"/>
              </a:buClr>
              <a:buSzPts val="2000"/>
              <a:buFont typeface="Raleway"/>
              <a:buNone/>
              <a:defRPr sz="2000" b="1">
                <a:solidFill>
                  <a:schemeClr val="accent4"/>
                </a:solidFill>
                <a:latin typeface="Raleway"/>
                <a:ea typeface="Raleway"/>
                <a:cs typeface="Raleway"/>
                <a:sym typeface="Raleway"/>
              </a:defRPr>
            </a:lvl3pPr>
            <a:lvl4pPr lvl="3" algn="ctr">
              <a:lnSpc>
                <a:spcPct val="100000"/>
              </a:lnSpc>
              <a:spcBef>
                <a:spcPts val="0"/>
              </a:spcBef>
              <a:spcAft>
                <a:spcPts val="0"/>
              </a:spcAft>
              <a:buClr>
                <a:schemeClr val="accent4"/>
              </a:buClr>
              <a:buSzPts val="2000"/>
              <a:buFont typeface="Raleway"/>
              <a:buNone/>
              <a:defRPr sz="2000" b="1">
                <a:solidFill>
                  <a:schemeClr val="accent4"/>
                </a:solidFill>
                <a:latin typeface="Raleway"/>
                <a:ea typeface="Raleway"/>
                <a:cs typeface="Raleway"/>
                <a:sym typeface="Raleway"/>
              </a:defRPr>
            </a:lvl4pPr>
            <a:lvl5pPr lvl="4" algn="ctr">
              <a:lnSpc>
                <a:spcPct val="100000"/>
              </a:lnSpc>
              <a:spcBef>
                <a:spcPts val="0"/>
              </a:spcBef>
              <a:spcAft>
                <a:spcPts val="0"/>
              </a:spcAft>
              <a:buClr>
                <a:schemeClr val="accent4"/>
              </a:buClr>
              <a:buSzPts val="2000"/>
              <a:buFont typeface="Raleway"/>
              <a:buNone/>
              <a:defRPr sz="2000" b="1">
                <a:solidFill>
                  <a:schemeClr val="accent4"/>
                </a:solidFill>
                <a:latin typeface="Raleway"/>
                <a:ea typeface="Raleway"/>
                <a:cs typeface="Raleway"/>
                <a:sym typeface="Raleway"/>
              </a:defRPr>
            </a:lvl5pPr>
            <a:lvl6pPr lvl="5" algn="ctr">
              <a:lnSpc>
                <a:spcPct val="100000"/>
              </a:lnSpc>
              <a:spcBef>
                <a:spcPts val="0"/>
              </a:spcBef>
              <a:spcAft>
                <a:spcPts val="0"/>
              </a:spcAft>
              <a:buClr>
                <a:schemeClr val="accent4"/>
              </a:buClr>
              <a:buSzPts val="2000"/>
              <a:buFont typeface="Raleway"/>
              <a:buNone/>
              <a:defRPr sz="2000" b="1">
                <a:solidFill>
                  <a:schemeClr val="accent4"/>
                </a:solidFill>
                <a:latin typeface="Raleway"/>
                <a:ea typeface="Raleway"/>
                <a:cs typeface="Raleway"/>
                <a:sym typeface="Raleway"/>
              </a:defRPr>
            </a:lvl6pPr>
            <a:lvl7pPr lvl="6" algn="ctr">
              <a:lnSpc>
                <a:spcPct val="100000"/>
              </a:lnSpc>
              <a:spcBef>
                <a:spcPts val="0"/>
              </a:spcBef>
              <a:spcAft>
                <a:spcPts val="0"/>
              </a:spcAft>
              <a:buClr>
                <a:schemeClr val="accent4"/>
              </a:buClr>
              <a:buSzPts val="2000"/>
              <a:buFont typeface="Raleway"/>
              <a:buNone/>
              <a:defRPr sz="2000" b="1">
                <a:solidFill>
                  <a:schemeClr val="accent4"/>
                </a:solidFill>
                <a:latin typeface="Raleway"/>
                <a:ea typeface="Raleway"/>
                <a:cs typeface="Raleway"/>
                <a:sym typeface="Raleway"/>
              </a:defRPr>
            </a:lvl7pPr>
            <a:lvl8pPr lvl="7" algn="ctr">
              <a:lnSpc>
                <a:spcPct val="100000"/>
              </a:lnSpc>
              <a:spcBef>
                <a:spcPts val="0"/>
              </a:spcBef>
              <a:spcAft>
                <a:spcPts val="0"/>
              </a:spcAft>
              <a:buClr>
                <a:schemeClr val="accent4"/>
              </a:buClr>
              <a:buSzPts val="2000"/>
              <a:buFont typeface="Raleway"/>
              <a:buNone/>
              <a:defRPr sz="2000" b="1">
                <a:solidFill>
                  <a:schemeClr val="accent4"/>
                </a:solidFill>
                <a:latin typeface="Raleway"/>
                <a:ea typeface="Raleway"/>
                <a:cs typeface="Raleway"/>
                <a:sym typeface="Raleway"/>
              </a:defRPr>
            </a:lvl8pPr>
            <a:lvl9pPr lvl="8" algn="ctr">
              <a:lnSpc>
                <a:spcPct val="100000"/>
              </a:lnSpc>
              <a:spcBef>
                <a:spcPts val="0"/>
              </a:spcBef>
              <a:spcAft>
                <a:spcPts val="0"/>
              </a:spcAft>
              <a:buClr>
                <a:schemeClr val="accent4"/>
              </a:buClr>
              <a:buSzPts val="2000"/>
              <a:buFont typeface="Raleway"/>
              <a:buNone/>
              <a:defRPr sz="2000" b="1">
                <a:solidFill>
                  <a:schemeClr val="accent4"/>
                </a:solidFill>
                <a:latin typeface="Raleway"/>
                <a:ea typeface="Raleway"/>
                <a:cs typeface="Raleway"/>
                <a:sym typeface="Raleway"/>
              </a:defRPr>
            </a:lvl9pPr>
          </a:lstStyle>
          <a:p>
            <a:endParaRPr/>
          </a:p>
        </p:txBody>
      </p:sp>
      <p:sp>
        <p:nvSpPr>
          <p:cNvPr id="32" name="Google Shape;32;p60"/>
          <p:cNvSpPr txBox="1">
            <a:spLocks noGrp="1"/>
          </p:cNvSpPr>
          <p:nvPr>
            <p:ph type="title" idx="21"/>
          </p:nvPr>
        </p:nvSpPr>
        <p:spPr>
          <a:xfrm>
            <a:off x="4872075" y="3969262"/>
            <a:ext cx="728700" cy="3462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accent4"/>
              </a:buClr>
              <a:buSzPts val="2000"/>
              <a:buNone/>
              <a:defRPr sz="2000">
                <a:solidFill>
                  <a:schemeClr val="accent4"/>
                </a:solidFill>
              </a:defRPr>
            </a:lvl1pPr>
            <a:lvl2pPr lvl="1" algn="ctr">
              <a:lnSpc>
                <a:spcPct val="100000"/>
              </a:lnSpc>
              <a:spcBef>
                <a:spcPts val="0"/>
              </a:spcBef>
              <a:spcAft>
                <a:spcPts val="0"/>
              </a:spcAft>
              <a:buClr>
                <a:schemeClr val="accent4"/>
              </a:buClr>
              <a:buSzPts val="2000"/>
              <a:buFont typeface="Raleway"/>
              <a:buNone/>
              <a:defRPr sz="2000" b="1">
                <a:solidFill>
                  <a:schemeClr val="accent4"/>
                </a:solidFill>
                <a:latin typeface="Raleway"/>
                <a:ea typeface="Raleway"/>
                <a:cs typeface="Raleway"/>
                <a:sym typeface="Raleway"/>
              </a:defRPr>
            </a:lvl2pPr>
            <a:lvl3pPr lvl="2" algn="ctr">
              <a:lnSpc>
                <a:spcPct val="100000"/>
              </a:lnSpc>
              <a:spcBef>
                <a:spcPts val="0"/>
              </a:spcBef>
              <a:spcAft>
                <a:spcPts val="0"/>
              </a:spcAft>
              <a:buClr>
                <a:schemeClr val="accent4"/>
              </a:buClr>
              <a:buSzPts val="2000"/>
              <a:buFont typeface="Raleway"/>
              <a:buNone/>
              <a:defRPr sz="2000" b="1">
                <a:solidFill>
                  <a:schemeClr val="accent4"/>
                </a:solidFill>
                <a:latin typeface="Raleway"/>
                <a:ea typeface="Raleway"/>
                <a:cs typeface="Raleway"/>
                <a:sym typeface="Raleway"/>
              </a:defRPr>
            </a:lvl3pPr>
            <a:lvl4pPr lvl="3" algn="ctr">
              <a:lnSpc>
                <a:spcPct val="100000"/>
              </a:lnSpc>
              <a:spcBef>
                <a:spcPts val="0"/>
              </a:spcBef>
              <a:spcAft>
                <a:spcPts val="0"/>
              </a:spcAft>
              <a:buClr>
                <a:schemeClr val="accent4"/>
              </a:buClr>
              <a:buSzPts val="2000"/>
              <a:buFont typeface="Raleway"/>
              <a:buNone/>
              <a:defRPr sz="2000" b="1">
                <a:solidFill>
                  <a:schemeClr val="accent4"/>
                </a:solidFill>
                <a:latin typeface="Raleway"/>
                <a:ea typeface="Raleway"/>
                <a:cs typeface="Raleway"/>
                <a:sym typeface="Raleway"/>
              </a:defRPr>
            </a:lvl4pPr>
            <a:lvl5pPr lvl="4" algn="ctr">
              <a:lnSpc>
                <a:spcPct val="100000"/>
              </a:lnSpc>
              <a:spcBef>
                <a:spcPts val="0"/>
              </a:spcBef>
              <a:spcAft>
                <a:spcPts val="0"/>
              </a:spcAft>
              <a:buClr>
                <a:schemeClr val="accent4"/>
              </a:buClr>
              <a:buSzPts val="2000"/>
              <a:buFont typeface="Raleway"/>
              <a:buNone/>
              <a:defRPr sz="2000" b="1">
                <a:solidFill>
                  <a:schemeClr val="accent4"/>
                </a:solidFill>
                <a:latin typeface="Raleway"/>
                <a:ea typeface="Raleway"/>
                <a:cs typeface="Raleway"/>
                <a:sym typeface="Raleway"/>
              </a:defRPr>
            </a:lvl5pPr>
            <a:lvl6pPr lvl="5" algn="ctr">
              <a:lnSpc>
                <a:spcPct val="100000"/>
              </a:lnSpc>
              <a:spcBef>
                <a:spcPts val="0"/>
              </a:spcBef>
              <a:spcAft>
                <a:spcPts val="0"/>
              </a:spcAft>
              <a:buClr>
                <a:schemeClr val="accent4"/>
              </a:buClr>
              <a:buSzPts val="2000"/>
              <a:buFont typeface="Raleway"/>
              <a:buNone/>
              <a:defRPr sz="2000" b="1">
                <a:solidFill>
                  <a:schemeClr val="accent4"/>
                </a:solidFill>
                <a:latin typeface="Raleway"/>
                <a:ea typeface="Raleway"/>
                <a:cs typeface="Raleway"/>
                <a:sym typeface="Raleway"/>
              </a:defRPr>
            </a:lvl6pPr>
            <a:lvl7pPr lvl="6" algn="ctr">
              <a:lnSpc>
                <a:spcPct val="100000"/>
              </a:lnSpc>
              <a:spcBef>
                <a:spcPts val="0"/>
              </a:spcBef>
              <a:spcAft>
                <a:spcPts val="0"/>
              </a:spcAft>
              <a:buClr>
                <a:schemeClr val="accent4"/>
              </a:buClr>
              <a:buSzPts val="2000"/>
              <a:buFont typeface="Raleway"/>
              <a:buNone/>
              <a:defRPr sz="2000" b="1">
                <a:solidFill>
                  <a:schemeClr val="accent4"/>
                </a:solidFill>
                <a:latin typeface="Raleway"/>
                <a:ea typeface="Raleway"/>
                <a:cs typeface="Raleway"/>
                <a:sym typeface="Raleway"/>
              </a:defRPr>
            </a:lvl7pPr>
            <a:lvl8pPr lvl="7" algn="ctr">
              <a:lnSpc>
                <a:spcPct val="100000"/>
              </a:lnSpc>
              <a:spcBef>
                <a:spcPts val="0"/>
              </a:spcBef>
              <a:spcAft>
                <a:spcPts val="0"/>
              </a:spcAft>
              <a:buClr>
                <a:schemeClr val="accent4"/>
              </a:buClr>
              <a:buSzPts val="2000"/>
              <a:buFont typeface="Raleway"/>
              <a:buNone/>
              <a:defRPr sz="2000" b="1">
                <a:solidFill>
                  <a:schemeClr val="accent4"/>
                </a:solidFill>
                <a:latin typeface="Raleway"/>
                <a:ea typeface="Raleway"/>
                <a:cs typeface="Raleway"/>
                <a:sym typeface="Raleway"/>
              </a:defRPr>
            </a:lvl8pPr>
            <a:lvl9pPr lvl="8" algn="ctr">
              <a:lnSpc>
                <a:spcPct val="100000"/>
              </a:lnSpc>
              <a:spcBef>
                <a:spcPts val="0"/>
              </a:spcBef>
              <a:spcAft>
                <a:spcPts val="0"/>
              </a:spcAft>
              <a:buClr>
                <a:schemeClr val="accent4"/>
              </a:buClr>
              <a:buSzPts val="2000"/>
              <a:buFont typeface="Raleway"/>
              <a:buNone/>
              <a:defRPr sz="2000" b="1">
                <a:solidFill>
                  <a:schemeClr val="accent4"/>
                </a:solidFill>
                <a:latin typeface="Raleway"/>
                <a:ea typeface="Raleway"/>
                <a:cs typeface="Raleway"/>
                <a:sym typeface="Raleway"/>
              </a:defRPr>
            </a:lvl9pPr>
          </a:lstStyle>
          <a:p>
            <a:endParaRPr/>
          </a:p>
        </p:txBody>
      </p:sp>
      <p:sp>
        <p:nvSpPr>
          <p:cNvPr id="33" name="Google Shape;33;p6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4"/>
        <p:cNvGrpSpPr/>
        <p:nvPr/>
      </p:nvGrpSpPr>
      <p:grpSpPr>
        <a:xfrm>
          <a:off x="0" y="0"/>
          <a:ext cx="0" cy="0"/>
          <a:chOff x="0" y="0"/>
          <a:chExt cx="0" cy="0"/>
        </a:xfrm>
      </p:grpSpPr>
      <p:sp>
        <p:nvSpPr>
          <p:cNvPr id="35" name="Google Shape;35;p61"/>
          <p:cNvSpPr txBox="1">
            <a:spLocks noGrp="1"/>
          </p:cNvSpPr>
          <p:nvPr>
            <p:ph type="title"/>
          </p:nvPr>
        </p:nvSpPr>
        <p:spPr>
          <a:xfrm>
            <a:off x="3743835" y="1206114"/>
            <a:ext cx="1658400" cy="1650000"/>
          </a:xfrm>
          <a:prstGeom prst="rect">
            <a:avLst/>
          </a:prstGeom>
          <a:no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lvl1pPr lvl="0" algn="ctr">
              <a:lnSpc>
                <a:spcPct val="100000"/>
              </a:lnSpc>
              <a:spcBef>
                <a:spcPts val="0"/>
              </a:spcBef>
              <a:spcAft>
                <a:spcPts val="0"/>
              </a:spcAft>
              <a:buClr>
                <a:schemeClr val="accent4"/>
              </a:buClr>
              <a:buSzPts val="7200"/>
              <a:buNone/>
              <a:defRPr sz="8000">
                <a:solidFill>
                  <a:schemeClr val="accent5"/>
                </a:solidFill>
              </a:defRPr>
            </a:lvl1pPr>
            <a:lvl2pPr lvl="1" algn="l">
              <a:lnSpc>
                <a:spcPct val="100000"/>
              </a:lnSpc>
              <a:spcBef>
                <a:spcPts val="0"/>
              </a:spcBef>
              <a:spcAft>
                <a:spcPts val="0"/>
              </a:spcAft>
              <a:buSzPts val="7200"/>
              <a:buNone/>
              <a:defRPr sz="7200"/>
            </a:lvl2pPr>
            <a:lvl3pPr lvl="2" algn="l">
              <a:lnSpc>
                <a:spcPct val="100000"/>
              </a:lnSpc>
              <a:spcBef>
                <a:spcPts val="0"/>
              </a:spcBef>
              <a:spcAft>
                <a:spcPts val="0"/>
              </a:spcAft>
              <a:buSzPts val="7200"/>
              <a:buNone/>
              <a:defRPr sz="7200"/>
            </a:lvl3pPr>
            <a:lvl4pPr lvl="3" algn="l">
              <a:lnSpc>
                <a:spcPct val="100000"/>
              </a:lnSpc>
              <a:spcBef>
                <a:spcPts val="0"/>
              </a:spcBef>
              <a:spcAft>
                <a:spcPts val="0"/>
              </a:spcAft>
              <a:buSzPts val="7200"/>
              <a:buNone/>
              <a:defRPr sz="7200"/>
            </a:lvl4pPr>
            <a:lvl5pPr lvl="4" algn="l">
              <a:lnSpc>
                <a:spcPct val="100000"/>
              </a:lnSpc>
              <a:spcBef>
                <a:spcPts val="0"/>
              </a:spcBef>
              <a:spcAft>
                <a:spcPts val="0"/>
              </a:spcAft>
              <a:buSzPts val="7200"/>
              <a:buNone/>
              <a:defRPr sz="7200"/>
            </a:lvl5pPr>
            <a:lvl6pPr lvl="5" algn="l">
              <a:lnSpc>
                <a:spcPct val="100000"/>
              </a:lnSpc>
              <a:spcBef>
                <a:spcPts val="0"/>
              </a:spcBef>
              <a:spcAft>
                <a:spcPts val="0"/>
              </a:spcAft>
              <a:buSzPts val="7200"/>
              <a:buNone/>
              <a:defRPr sz="7200"/>
            </a:lvl6pPr>
            <a:lvl7pPr lvl="6" algn="l">
              <a:lnSpc>
                <a:spcPct val="100000"/>
              </a:lnSpc>
              <a:spcBef>
                <a:spcPts val="0"/>
              </a:spcBef>
              <a:spcAft>
                <a:spcPts val="0"/>
              </a:spcAft>
              <a:buSzPts val="7200"/>
              <a:buNone/>
              <a:defRPr sz="7200"/>
            </a:lvl7pPr>
            <a:lvl8pPr lvl="7" algn="l">
              <a:lnSpc>
                <a:spcPct val="100000"/>
              </a:lnSpc>
              <a:spcBef>
                <a:spcPts val="0"/>
              </a:spcBef>
              <a:spcAft>
                <a:spcPts val="0"/>
              </a:spcAft>
              <a:buSzPts val="7200"/>
              <a:buNone/>
              <a:defRPr sz="7200"/>
            </a:lvl8pPr>
            <a:lvl9pPr lvl="8" algn="l">
              <a:lnSpc>
                <a:spcPct val="100000"/>
              </a:lnSpc>
              <a:spcBef>
                <a:spcPts val="0"/>
              </a:spcBef>
              <a:spcAft>
                <a:spcPts val="0"/>
              </a:spcAft>
              <a:buSzPts val="7200"/>
              <a:buNone/>
              <a:defRPr sz="7200"/>
            </a:lvl9pPr>
          </a:lstStyle>
          <a:p>
            <a:endParaRPr/>
          </a:p>
        </p:txBody>
      </p:sp>
      <p:cxnSp>
        <p:nvCxnSpPr>
          <p:cNvPr id="36" name="Google Shape;36;p61"/>
          <p:cNvCxnSpPr>
            <a:stCxn id="37" idx="1"/>
          </p:cNvCxnSpPr>
          <p:nvPr/>
        </p:nvCxnSpPr>
        <p:spPr>
          <a:xfrm rot="10800000">
            <a:off x="-40725" y="3396338"/>
            <a:ext cx="2183700" cy="0"/>
          </a:xfrm>
          <a:prstGeom prst="straightConnector1">
            <a:avLst/>
          </a:prstGeom>
          <a:noFill/>
          <a:ln w="28575" cap="flat" cmpd="sng">
            <a:solidFill>
              <a:schemeClr val="accent4"/>
            </a:solidFill>
            <a:prstDash val="solid"/>
            <a:round/>
            <a:headEnd type="none" w="sm" len="sm"/>
            <a:tailEnd type="none" w="sm" len="sm"/>
          </a:ln>
        </p:spPr>
      </p:cxnSp>
      <p:cxnSp>
        <p:nvCxnSpPr>
          <p:cNvPr id="38" name="Google Shape;38;p61"/>
          <p:cNvCxnSpPr>
            <a:stCxn id="37" idx="3"/>
          </p:cNvCxnSpPr>
          <p:nvPr/>
        </p:nvCxnSpPr>
        <p:spPr>
          <a:xfrm>
            <a:off x="7001175" y="3396638"/>
            <a:ext cx="2161200" cy="0"/>
          </a:xfrm>
          <a:prstGeom prst="straightConnector1">
            <a:avLst/>
          </a:prstGeom>
          <a:noFill/>
          <a:ln w="28575" cap="flat" cmpd="sng">
            <a:solidFill>
              <a:schemeClr val="accent4"/>
            </a:solidFill>
            <a:prstDash val="solid"/>
            <a:round/>
            <a:headEnd type="none" w="sm" len="sm"/>
            <a:tailEnd type="none" w="sm" len="sm"/>
          </a:ln>
        </p:spPr>
      </p:cxnSp>
      <p:sp>
        <p:nvSpPr>
          <p:cNvPr id="37" name="Google Shape;37;p61"/>
          <p:cNvSpPr txBox="1">
            <a:spLocks noGrp="1"/>
          </p:cNvSpPr>
          <p:nvPr>
            <p:ph type="title" idx="2"/>
          </p:nvPr>
        </p:nvSpPr>
        <p:spPr>
          <a:xfrm rot="212">
            <a:off x="2142975" y="2855738"/>
            <a:ext cx="4858200" cy="1081500"/>
          </a:xfrm>
          <a:prstGeom prst="rect">
            <a:avLst/>
          </a:prstGeom>
          <a:solidFill>
            <a:schemeClr val="accent2"/>
          </a:solidFill>
          <a:ln w="28575" cap="flat" cmpd="sng">
            <a:solidFill>
              <a:schemeClr val="accent4"/>
            </a:solidFill>
            <a:prstDash val="solid"/>
            <a:round/>
            <a:headEnd type="none" w="sm" len="sm"/>
            <a:tailEnd type="none" w="sm" len="sm"/>
          </a:ln>
        </p:spPr>
        <p:txBody>
          <a:bodyPr spcFirstLastPara="1" wrap="square" lIns="91425" tIns="91425" rIns="91425" bIns="91425" anchor="t" anchorCtr="0">
            <a:noAutofit/>
          </a:bodyPr>
          <a:lstStyle>
            <a:lvl1pPr lvl="0" algn="ctr">
              <a:lnSpc>
                <a:spcPct val="90000"/>
              </a:lnSpc>
              <a:spcBef>
                <a:spcPts val="0"/>
              </a:spcBef>
              <a:spcAft>
                <a:spcPts val="0"/>
              </a:spcAft>
              <a:buSzPts val="4800"/>
              <a:buNone/>
              <a:defRPr sz="35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grpSp>
        <p:nvGrpSpPr>
          <p:cNvPr id="39" name="Google Shape;39;p61"/>
          <p:cNvGrpSpPr/>
          <p:nvPr/>
        </p:nvGrpSpPr>
        <p:grpSpPr>
          <a:xfrm>
            <a:off x="4326488" y="-61045"/>
            <a:ext cx="491025" cy="1267159"/>
            <a:chOff x="4326488" y="-61045"/>
            <a:chExt cx="491025" cy="1267159"/>
          </a:xfrm>
        </p:grpSpPr>
        <p:cxnSp>
          <p:nvCxnSpPr>
            <p:cNvPr id="40" name="Google Shape;40;p61"/>
            <p:cNvCxnSpPr>
              <a:stCxn id="35" idx="0"/>
            </p:cNvCxnSpPr>
            <p:nvPr/>
          </p:nvCxnSpPr>
          <p:spPr>
            <a:xfrm rot="10800000">
              <a:off x="4573035" y="414"/>
              <a:ext cx="0" cy="1205700"/>
            </a:xfrm>
            <a:prstGeom prst="straightConnector1">
              <a:avLst/>
            </a:prstGeom>
            <a:noFill/>
            <a:ln w="28575" cap="flat" cmpd="sng">
              <a:solidFill>
                <a:schemeClr val="accent4"/>
              </a:solidFill>
              <a:prstDash val="solid"/>
              <a:round/>
              <a:headEnd type="none" w="sm" len="sm"/>
              <a:tailEnd type="none" w="sm" len="sm"/>
            </a:ln>
          </p:spPr>
        </p:cxnSp>
        <p:cxnSp>
          <p:nvCxnSpPr>
            <p:cNvPr id="41" name="Google Shape;41;p61"/>
            <p:cNvCxnSpPr/>
            <p:nvPr/>
          </p:nvCxnSpPr>
          <p:spPr>
            <a:xfrm rot="10800000">
              <a:off x="4817513" y="-61045"/>
              <a:ext cx="0" cy="1264200"/>
            </a:xfrm>
            <a:prstGeom prst="straightConnector1">
              <a:avLst/>
            </a:prstGeom>
            <a:noFill/>
            <a:ln w="28575" cap="flat" cmpd="sng">
              <a:solidFill>
                <a:schemeClr val="accent4"/>
              </a:solidFill>
              <a:prstDash val="solid"/>
              <a:round/>
              <a:headEnd type="none" w="sm" len="sm"/>
              <a:tailEnd type="none" w="sm" len="sm"/>
            </a:ln>
          </p:spPr>
        </p:cxnSp>
        <p:cxnSp>
          <p:nvCxnSpPr>
            <p:cNvPr id="42" name="Google Shape;42;p61"/>
            <p:cNvCxnSpPr/>
            <p:nvPr/>
          </p:nvCxnSpPr>
          <p:spPr>
            <a:xfrm rot="10800000">
              <a:off x="4326488" y="-61045"/>
              <a:ext cx="0" cy="1264200"/>
            </a:xfrm>
            <a:prstGeom prst="straightConnector1">
              <a:avLst/>
            </a:prstGeom>
            <a:noFill/>
            <a:ln w="28575" cap="flat" cmpd="sng">
              <a:solidFill>
                <a:schemeClr val="accent4"/>
              </a:solidFill>
              <a:prstDash val="solid"/>
              <a:round/>
              <a:headEnd type="none" w="sm" len="sm"/>
              <a:tailEnd type="none" w="sm" len="sm"/>
            </a:ln>
          </p:spPr>
        </p:cxnSp>
      </p:grpSp>
      <p:sp>
        <p:nvSpPr>
          <p:cNvPr id="43" name="Google Shape;43;p61"/>
          <p:cNvSpPr/>
          <p:nvPr/>
        </p:nvSpPr>
        <p:spPr>
          <a:xfrm rot="-3599640">
            <a:off x="7559737" y="-1993835"/>
            <a:ext cx="1739084" cy="4794647"/>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 name="Google Shape;44;p61"/>
          <p:cNvSpPr/>
          <p:nvPr/>
        </p:nvSpPr>
        <p:spPr>
          <a:xfrm rot="-7199550">
            <a:off x="-152674" y="-1993880"/>
            <a:ext cx="1739194" cy="4794647"/>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 name="Google Shape;45;p6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6"/>
        <p:cNvGrpSpPr/>
        <p:nvPr/>
      </p:nvGrpSpPr>
      <p:grpSpPr>
        <a:xfrm>
          <a:off x="0" y="0"/>
          <a:ext cx="0" cy="0"/>
          <a:chOff x="0" y="0"/>
          <a:chExt cx="0" cy="0"/>
        </a:xfrm>
      </p:grpSpPr>
      <p:cxnSp>
        <p:nvCxnSpPr>
          <p:cNvPr id="47" name="Google Shape;47;p62"/>
          <p:cNvCxnSpPr/>
          <p:nvPr/>
        </p:nvCxnSpPr>
        <p:spPr>
          <a:xfrm>
            <a:off x="6863475" y="973475"/>
            <a:ext cx="2362500" cy="0"/>
          </a:xfrm>
          <a:prstGeom prst="straightConnector1">
            <a:avLst/>
          </a:prstGeom>
          <a:noFill/>
          <a:ln w="28575" cap="flat" cmpd="sng">
            <a:solidFill>
              <a:schemeClr val="accent4"/>
            </a:solidFill>
            <a:prstDash val="solid"/>
            <a:round/>
            <a:headEnd type="none" w="sm" len="sm"/>
            <a:tailEnd type="none" w="sm" len="sm"/>
          </a:ln>
        </p:spPr>
      </p:cxnSp>
      <p:cxnSp>
        <p:nvCxnSpPr>
          <p:cNvPr id="48" name="Google Shape;48;p62"/>
          <p:cNvCxnSpPr/>
          <p:nvPr/>
        </p:nvCxnSpPr>
        <p:spPr>
          <a:xfrm>
            <a:off x="6863475" y="709750"/>
            <a:ext cx="2362500" cy="0"/>
          </a:xfrm>
          <a:prstGeom prst="straightConnector1">
            <a:avLst/>
          </a:prstGeom>
          <a:noFill/>
          <a:ln w="28575" cap="flat" cmpd="sng">
            <a:solidFill>
              <a:schemeClr val="accent4"/>
            </a:solidFill>
            <a:prstDash val="solid"/>
            <a:round/>
            <a:headEnd type="none" w="sm" len="sm"/>
            <a:tailEnd type="none" w="sm" len="sm"/>
          </a:ln>
        </p:spPr>
      </p:cxnSp>
      <p:cxnSp>
        <p:nvCxnSpPr>
          <p:cNvPr id="49" name="Google Shape;49;p62"/>
          <p:cNvCxnSpPr/>
          <p:nvPr/>
        </p:nvCxnSpPr>
        <p:spPr>
          <a:xfrm>
            <a:off x="6863475" y="841108"/>
            <a:ext cx="2362500" cy="0"/>
          </a:xfrm>
          <a:prstGeom prst="straightConnector1">
            <a:avLst/>
          </a:prstGeom>
          <a:noFill/>
          <a:ln w="28575" cap="flat" cmpd="sng">
            <a:solidFill>
              <a:schemeClr val="accent4"/>
            </a:solidFill>
            <a:prstDash val="solid"/>
            <a:round/>
            <a:headEnd type="none" w="sm" len="sm"/>
            <a:tailEnd type="none" w="sm" len="sm"/>
          </a:ln>
        </p:spPr>
      </p:cxnSp>
      <p:cxnSp>
        <p:nvCxnSpPr>
          <p:cNvPr id="50" name="Google Shape;50;p62"/>
          <p:cNvCxnSpPr/>
          <p:nvPr/>
        </p:nvCxnSpPr>
        <p:spPr>
          <a:xfrm rot="10800000">
            <a:off x="4572000" y="-171430"/>
            <a:ext cx="0" cy="726000"/>
          </a:xfrm>
          <a:prstGeom prst="straightConnector1">
            <a:avLst/>
          </a:prstGeom>
          <a:noFill/>
          <a:ln w="28575" cap="flat" cmpd="sng">
            <a:solidFill>
              <a:schemeClr val="accent4"/>
            </a:solidFill>
            <a:prstDash val="solid"/>
            <a:round/>
            <a:headEnd type="none" w="sm" len="sm"/>
            <a:tailEnd type="none" w="sm" len="sm"/>
          </a:ln>
        </p:spPr>
      </p:cxnSp>
      <p:sp>
        <p:nvSpPr>
          <p:cNvPr id="51" name="Google Shape;51;p62"/>
          <p:cNvSpPr txBox="1">
            <a:spLocks noGrp="1"/>
          </p:cNvSpPr>
          <p:nvPr>
            <p:ph type="title"/>
          </p:nvPr>
        </p:nvSpPr>
        <p:spPr>
          <a:xfrm>
            <a:off x="1310400" y="555270"/>
            <a:ext cx="6523200" cy="572700"/>
          </a:xfrm>
          <a:prstGeom prst="rect">
            <a:avLst/>
          </a:prstGeom>
          <a:solidFill>
            <a:schemeClr val="accent2"/>
          </a:solid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lvl1pPr lvl="0" algn="ctr">
              <a:lnSpc>
                <a:spcPct val="100000"/>
              </a:lnSpc>
              <a:spcBef>
                <a:spcPts val="0"/>
              </a:spcBef>
              <a:spcAft>
                <a:spcPts val="0"/>
              </a:spcAft>
              <a:buSzPts val="30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52" name="Google Shape;52;p62"/>
          <p:cNvSpPr txBox="1">
            <a:spLocks noGrp="1"/>
          </p:cNvSpPr>
          <p:nvPr>
            <p:ph type="body" idx="1"/>
          </p:nvPr>
        </p:nvSpPr>
        <p:spPr>
          <a:xfrm>
            <a:off x="616250" y="1427564"/>
            <a:ext cx="7916700" cy="3132000"/>
          </a:xfrm>
          <a:prstGeom prst="rect">
            <a:avLst/>
          </a:prstGeom>
          <a:noFill/>
          <a:ln>
            <a:noFill/>
          </a:ln>
        </p:spPr>
        <p:txBody>
          <a:bodyPr spcFirstLastPara="1" wrap="square" lIns="91425" tIns="91425" rIns="91425" bIns="91425" anchor="t" anchorCtr="0">
            <a:noAutofit/>
          </a:bodyPr>
          <a:lstStyle>
            <a:lvl1pPr marL="457200" lvl="0" indent="-317500" algn="l">
              <a:lnSpc>
                <a:spcPct val="100000"/>
              </a:lnSpc>
              <a:spcBef>
                <a:spcPts val="0"/>
              </a:spcBef>
              <a:spcAft>
                <a:spcPts val="0"/>
              </a:spcAft>
              <a:buClr>
                <a:srgbClr val="FFFFFF"/>
              </a:buClr>
              <a:buSzPts val="1400"/>
              <a:buChar char="●"/>
              <a:defRPr>
                <a:solidFill>
                  <a:srgbClr val="FFFFFF"/>
                </a:solidFill>
              </a:defRPr>
            </a:lvl1pPr>
            <a:lvl2pPr marL="914400" lvl="1" indent="-317500" algn="l">
              <a:lnSpc>
                <a:spcPct val="100000"/>
              </a:lnSpc>
              <a:spcBef>
                <a:spcPts val="1600"/>
              </a:spcBef>
              <a:spcAft>
                <a:spcPts val="0"/>
              </a:spcAft>
              <a:buClr>
                <a:srgbClr val="FFFFFF"/>
              </a:buClr>
              <a:buSzPts val="1400"/>
              <a:buChar char="○"/>
              <a:defRPr>
                <a:solidFill>
                  <a:srgbClr val="FFFFFF"/>
                </a:solidFill>
              </a:defRPr>
            </a:lvl2pPr>
            <a:lvl3pPr marL="1371600" lvl="2" indent="-317500" algn="l">
              <a:lnSpc>
                <a:spcPct val="100000"/>
              </a:lnSpc>
              <a:spcBef>
                <a:spcPts val="1600"/>
              </a:spcBef>
              <a:spcAft>
                <a:spcPts val="0"/>
              </a:spcAft>
              <a:buClr>
                <a:srgbClr val="FFFFFF"/>
              </a:buClr>
              <a:buSzPts val="1400"/>
              <a:buChar char="■"/>
              <a:defRPr>
                <a:solidFill>
                  <a:srgbClr val="FFFFFF"/>
                </a:solidFill>
              </a:defRPr>
            </a:lvl3pPr>
            <a:lvl4pPr marL="1828800" lvl="3" indent="-317500" algn="l">
              <a:lnSpc>
                <a:spcPct val="100000"/>
              </a:lnSpc>
              <a:spcBef>
                <a:spcPts val="1600"/>
              </a:spcBef>
              <a:spcAft>
                <a:spcPts val="0"/>
              </a:spcAft>
              <a:buClr>
                <a:srgbClr val="FFFFFF"/>
              </a:buClr>
              <a:buSzPts val="1400"/>
              <a:buChar char="●"/>
              <a:defRPr>
                <a:solidFill>
                  <a:srgbClr val="FFFFFF"/>
                </a:solidFill>
              </a:defRPr>
            </a:lvl4pPr>
            <a:lvl5pPr marL="2286000" lvl="4" indent="-317500" algn="l">
              <a:lnSpc>
                <a:spcPct val="100000"/>
              </a:lnSpc>
              <a:spcBef>
                <a:spcPts val="1600"/>
              </a:spcBef>
              <a:spcAft>
                <a:spcPts val="0"/>
              </a:spcAft>
              <a:buClr>
                <a:srgbClr val="FFFFFF"/>
              </a:buClr>
              <a:buSzPts val="1400"/>
              <a:buChar char="○"/>
              <a:defRPr>
                <a:solidFill>
                  <a:srgbClr val="FFFFFF"/>
                </a:solidFill>
              </a:defRPr>
            </a:lvl5pPr>
            <a:lvl6pPr marL="2743200" lvl="5" indent="-317500" algn="l">
              <a:lnSpc>
                <a:spcPct val="100000"/>
              </a:lnSpc>
              <a:spcBef>
                <a:spcPts val="1600"/>
              </a:spcBef>
              <a:spcAft>
                <a:spcPts val="0"/>
              </a:spcAft>
              <a:buClr>
                <a:srgbClr val="FFFFFF"/>
              </a:buClr>
              <a:buSzPts val="1400"/>
              <a:buChar char="■"/>
              <a:defRPr>
                <a:solidFill>
                  <a:srgbClr val="FFFFFF"/>
                </a:solidFill>
              </a:defRPr>
            </a:lvl6pPr>
            <a:lvl7pPr marL="3200400" lvl="6" indent="-317500" algn="l">
              <a:lnSpc>
                <a:spcPct val="100000"/>
              </a:lnSpc>
              <a:spcBef>
                <a:spcPts val="1600"/>
              </a:spcBef>
              <a:spcAft>
                <a:spcPts val="0"/>
              </a:spcAft>
              <a:buClr>
                <a:srgbClr val="FFFFFF"/>
              </a:buClr>
              <a:buSzPts val="1400"/>
              <a:buChar char="●"/>
              <a:defRPr>
                <a:solidFill>
                  <a:srgbClr val="FFFFFF"/>
                </a:solidFill>
              </a:defRPr>
            </a:lvl7pPr>
            <a:lvl8pPr marL="3657600" lvl="7" indent="-317500" algn="l">
              <a:lnSpc>
                <a:spcPct val="100000"/>
              </a:lnSpc>
              <a:spcBef>
                <a:spcPts val="1600"/>
              </a:spcBef>
              <a:spcAft>
                <a:spcPts val="0"/>
              </a:spcAft>
              <a:buClr>
                <a:srgbClr val="FFFFFF"/>
              </a:buClr>
              <a:buSzPts val="1400"/>
              <a:buChar char="○"/>
              <a:defRPr>
                <a:solidFill>
                  <a:srgbClr val="FFFFFF"/>
                </a:solidFill>
              </a:defRPr>
            </a:lvl8pPr>
            <a:lvl9pPr marL="4114800" lvl="8" indent="-317500" algn="l">
              <a:lnSpc>
                <a:spcPct val="100000"/>
              </a:lnSpc>
              <a:spcBef>
                <a:spcPts val="1600"/>
              </a:spcBef>
              <a:spcAft>
                <a:spcPts val="1600"/>
              </a:spcAft>
              <a:buClr>
                <a:srgbClr val="FFFFFF"/>
              </a:buClr>
              <a:buSzPts val="1400"/>
              <a:buChar char="■"/>
              <a:defRPr>
                <a:solidFill>
                  <a:srgbClr val="FFFFFF"/>
                </a:solidFill>
              </a:defRPr>
            </a:lvl9pPr>
          </a:lstStyle>
          <a:p>
            <a:endParaRPr/>
          </a:p>
        </p:txBody>
      </p:sp>
      <p:sp>
        <p:nvSpPr>
          <p:cNvPr id="53" name="Google Shape;53;p6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57"/>
        <p:cNvGrpSpPr/>
        <p:nvPr/>
      </p:nvGrpSpPr>
      <p:grpSpPr>
        <a:xfrm>
          <a:off x="0" y="0"/>
          <a:ext cx="0" cy="0"/>
          <a:chOff x="0" y="0"/>
          <a:chExt cx="0" cy="0"/>
        </a:xfrm>
      </p:grpSpPr>
      <p:grpSp>
        <p:nvGrpSpPr>
          <p:cNvPr id="58" name="Google Shape;58;p64"/>
          <p:cNvGrpSpPr/>
          <p:nvPr/>
        </p:nvGrpSpPr>
        <p:grpSpPr>
          <a:xfrm>
            <a:off x="-65675" y="709750"/>
            <a:ext cx="1428600" cy="263725"/>
            <a:chOff x="-65675" y="709750"/>
            <a:chExt cx="1428600" cy="263725"/>
          </a:xfrm>
        </p:grpSpPr>
        <p:cxnSp>
          <p:nvCxnSpPr>
            <p:cNvPr id="59" name="Google Shape;59;p64"/>
            <p:cNvCxnSpPr/>
            <p:nvPr/>
          </p:nvCxnSpPr>
          <p:spPr>
            <a:xfrm>
              <a:off x="-65675" y="973475"/>
              <a:ext cx="1428600" cy="0"/>
            </a:xfrm>
            <a:prstGeom prst="straightConnector1">
              <a:avLst/>
            </a:prstGeom>
            <a:noFill/>
            <a:ln w="28575" cap="flat" cmpd="sng">
              <a:solidFill>
                <a:schemeClr val="accent4"/>
              </a:solidFill>
              <a:prstDash val="solid"/>
              <a:round/>
              <a:headEnd type="none" w="sm" len="sm"/>
              <a:tailEnd type="none" w="sm" len="sm"/>
            </a:ln>
          </p:spPr>
        </p:cxnSp>
        <p:cxnSp>
          <p:nvCxnSpPr>
            <p:cNvPr id="60" name="Google Shape;60;p64"/>
            <p:cNvCxnSpPr/>
            <p:nvPr/>
          </p:nvCxnSpPr>
          <p:spPr>
            <a:xfrm>
              <a:off x="-65675" y="709750"/>
              <a:ext cx="1428600" cy="0"/>
            </a:xfrm>
            <a:prstGeom prst="straightConnector1">
              <a:avLst/>
            </a:prstGeom>
            <a:noFill/>
            <a:ln w="28575" cap="flat" cmpd="sng">
              <a:solidFill>
                <a:schemeClr val="accent4"/>
              </a:solidFill>
              <a:prstDash val="solid"/>
              <a:round/>
              <a:headEnd type="none" w="sm" len="sm"/>
              <a:tailEnd type="none" w="sm" len="sm"/>
            </a:ln>
          </p:spPr>
        </p:cxnSp>
        <p:cxnSp>
          <p:nvCxnSpPr>
            <p:cNvPr id="61" name="Google Shape;61;p64"/>
            <p:cNvCxnSpPr/>
            <p:nvPr/>
          </p:nvCxnSpPr>
          <p:spPr>
            <a:xfrm>
              <a:off x="-65675" y="841108"/>
              <a:ext cx="1428600" cy="0"/>
            </a:xfrm>
            <a:prstGeom prst="straightConnector1">
              <a:avLst/>
            </a:prstGeom>
            <a:noFill/>
            <a:ln w="28575" cap="flat" cmpd="sng">
              <a:solidFill>
                <a:schemeClr val="accent4"/>
              </a:solidFill>
              <a:prstDash val="solid"/>
              <a:round/>
              <a:headEnd type="none" w="sm" len="sm"/>
              <a:tailEnd type="none" w="sm" len="sm"/>
            </a:ln>
          </p:spPr>
        </p:cxnSp>
      </p:grpSp>
      <p:sp>
        <p:nvSpPr>
          <p:cNvPr id="62" name="Google Shape;62;p64"/>
          <p:cNvSpPr txBox="1">
            <a:spLocks noGrp="1"/>
          </p:cNvSpPr>
          <p:nvPr>
            <p:ph type="body" idx="1"/>
          </p:nvPr>
        </p:nvSpPr>
        <p:spPr>
          <a:xfrm>
            <a:off x="609725" y="1691084"/>
            <a:ext cx="3962400" cy="2844000"/>
          </a:xfrm>
          <a:prstGeom prst="rect">
            <a:avLst/>
          </a:prstGeom>
          <a:noFill/>
          <a:ln>
            <a:noFill/>
          </a:ln>
        </p:spPr>
        <p:txBody>
          <a:bodyPr spcFirstLastPara="1" wrap="square" lIns="91425" tIns="91425" rIns="91425" bIns="91425" anchor="t" anchorCtr="0">
            <a:noAutofit/>
          </a:bodyPr>
          <a:lstStyle>
            <a:lvl1pPr marL="457200" lvl="0" indent="-311150" algn="l">
              <a:lnSpc>
                <a:spcPct val="115000"/>
              </a:lnSpc>
              <a:spcBef>
                <a:spcPts val="0"/>
              </a:spcBef>
              <a:spcAft>
                <a:spcPts val="0"/>
              </a:spcAft>
              <a:buSzPts val="1300"/>
              <a:buChar char="●"/>
              <a:defRPr sz="1200"/>
            </a:lvl1pPr>
            <a:lvl2pPr marL="914400" lvl="1" indent="-311150" algn="l">
              <a:lnSpc>
                <a:spcPct val="100000"/>
              </a:lnSpc>
              <a:spcBef>
                <a:spcPts val="1600"/>
              </a:spcBef>
              <a:spcAft>
                <a:spcPts val="0"/>
              </a:spcAft>
              <a:buSzPts val="1300"/>
              <a:buChar char="○"/>
              <a:defRPr sz="1300"/>
            </a:lvl2pPr>
            <a:lvl3pPr marL="1371600" lvl="2" indent="-311150" algn="l">
              <a:lnSpc>
                <a:spcPct val="100000"/>
              </a:lnSpc>
              <a:spcBef>
                <a:spcPts val="1600"/>
              </a:spcBef>
              <a:spcAft>
                <a:spcPts val="0"/>
              </a:spcAft>
              <a:buSzPts val="1300"/>
              <a:buChar char="■"/>
              <a:defRPr sz="1300"/>
            </a:lvl3pPr>
            <a:lvl4pPr marL="1828800" lvl="3" indent="-311150" algn="l">
              <a:lnSpc>
                <a:spcPct val="100000"/>
              </a:lnSpc>
              <a:spcBef>
                <a:spcPts val="1600"/>
              </a:spcBef>
              <a:spcAft>
                <a:spcPts val="0"/>
              </a:spcAft>
              <a:buSzPts val="1300"/>
              <a:buChar char="●"/>
              <a:defRPr sz="1300"/>
            </a:lvl4pPr>
            <a:lvl5pPr marL="2286000" lvl="4" indent="-311150" algn="l">
              <a:lnSpc>
                <a:spcPct val="100000"/>
              </a:lnSpc>
              <a:spcBef>
                <a:spcPts val="1600"/>
              </a:spcBef>
              <a:spcAft>
                <a:spcPts val="0"/>
              </a:spcAft>
              <a:buSzPts val="1300"/>
              <a:buChar char="○"/>
              <a:defRPr sz="1300"/>
            </a:lvl5pPr>
            <a:lvl6pPr marL="2743200" lvl="5" indent="-311150" algn="l">
              <a:lnSpc>
                <a:spcPct val="100000"/>
              </a:lnSpc>
              <a:spcBef>
                <a:spcPts val="1600"/>
              </a:spcBef>
              <a:spcAft>
                <a:spcPts val="0"/>
              </a:spcAft>
              <a:buSzPts val="1300"/>
              <a:buChar char="■"/>
              <a:defRPr sz="1300"/>
            </a:lvl6pPr>
            <a:lvl7pPr marL="3200400" lvl="6" indent="-311150" algn="l">
              <a:lnSpc>
                <a:spcPct val="100000"/>
              </a:lnSpc>
              <a:spcBef>
                <a:spcPts val="1600"/>
              </a:spcBef>
              <a:spcAft>
                <a:spcPts val="0"/>
              </a:spcAft>
              <a:buSzPts val="1300"/>
              <a:buChar char="●"/>
              <a:defRPr sz="1300"/>
            </a:lvl7pPr>
            <a:lvl8pPr marL="3657600" lvl="7" indent="-311150" algn="l">
              <a:lnSpc>
                <a:spcPct val="100000"/>
              </a:lnSpc>
              <a:spcBef>
                <a:spcPts val="1600"/>
              </a:spcBef>
              <a:spcAft>
                <a:spcPts val="0"/>
              </a:spcAft>
              <a:buSzPts val="1300"/>
              <a:buChar char="○"/>
              <a:defRPr sz="1300"/>
            </a:lvl8pPr>
            <a:lvl9pPr marL="4114800" lvl="8" indent="-311150" algn="l">
              <a:lnSpc>
                <a:spcPct val="100000"/>
              </a:lnSpc>
              <a:spcBef>
                <a:spcPts val="1600"/>
              </a:spcBef>
              <a:spcAft>
                <a:spcPts val="1600"/>
              </a:spcAft>
              <a:buSzPts val="1300"/>
              <a:buChar char="■"/>
              <a:defRPr sz="1300"/>
            </a:lvl9pPr>
          </a:lstStyle>
          <a:p>
            <a:endParaRPr/>
          </a:p>
        </p:txBody>
      </p:sp>
      <p:sp>
        <p:nvSpPr>
          <p:cNvPr id="63" name="Google Shape;63;p64"/>
          <p:cNvSpPr txBox="1">
            <a:spLocks noGrp="1"/>
          </p:cNvSpPr>
          <p:nvPr>
            <p:ph type="body" idx="2"/>
          </p:nvPr>
        </p:nvSpPr>
        <p:spPr>
          <a:xfrm>
            <a:off x="4808425" y="2732767"/>
            <a:ext cx="3631800" cy="1777500"/>
          </a:xfrm>
          <a:prstGeom prst="rect">
            <a:avLst/>
          </a:prstGeom>
          <a:noFill/>
          <a:ln>
            <a:noFill/>
          </a:ln>
        </p:spPr>
        <p:txBody>
          <a:bodyPr spcFirstLastPara="1" wrap="square" lIns="91425" tIns="91425" rIns="91425" bIns="91425" anchor="t" anchorCtr="0">
            <a:noAutofit/>
          </a:bodyPr>
          <a:lstStyle>
            <a:lvl1pPr marL="457200" lvl="0" indent="-311150" algn="l">
              <a:lnSpc>
                <a:spcPct val="115000"/>
              </a:lnSpc>
              <a:spcBef>
                <a:spcPts val="0"/>
              </a:spcBef>
              <a:spcAft>
                <a:spcPts val="0"/>
              </a:spcAft>
              <a:buSzPts val="1300"/>
              <a:buChar char="●"/>
              <a:defRPr sz="1200"/>
            </a:lvl1pPr>
            <a:lvl2pPr marL="914400" lvl="1" indent="-311150" algn="l">
              <a:lnSpc>
                <a:spcPct val="100000"/>
              </a:lnSpc>
              <a:spcBef>
                <a:spcPts val="1600"/>
              </a:spcBef>
              <a:spcAft>
                <a:spcPts val="0"/>
              </a:spcAft>
              <a:buSzPts val="1300"/>
              <a:buChar char="○"/>
              <a:defRPr sz="1300"/>
            </a:lvl2pPr>
            <a:lvl3pPr marL="1371600" lvl="2" indent="-311150" algn="l">
              <a:lnSpc>
                <a:spcPct val="100000"/>
              </a:lnSpc>
              <a:spcBef>
                <a:spcPts val="1600"/>
              </a:spcBef>
              <a:spcAft>
                <a:spcPts val="0"/>
              </a:spcAft>
              <a:buSzPts val="1300"/>
              <a:buChar char="■"/>
              <a:defRPr sz="1300"/>
            </a:lvl3pPr>
            <a:lvl4pPr marL="1828800" lvl="3" indent="-311150" algn="l">
              <a:lnSpc>
                <a:spcPct val="100000"/>
              </a:lnSpc>
              <a:spcBef>
                <a:spcPts val="1600"/>
              </a:spcBef>
              <a:spcAft>
                <a:spcPts val="0"/>
              </a:spcAft>
              <a:buSzPts val="1300"/>
              <a:buChar char="●"/>
              <a:defRPr sz="1300"/>
            </a:lvl4pPr>
            <a:lvl5pPr marL="2286000" lvl="4" indent="-311150" algn="l">
              <a:lnSpc>
                <a:spcPct val="100000"/>
              </a:lnSpc>
              <a:spcBef>
                <a:spcPts val="1600"/>
              </a:spcBef>
              <a:spcAft>
                <a:spcPts val="0"/>
              </a:spcAft>
              <a:buSzPts val="1300"/>
              <a:buChar char="○"/>
              <a:defRPr sz="1300"/>
            </a:lvl5pPr>
            <a:lvl6pPr marL="2743200" lvl="5" indent="-311150" algn="l">
              <a:lnSpc>
                <a:spcPct val="100000"/>
              </a:lnSpc>
              <a:spcBef>
                <a:spcPts val="1600"/>
              </a:spcBef>
              <a:spcAft>
                <a:spcPts val="0"/>
              </a:spcAft>
              <a:buSzPts val="1300"/>
              <a:buChar char="■"/>
              <a:defRPr sz="1300"/>
            </a:lvl6pPr>
            <a:lvl7pPr marL="3200400" lvl="6" indent="-311150" algn="l">
              <a:lnSpc>
                <a:spcPct val="100000"/>
              </a:lnSpc>
              <a:spcBef>
                <a:spcPts val="1600"/>
              </a:spcBef>
              <a:spcAft>
                <a:spcPts val="0"/>
              </a:spcAft>
              <a:buSzPts val="1300"/>
              <a:buChar char="●"/>
              <a:defRPr sz="1300"/>
            </a:lvl7pPr>
            <a:lvl8pPr marL="3657600" lvl="7" indent="-311150" algn="l">
              <a:lnSpc>
                <a:spcPct val="100000"/>
              </a:lnSpc>
              <a:spcBef>
                <a:spcPts val="1600"/>
              </a:spcBef>
              <a:spcAft>
                <a:spcPts val="0"/>
              </a:spcAft>
              <a:buSzPts val="1300"/>
              <a:buChar char="○"/>
              <a:defRPr sz="1300"/>
            </a:lvl8pPr>
            <a:lvl9pPr marL="4114800" lvl="8" indent="-311150" algn="l">
              <a:lnSpc>
                <a:spcPct val="100000"/>
              </a:lnSpc>
              <a:spcBef>
                <a:spcPts val="1600"/>
              </a:spcBef>
              <a:spcAft>
                <a:spcPts val="1600"/>
              </a:spcAft>
              <a:buSzPts val="1300"/>
              <a:buChar char="■"/>
              <a:defRPr sz="1300"/>
            </a:lvl9pPr>
          </a:lstStyle>
          <a:p>
            <a:endParaRPr/>
          </a:p>
        </p:txBody>
      </p:sp>
      <p:sp>
        <p:nvSpPr>
          <p:cNvPr id="64" name="Google Shape;64;p64"/>
          <p:cNvSpPr txBox="1">
            <a:spLocks noGrp="1"/>
          </p:cNvSpPr>
          <p:nvPr>
            <p:ph type="title"/>
          </p:nvPr>
        </p:nvSpPr>
        <p:spPr>
          <a:xfrm>
            <a:off x="711600" y="554700"/>
            <a:ext cx="2851500" cy="572700"/>
          </a:xfrm>
          <a:prstGeom prst="rect">
            <a:avLst/>
          </a:prstGeom>
          <a:solidFill>
            <a:schemeClr val="accent2"/>
          </a:solid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lvl1pPr lvl="0" algn="ctr">
              <a:lnSpc>
                <a:spcPct val="100000"/>
              </a:lnSpc>
              <a:spcBef>
                <a:spcPts val="0"/>
              </a:spcBef>
              <a:spcAft>
                <a:spcPts val="0"/>
              </a:spcAft>
              <a:buSzPts val="30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65" name="Google Shape;65;p6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66"/>
        <p:cNvGrpSpPr/>
        <p:nvPr/>
      </p:nvGrpSpPr>
      <p:grpSpPr>
        <a:xfrm>
          <a:off x="0" y="0"/>
          <a:ext cx="0" cy="0"/>
          <a:chOff x="0" y="0"/>
          <a:chExt cx="0" cy="0"/>
        </a:xfrm>
      </p:grpSpPr>
      <p:sp>
        <p:nvSpPr>
          <p:cNvPr id="67" name="Google Shape;67;p65"/>
          <p:cNvSpPr txBox="1">
            <a:spLocks noGrp="1"/>
          </p:cNvSpPr>
          <p:nvPr>
            <p:ph type="subTitle" idx="1"/>
          </p:nvPr>
        </p:nvSpPr>
        <p:spPr>
          <a:xfrm>
            <a:off x="5173575" y="2641350"/>
            <a:ext cx="2776800" cy="11505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200"/>
              <a:buNone/>
              <a:defRPr sz="1600"/>
            </a:lvl1pPr>
            <a:lvl2pPr lvl="1" algn="ctr">
              <a:lnSpc>
                <a:spcPct val="100000"/>
              </a:lnSpc>
              <a:spcBef>
                <a:spcPts val="0"/>
              </a:spcBef>
              <a:spcAft>
                <a:spcPts val="0"/>
              </a:spcAft>
              <a:buSzPts val="1200"/>
              <a:buNone/>
              <a:defRPr sz="1200"/>
            </a:lvl2pPr>
            <a:lvl3pPr lvl="2" algn="ctr">
              <a:lnSpc>
                <a:spcPct val="100000"/>
              </a:lnSpc>
              <a:spcBef>
                <a:spcPts val="0"/>
              </a:spcBef>
              <a:spcAft>
                <a:spcPts val="0"/>
              </a:spcAft>
              <a:buSzPts val="1200"/>
              <a:buNone/>
              <a:defRPr sz="1200"/>
            </a:lvl3pPr>
            <a:lvl4pPr lvl="3" algn="ctr">
              <a:lnSpc>
                <a:spcPct val="100000"/>
              </a:lnSpc>
              <a:spcBef>
                <a:spcPts val="0"/>
              </a:spcBef>
              <a:spcAft>
                <a:spcPts val="0"/>
              </a:spcAft>
              <a:buSzPts val="1200"/>
              <a:buNone/>
              <a:defRPr sz="1200"/>
            </a:lvl4pPr>
            <a:lvl5pPr lvl="4" algn="ctr">
              <a:lnSpc>
                <a:spcPct val="100000"/>
              </a:lnSpc>
              <a:spcBef>
                <a:spcPts val="0"/>
              </a:spcBef>
              <a:spcAft>
                <a:spcPts val="0"/>
              </a:spcAft>
              <a:buSzPts val="1200"/>
              <a:buNone/>
              <a:defRPr sz="1200"/>
            </a:lvl5pPr>
            <a:lvl6pPr lvl="5" algn="ctr">
              <a:lnSpc>
                <a:spcPct val="100000"/>
              </a:lnSpc>
              <a:spcBef>
                <a:spcPts val="0"/>
              </a:spcBef>
              <a:spcAft>
                <a:spcPts val="0"/>
              </a:spcAft>
              <a:buSzPts val="1200"/>
              <a:buNone/>
              <a:defRPr sz="1200"/>
            </a:lvl6pPr>
            <a:lvl7pPr lvl="6" algn="ctr">
              <a:lnSpc>
                <a:spcPct val="100000"/>
              </a:lnSpc>
              <a:spcBef>
                <a:spcPts val="0"/>
              </a:spcBef>
              <a:spcAft>
                <a:spcPts val="0"/>
              </a:spcAft>
              <a:buSzPts val="1200"/>
              <a:buNone/>
              <a:defRPr sz="1200"/>
            </a:lvl7pPr>
            <a:lvl8pPr lvl="7" algn="ctr">
              <a:lnSpc>
                <a:spcPct val="100000"/>
              </a:lnSpc>
              <a:spcBef>
                <a:spcPts val="0"/>
              </a:spcBef>
              <a:spcAft>
                <a:spcPts val="0"/>
              </a:spcAft>
              <a:buSzPts val="1200"/>
              <a:buNone/>
              <a:defRPr sz="1200"/>
            </a:lvl8pPr>
            <a:lvl9pPr lvl="8" algn="ctr">
              <a:lnSpc>
                <a:spcPct val="100000"/>
              </a:lnSpc>
              <a:spcBef>
                <a:spcPts val="0"/>
              </a:spcBef>
              <a:spcAft>
                <a:spcPts val="0"/>
              </a:spcAft>
              <a:buSzPts val="1200"/>
              <a:buNone/>
              <a:defRPr sz="1200"/>
            </a:lvl9pPr>
          </a:lstStyle>
          <a:p>
            <a:endParaRPr/>
          </a:p>
        </p:txBody>
      </p:sp>
      <p:grpSp>
        <p:nvGrpSpPr>
          <p:cNvPr id="68" name="Google Shape;68;p65"/>
          <p:cNvGrpSpPr/>
          <p:nvPr/>
        </p:nvGrpSpPr>
        <p:grpSpPr>
          <a:xfrm>
            <a:off x="-108875" y="704045"/>
            <a:ext cx="9280225" cy="1319700"/>
            <a:chOff x="-108875" y="704045"/>
            <a:chExt cx="9280225" cy="1319700"/>
          </a:xfrm>
        </p:grpSpPr>
        <p:cxnSp>
          <p:nvCxnSpPr>
            <p:cNvPr id="69" name="Google Shape;69;p65"/>
            <p:cNvCxnSpPr/>
            <p:nvPr/>
          </p:nvCxnSpPr>
          <p:spPr>
            <a:xfrm rot="10800000">
              <a:off x="4560650" y="2019900"/>
              <a:ext cx="4610700" cy="0"/>
            </a:xfrm>
            <a:prstGeom prst="straightConnector1">
              <a:avLst/>
            </a:prstGeom>
            <a:noFill/>
            <a:ln w="28575" cap="flat" cmpd="sng">
              <a:solidFill>
                <a:schemeClr val="accent4"/>
              </a:solidFill>
              <a:prstDash val="solid"/>
              <a:round/>
              <a:headEnd type="none" w="sm" len="sm"/>
              <a:tailEnd type="none" w="sm" len="sm"/>
            </a:ln>
          </p:spPr>
        </p:cxnSp>
        <p:cxnSp>
          <p:nvCxnSpPr>
            <p:cNvPr id="70" name="Google Shape;70;p65"/>
            <p:cNvCxnSpPr/>
            <p:nvPr/>
          </p:nvCxnSpPr>
          <p:spPr>
            <a:xfrm rot="10800000">
              <a:off x="4572000" y="704045"/>
              <a:ext cx="0" cy="1319700"/>
            </a:xfrm>
            <a:prstGeom prst="straightConnector1">
              <a:avLst/>
            </a:prstGeom>
            <a:noFill/>
            <a:ln w="28575" cap="flat" cmpd="sng">
              <a:solidFill>
                <a:schemeClr val="accent4"/>
              </a:solidFill>
              <a:prstDash val="solid"/>
              <a:round/>
              <a:headEnd type="none" w="sm" len="sm"/>
              <a:tailEnd type="none" w="sm" len="sm"/>
            </a:ln>
          </p:spPr>
        </p:cxnSp>
        <p:cxnSp>
          <p:nvCxnSpPr>
            <p:cNvPr id="71" name="Google Shape;71;p65"/>
            <p:cNvCxnSpPr/>
            <p:nvPr/>
          </p:nvCxnSpPr>
          <p:spPr>
            <a:xfrm rot="10800000">
              <a:off x="-108875" y="708300"/>
              <a:ext cx="4687500" cy="0"/>
            </a:xfrm>
            <a:prstGeom prst="straightConnector1">
              <a:avLst/>
            </a:prstGeom>
            <a:noFill/>
            <a:ln w="28575" cap="flat" cmpd="sng">
              <a:solidFill>
                <a:schemeClr val="accent4"/>
              </a:solidFill>
              <a:prstDash val="solid"/>
              <a:round/>
              <a:headEnd type="none" w="sm" len="sm"/>
              <a:tailEnd type="none" w="sm" len="sm"/>
            </a:ln>
          </p:spPr>
        </p:cxnSp>
      </p:grpSp>
      <p:sp>
        <p:nvSpPr>
          <p:cNvPr id="72" name="Google Shape;72;p65"/>
          <p:cNvSpPr txBox="1">
            <a:spLocks noGrp="1"/>
          </p:cNvSpPr>
          <p:nvPr>
            <p:ph type="title"/>
          </p:nvPr>
        </p:nvSpPr>
        <p:spPr>
          <a:xfrm>
            <a:off x="5173575" y="1474650"/>
            <a:ext cx="2776800" cy="1090500"/>
          </a:xfrm>
          <a:prstGeom prst="rect">
            <a:avLst/>
          </a:prstGeom>
          <a:solidFill>
            <a:schemeClr val="accent2"/>
          </a:solid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lvl1pPr lvl="0" algn="ctr">
              <a:lnSpc>
                <a:spcPct val="100000"/>
              </a:lnSpc>
              <a:spcBef>
                <a:spcPts val="0"/>
              </a:spcBef>
              <a:spcAft>
                <a:spcPts val="0"/>
              </a:spcAft>
              <a:buSzPts val="30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73" name="Google Shape;73;p6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4"/>
        <p:cNvGrpSpPr/>
        <p:nvPr/>
      </p:nvGrpSpPr>
      <p:grpSpPr>
        <a:xfrm>
          <a:off x="0" y="0"/>
          <a:ext cx="0" cy="0"/>
          <a:chOff x="0" y="0"/>
          <a:chExt cx="0" cy="0"/>
        </a:xfrm>
      </p:grpSpPr>
      <p:sp>
        <p:nvSpPr>
          <p:cNvPr id="85" name="Google Shape;85;p67"/>
          <p:cNvSpPr txBox="1">
            <a:spLocks noGrp="1"/>
          </p:cNvSpPr>
          <p:nvPr>
            <p:ph type="subTitle" idx="1"/>
          </p:nvPr>
        </p:nvSpPr>
        <p:spPr>
          <a:xfrm>
            <a:off x="1282975" y="2647950"/>
            <a:ext cx="2776800" cy="11925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200"/>
              <a:buNone/>
              <a:defRPr sz="1600"/>
            </a:lvl1pPr>
            <a:lvl2pPr lvl="1" algn="ctr">
              <a:lnSpc>
                <a:spcPct val="100000"/>
              </a:lnSpc>
              <a:spcBef>
                <a:spcPts val="0"/>
              </a:spcBef>
              <a:spcAft>
                <a:spcPts val="0"/>
              </a:spcAft>
              <a:buSzPts val="1200"/>
              <a:buNone/>
              <a:defRPr sz="1200"/>
            </a:lvl2pPr>
            <a:lvl3pPr lvl="2" algn="ctr">
              <a:lnSpc>
                <a:spcPct val="100000"/>
              </a:lnSpc>
              <a:spcBef>
                <a:spcPts val="0"/>
              </a:spcBef>
              <a:spcAft>
                <a:spcPts val="0"/>
              </a:spcAft>
              <a:buSzPts val="1200"/>
              <a:buNone/>
              <a:defRPr sz="1200"/>
            </a:lvl3pPr>
            <a:lvl4pPr lvl="3" algn="ctr">
              <a:lnSpc>
                <a:spcPct val="100000"/>
              </a:lnSpc>
              <a:spcBef>
                <a:spcPts val="0"/>
              </a:spcBef>
              <a:spcAft>
                <a:spcPts val="0"/>
              </a:spcAft>
              <a:buSzPts val="1200"/>
              <a:buNone/>
              <a:defRPr sz="1200"/>
            </a:lvl4pPr>
            <a:lvl5pPr lvl="4" algn="ctr">
              <a:lnSpc>
                <a:spcPct val="100000"/>
              </a:lnSpc>
              <a:spcBef>
                <a:spcPts val="0"/>
              </a:spcBef>
              <a:spcAft>
                <a:spcPts val="0"/>
              </a:spcAft>
              <a:buSzPts val="1200"/>
              <a:buNone/>
              <a:defRPr sz="1200"/>
            </a:lvl5pPr>
            <a:lvl6pPr lvl="5" algn="ctr">
              <a:lnSpc>
                <a:spcPct val="100000"/>
              </a:lnSpc>
              <a:spcBef>
                <a:spcPts val="0"/>
              </a:spcBef>
              <a:spcAft>
                <a:spcPts val="0"/>
              </a:spcAft>
              <a:buSzPts val="1200"/>
              <a:buNone/>
              <a:defRPr sz="1200"/>
            </a:lvl6pPr>
            <a:lvl7pPr lvl="6" algn="ctr">
              <a:lnSpc>
                <a:spcPct val="100000"/>
              </a:lnSpc>
              <a:spcBef>
                <a:spcPts val="0"/>
              </a:spcBef>
              <a:spcAft>
                <a:spcPts val="0"/>
              </a:spcAft>
              <a:buSzPts val="1200"/>
              <a:buNone/>
              <a:defRPr sz="1200"/>
            </a:lvl7pPr>
            <a:lvl8pPr lvl="7" algn="ctr">
              <a:lnSpc>
                <a:spcPct val="100000"/>
              </a:lnSpc>
              <a:spcBef>
                <a:spcPts val="0"/>
              </a:spcBef>
              <a:spcAft>
                <a:spcPts val="0"/>
              </a:spcAft>
              <a:buSzPts val="1200"/>
              <a:buNone/>
              <a:defRPr sz="1200"/>
            </a:lvl8pPr>
            <a:lvl9pPr lvl="8" algn="ctr">
              <a:lnSpc>
                <a:spcPct val="100000"/>
              </a:lnSpc>
              <a:spcBef>
                <a:spcPts val="0"/>
              </a:spcBef>
              <a:spcAft>
                <a:spcPts val="0"/>
              </a:spcAft>
              <a:buSzPts val="1200"/>
              <a:buNone/>
              <a:defRPr sz="1200"/>
            </a:lvl9pPr>
          </a:lstStyle>
          <a:p>
            <a:endParaRPr/>
          </a:p>
        </p:txBody>
      </p:sp>
      <p:sp>
        <p:nvSpPr>
          <p:cNvPr id="86" name="Google Shape;86;p67"/>
          <p:cNvSpPr/>
          <p:nvPr/>
        </p:nvSpPr>
        <p:spPr>
          <a:xfrm rot="451">
            <a:off x="6855275" y="275"/>
            <a:ext cx="2289000" cy="51432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87" name="Google Shape;87;p67"/>
          <p:cNvCxnSpPr>
            <a:stCxn id="88" idx="1"/>
          </p:cNvCxnSpPr>
          <p:nvPr/>
        </p:nvCxnSpPr>
        <p:spPr>
          <a:xfrm rot="10800000">
            <a:off x="-125" y="2026500"/>
            <a:ext cx="1283100" cy="0"/>
          </a:xfrm>
          <a:prstGeom prst="straightConnector1">
            <a:avLst/>
          </a:prstGeom>
          <a:noFill/>
          <a:ln w="28575" cap="flat" cmpd="sng">
            <a:solidFill>
              <a:schemeClr val="accent4"/>
            </a:solidFill>
            <a:prstDash val="solid"/>
            <a:round/>
            <a:headEnd type="none" w="sm" len="sm"/>
            <a:tailEnd type="none" w="sm" len="sm"/>
          </a:ln>
        </p:spPr>
      </p:cxnSp>
      <p:sp>
        <p:nvSpPr>
          <p:cNvPr id="88" name="Google Shape;88;p67"/>
          <p:cNvSpPr txBox="1">
            <a:spLocks noGrp="1"/>
          </p:cNvSpPr>
          <p:nvPr>
            <p:ph type="title"/>
          </p:nvPr>
        </p:nvSpPr>
        <p:spPr>
          <a:xfrm>
            <a:off x="1282975" y="1481250"/>
            <a:ext cx="2776800" cy="1090500"/>
          </a:xfrm>
          <a:prstGeom prst="rect">
            <a:avLst/>
          </a:prstGeom>
          <a:solidFill>
            <a:schemeClr val="accent2"/>
          </a:solid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lvl1pPr lvl="0" algn="ctr">
              <a:lnSpc>
                <a:spcPct val="100000"/>
              </a:lnSpc>
              <a:spcBef>
                <a:spcPts val="0"/>
              </a:spcBef>
              <a:spcAft>
                <a:spcPts val="0"/>
              </a:spcAft>
              <a:buSzPts val="30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89" name="Google Shape;89;p6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14"/>
        <p:cNvGrpSpPr/>
        <p:nvPr/>
      </p:nvGrpSpPr>
      <p:grpSpPr>
        <a:xfrm>
          <a:off x="0" y="0"/>
          <a:ext cx="0" cy="0"/>
          <a:chOff x="0" y="0"/>
          <a:chExt cx="0" cy="0"/>
        </a:xfrm>
      </p:grpSpPr>
      <p:grpSp>
        <p:nvGrpSpPr>
          <p:cNvPr id="115" name="Google Shape;115;p70"/>
          <p:cNvGrpSpPr/>
          <p:nvPr/>
        </p:nvGrpSpPr>
        <p:grpSpPr>
          <a:xfrm>
            <a:off x="-262725" y="2439975"/>
            <a:ext cx="9488700" cy="263750"/>
            <a:chOff x="-262725" y="2439975"/>
            <a:chExt cx="9488700" cy="263750"/>
          </a:xfrm>
        </p:grpSpPr>
        <p:cxnSp>
          <p:nvCxnSpPr>
            <p:cNvPr id="116" name="Google Shape;116;p70"/>
            <p:cNvCxnSpPr/>
            <p:nvPr/>
          </p:nvCxnSpPr>
          <p:spPr>
            <a:xfrm>
              <a:off x="-262725" y="2703725"/>
              <a:ext cx="9488700" cy="0"/>
            </a:xfrm>
            <a:prstGeom prst="straightConnector1">
              <a:avLst/>
            </a:prstGeom>
            <a:noFill/>
            <a:ln w="28575" cap="flat" cmpd="sng">
              <a:solidFill>
                <a:schemeClr val="accent3"/>
              </a:solidFill>
              <a:prstDash val="solid"/>
              <a:round/>
              <a:headEnd type="none" w="sm" len="sm"/>
              <a:tailEnd type="none" w="sm" len="sm"/>
            </a:ln>
          </p:spPr>
        </p:cxnSp>
        <p:cxnSp>
          <p:nvCxnSpPr>
            <p:cNvPr id="117" name="Google Shape;117;p70"/>
            <p:cNvCxnSpPr/>
            <p:nvPr/>
          </p:nvCxnSpPr>
          <p:spPr>
            <a:xfrm>
              <a:off x="-262725" y="2439975"/>
              <a:ext cx="9488700" cy="0"/>
            </a:xfrm>
            <a:prstGeom prst="straightConnector1">
              <a:avLst/>
            </a:prstGeom>
            <a:noFill/>
            <a:ln w="28575" cap="flat" cmpd="sng">
              <a:solidFill>
                <a:schemeClr val="accent3"/>
              </a:solidFill>
              <a:prstDash val="solid"/>
              <a:round/>
              <a:headEnd type="none" w="sm" len="sm"/>
              <a:tailEnd type="none" w="sm" len="sm"/>
            </a:ln>
          </p:spPr>
        </p:cxnSp>
        <p:cxnSp>
          <p:nvCxnSpPr>
            <p:cNvPr id="118" name="Google Shape;118;p70"/>
            <p:cNvCxnSpPr/>
            <p:nvPr/>
          </p:nvCxnSpPr>
          <p:spPr>
            <a:xfrm>
              <a:off x="-262725" y="2575450"/>
              <a:ext cx="9488700" cy="0"/>
            </a:xfrm>
            <a:prstGeom prst="straightConnector1">
              <a:avLst/>
            </a:prstGeom>
            <a:noFill/>
            <a:ln w="28575" cap="flat" cmpd="sng">
              <a:solidFill>
                <a:schemeClr val="accent3"/>
              </a:solidFill>
              <a:prstDash val="solid"/>
              <a:round/>
              <a:headEnd type="none" w="sm" len="sm"/>
              <a:tailEnd type="none" w="sm" len="sm"/>
            </a:ln>
          </p:spPr>
        </p:cxnSp>
      </p:grpSp>
      <p:sp>
        <p:nvSpPr>
          <p:cNvPr id="119" name="Google Shape;119;p70"/>
          <p:cNvSpPr txBox="1">
            <a:spLocks noGrp="1"/>
          </p:cNvSpPr>
          <p:nvPr>
            <p:ph type="title"/>
          </p:nvPr>
        </p:nvSpPr>
        <p:spPr>
          <a:xfrm>
            <a:off x="2365725" y="1836050"/>
            <a:ext cx="4412100" cy="1471500"/>
          </a:xfrm>
          <a:prstGeom prst="rect">
            <a:avLst/>
          </a:prstGeom>
          <a:solidFill>
            <a:schemeClr val="accent3"/>
          </a:solid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FFFFFF"/>
              </a:buClr>
              <a:buSzPts val="3000"/>
              <a:buNone/>
              <a:defRPr sz="2500">
                <a:solidFill>
                  <a:srgbClr val="FFFFFF"/>
                </a:solidFill>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20" name="Google Shape;120;p7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orient="horz" pos="554">
          <p15:clr>
            <a:srgbClr val="FA7B17"/>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Only Title 1">
  <p:cSld name="CUSTOM_2">
    <p:spTree>
      <p:nvGrpSpPr>
        <p:cNvPr id="1" name="Shape 201"/>
        <p:cNvGrpSpPr/>
        <p:nvPr/>
      </p:nvGrpSpPr>
      <p:grpSpPr>
        <a:xfrm>
          <a:off x="0" y="0"/>
          <a:ext cx="0" cy="0"/>
          <a:chOff x="0" y="0"/>
          <a:chExt cx="0" cy="0"/>
        </a:xfrm>
      </p:grpSpPr>
      <p:grpSp>
        <p:nvGrpSpPr>
          <p:cNvPr id="202" name="Google Shape;202;p77"/>
          <p:cNvGrpSpPr/>
          <p:nvPr/>
        </p:nvGrpSpPr>
        <p:grpSpPr>
          <a:xfrm>
            <a:off x="-65675" y="709750"/>
            <a:ext cx="9291600" cy="263725"/>
            <a:chOff x="-65675" y="709750"/>
            <a:chExt cx="9291600" cy="263725"/>
          </a:xfrm>
        </p:grpSpPr>
        <p:cxnSp>
          <p:nvCxnSpPr>
            <p:cNvPr id="203" name="Google Shape;203;p77"/>
            <p:cNvCxnSpPr/>
            <p:nvPr/>
          </p:nvCxnSpPr>
          <p:spPr>
            <a:xfrm>
              <a:off x="-65675" y="973475"/>
              <a:ext cx="9291600" cy="0"/>
            </a:xfrm>
            <a:prstGeom prst="straightConnector1">
              <a:avLst/>
            </a:prstGeom>
            <a:noFill/>
            <a:ln w="28575" cap="flat" cmpd="sng">
              <a:solidFill>
                <a:schemeClr val="accent4"/>
              </a:solidFill>
              <a:prstDash val="solid"/>
              <a:round/>
              <a:headEnd type="none" w="sm" len="sm"/>
              <a:tailEnd type="none" w="sm" len="sm"/>
            </a:ln>
          </p:spPr>
        </p:cxnSp>
        <p:cxnSp>
          <p:nvCxnSpPr>
            <p:cNvPr id="204" name="Google Shape;204;p77"/>
            <p:cNvCxnSpPr/>
            <p:nvPr/>
          </p:nvCxnSpPr>
          <p:spPr>
            <a:xfrm>
              <a:off x="-65675" y="709750"/>
              <a:ext cx="9291600" cy="0"/>
            </a:xfrm>
            <a:prstGeom prst="straightConnector1">
              <a:avLst/>
            </a:prstGeom>
            <a:noFill/>
            <a:ln w="28575" cap="flat" cmpd="sng">
              <a:solidFill>
                <a:schemeClr val="accent4"/>
              </a:solidFill>
              <a:prstDash val="solid"/>
              <a:round/>
              <a:headEnd type="none" w="sm" len="sm"/>
              <a:tailEnd type="none" w="sm" len="sm"/>
            </a:ln>
          </p:spPr>
        </p:cxnSp>
        <p:cxnSp>
          <p:nvCxnSpPr>
            <p:cNvPr id="205" name="Google Shape;205;p77"/>
            <p:cNvCxnSpPr/>
            <p:nvPr/>
          </p:nvCxnSpPr>
          <p:spPr>
            <a:xfrm>
              <a:off x="-65675" y="841108"/>
              <a:ext cx="9291600" cy="0"/>
            </a:xfrm>
            <a:prstGeom prst="straightConnector1">
              <a:avLst/>
            </a:prstGeom>
            <a:noFill/>
            <a:ln w="28575" cap="flat" cmpd="sng">
              <a:solidFill>
                <a:schemeClr val="accent4"/>
              </a:solidFill>
              <a:prstDash val="solid"/>
              <a:round/>
              <a:headEnd type="none" w="sm" len="sm"/>
              <a:tailEnd type="none" w="sm" len="sm"/>
            </a:ln>
          </p:spPr>
        </p:cxnSp>
      </p:grpSp>
      <p:sp>
        <p:nvSpPr>
          <p:cNvPr id="206" name="Google Shape;206;p77"/>
          <p:cNvSpPr txBox="1">
            <a:spLocks noGrp="1"/>
          </p:cNvSpPr>
          <p:nvPr>
            <p:ph type="title"/>
          </p:nvPr>
        </p:nvSpPr>
        <p:spPr>
          <a:xfrm>
            <a:off x="1738325" y="555275"/>
            <a:ext cx="5667300" cy="572700"/>
          </a:xfrm>
          <a:prstGeom prst="rect">
            <a:avLst/>
          </a:prstGeom>
          <a:solidFill>
            <a:schemeClr val="accent2"/>
          </a:solid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lvl1pPr lvl="0" algn="ctr">
              <a:lnSpc>
                <a:spcPct val="100000"/>
              </a:lnSpc>
              <a:spcBef>
                <a:spcPts val="0"/>
              </a:spcBef>
              <a:spcAft>
                <a:spcPts val="0"/>
              </a:spcAft>
              <a:buSzPts val="30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07" name="Google Shape;207;p7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2"/>
        </a:solidFill>
        <a:effectLst/>
      </p:bgPr>
    </p:bg>
    <p:spTree>
      <p:nvGrpSpPr>
        <p:cNvPr id="1" name="Shape 5"/>
        <p:cNvGrpSpPr/>
        <p:nvPr/>
      </p:nvGrpSpPr>
      <p:grpSpPr>
        <a:xfrm>
          <a:off x="0" y="0"/>
          <a:ext cx="0" cy="0"/>
          <a:chOff x="0" y="0"/>
          <a:chExt cx="0" cy="0"/>
        </a:xfrm>
      </p:grpSpPr>
      <p:sp>
        <p:nvSpPr>
          <p:cNvPr id="6" name="Google Shape;6;p58"/>
          <p:cNvSpPr txBox="1">
            <a:spLocks noGrp="1"/>
          </p:cNvSpPr>
          <p:nvPr>
            <p:ph type="title"/>
          </p:nvPr>
        </p:nvSpPr>
        <p:spPr>
          <a:xfrm>
            <a:off x="714775" y="349513"/>
            <a:ext cx="77145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accent4"/>
              </a:buClr>
              <a:buSzPts val="3000"/>
              <a:buFont typeface="Montserrat"/>
              <a:buNone/>
              <a:defRPr sz="3000" b="1" i="0" u="none" strike="noStrike" cap="none">
                <a:solidFill>
                  <a:schemeClr val="accent4"/>
                </a:solidFill>
                <a:latin typeface="Montserrat"/>
                <a:ea typeface="Montserrat"/>
                <a:cs typeface="Montserrat"/>
                <a:sym typeface="Montserrat"/>
              </a:defRPr>
            </a:lvl1pPr>
            <a:lvl2pPr marR="0" lvl="1" algn="l" rtl="0">
              <a:lnSpc>
                <a:spcPct val="100000"/>
              </a:lnSpc>
              <a:spcBef>
                <a:spcPts val="0"/>
              </a:spcBef>
              <a:spcAft>
                <a:spcPts val="0"/>
              </a:spcAft>
              <a:buClr>
                <a:schemeClr val="accent3"/>
              </a:buClr>
              <a:buSzPts val="2800"/>
              <a:buFont typeface="Montserrat"/>
              <a:buNone/>
              <a:defRPr sz="2800" b="1" i="0" u="none" strike="noStrike" cap="none">
                <a:solidFill>
                  <a:schemeClr val="accent3"/>
                </a:solidFill>
                <a:latin typeface="Montserrat"/>
                <a:ea typeface="Montserrat"/>
                <a:cs typeface="Montserrat"/>
                <a:sym typeface="Montserrat"/>
              </a:defRPr>
            </a:lvl2pPr>
            <a:lvl3pPr marR="0" lvl="2" algn="l" rtl="0">
              <a:lnSpc>
                <a:spcPct val="100000"/>
              </a:lnSpc>
              <a:spcBef>
                <a:spcPts val="0"/>
              </a:spcBef>
              <a:spcAft>
                <a:spcPts val="0"/>
              </a:spcAft>
              <a:buClr>
                <a:schemeClr val="accent3"/>
              </a:buClr>
              <a:buSzPts val="2800"/>
              <a:buFont typeface="Montserrat"/>
              <a:buNone/>
              <a:defRPr sz="2800" b="1" i="0" u="none" strike="noStrike" cap="none">
                <a:solidFill>
                  <a:schemeClr val="accent3"/>
                </a:solidFill>
                <a:latin typeface="Montserrat"/>
                <a:ea typeface="Montserrat"/>
                <a:cs typeface="Montserrat"/>
                <a:sym typeface="Montserrat"/>
              </a:defRPr>
            </a:lvl3pPr>
            <a:lvl4pPr marR="0" lvl="3" algn="l" rtl="0">
              <a:lnSpc>
                <a:spcPct val="100000"/>
              </a:lnSpc>
              <a:spcBef>
                <a:spcPts val="0"/>
              </a:spcBef>
              <a:spcAft>
                <a:spcPts val="0"/>
              </a:spcAft>
              <a:buClr>
                <a:schemeClr val="accent3"/>
              </a:buClr>
              <a:buSzPts val="2800"/>
              <a:buFont typeface="Montserrat"/>
              <a:buNone/>
              <a:defRPr sz="2800" b="1" i="0" u="none" strike="noStrike" cap="none">
                <a:solidFill>
                  <a:schemeClr val="accent3"/>
                </a:solidFill>
                <a:latin typeface="Montserrat"/>
                <a:ea typeface="Montserrat"/>
                <a:cs typeface="Montserrat"/>
                <a:sym typeface="Montserrat"/>
              </a:defRPr>
            </a:lvl4pPr>
            <a:lvl5pPr marR="0" lvl="4" algn="l" rtl="0">
              <a:lnSpc>
                <a:spcPct val="100000"/>
              </a:lnSpc>
              <a:spcBef>
                <a:spcPts val="0"/>
              </a:spcBef>
              <a:spcAft>
                <a:spcPts val="0"/>
              </a:spcAft>
              <a:buClr>
                <a:schemeClr val="accent3"/>
              </a:buClr>
              <a:buSzPts val="2800"/>
              <a:buFont typeface="Montserrat"/>
              <a:buNone/>
              <a:defRPr sz="2800" b="1" i="0" u="none" strike="noStrike" cap="none">
                <a:solidFill>
                  <a:schemeClr val="accent3"/>
                </a:solidFill>
                <a:latin typeface="Montserrat"/>
                <a:ea typeface="Montserrat"/>
                <a:cs typeface="Montserrat"/>
                <a:sym typeface="Montserrat"/>
              </a:defRPr>
            </a:lvl5pPr>
            <a:lvl6pPr marR="0" lvl="5" algn="l" rtl="0">
              <a:lnSpc>
                <a:spcPct val="100000"/>
              </a:lnSpc>
              <a:spcBef>
                <a:spcPts val="0"/>
              </a:spcBef>
              <a:spcAft>
                <a:spcPts val="0"/>
              </a:spcAft>
              <a:buClr>
                <a:schemeClr val="accent3"/>
              </a:buClr>
              <a:buSzPts val="2800"/>
              <a:buFont typeface="Montserrat"/>
              <a:buNone/>
              <a:defRPr sz="2800" b="1" i="0" u="none" strike="noStrike" cap="none">
                <a:solidFill>
                  <a:schemeClr val="accent3"/>
                </a:solidFill>
                <a:latin typeface="Montserrat"/>
                <a:ea typeface="Montserrat"/>
                <a:cs typeface="Montserrat"/>
                <a:sym typeface="Montserrat"/>
              </a:defRPr>
            </a:lvl6pPr>
            <a:lvl7pPr marR="0" lvl="6" algn="l" rtl="0">
              <a:lnSpc>
                <a:spcPct val="100000"/>
              </a:lnSpc>
              <a:spcBef>
                <a:spcPts val="0"/>
              </a:spcBef>
              <a:spcAft>
                <a:spcPts val="0"/>
              </a:spcAft>
              <a:buClr>
                <a:schemeClr val="accent3"/>
              </a:buClr>
              <a:buSzPts val="2800"/>
              <a:buFont typeface="Montserrat"/>
              <a:buNone/>
              <a:defRPr sz="2800" b="1" i="0" u="none" strike="noStrike" cap="none">
                <a:solidFill>
                  <a:schemeClr val="accent3"/>
                </a:solidFill>
                <a:latin typeface="Montserrat"/>
                <a:ea typeface="Montserrat"/>
                <a:cs typeface="Montserrat"/>
                <a:sym typeface="Montserrat"/>
              </a:defRPr>
            </a:lvl7pPr>
            <a:lvl8pPr marR="0" lvl="7" algn="l" rtl="0">
              <a:lnSpc>
                <a:spcPct val="100000"/>
              </a:lnSpc>
              <a:spcBef>
                <a:spcPts val="0"/>
              </a:spcBef>
              <a:spcAft>
                <a:spcPts val="0"/>
              </a:spcAft>
              <a:buClr>
                <a:schemeClr val="accent3"/>
              </a:buClr>
              <a:buSzPts val="2800"/>
              <a:buFont typeface="Montserrat"/>
              <a:buNone/>
              <a:defRPr sz="2800" b="1" i="0" u="none" strike="noStrike" cap="none">
                <a:solidFill>
                  <a:schemeClr val="accent3"/>
                </a:solidFill>
                <a:latin typeface="Montserrat"/>
                <a:ea typeface="Montserrat"/>
                <a:cs typeface="Montserrat"/>
                <a:sym typeface="Montserrat"/>
              </a:defRPr>
            </a:lvl8pPr>
            <a:lvl9pPr marR="0" lvl="8" algn="l" rtl="0">
              <a:lnSpc>
                <a:spcPct val="100000"/>
              </a:lnSpc>
              <a:spcBef>
                <a:spcPts val="0"/>
              </a:spcBef>
              <a:spcAft>
                <a:spcPts val="0"/>
              </a:spcAft>
              <a:buClr>
                <a:schemeClr val="accent3"/>
              </a:buClr>
              <a:buSzPts val="2800"/>
              <a:buFont typeface="Montserrat"/>
              <a:buNone/>
              <a:defRPr sz="2800" b="1" i="0" u="none" strike="noStrike" cap="none">
                <a:solidFill>
                  <a:schemeClr val="accent3"/>
                </a:solidFill>
                <a:latin typeface="Montserrat"/>
                <a:ea typeface="Montserrat"/>
                <a:cs typeface="Montserrat"/>
                <a:sym typeface="Montserrat"/>
              </a:defRPr>
            </a:lvl9pPr>
          </a:lstStyle>
          <a:p>
            <a:endParaRPr/>
          </a:p>
        </p:txBody>
      </p:sp>
      <p:sp>
        <p:nvSpPr>
          <p:cNvPr id="7" name="Google Shape;7;p58"/>
          <p:cNvSpPr txBox="1">
            <a:spLocks noGrp="1"/>
          </p:cNvSpPr>
          <p:nvPr>
            <p:ph type="body" idx="1"/>
          </p:nvPr>
        </p:nvSpPr>
        <p:spPr>
          <a:xfrm>
            <a:off x="708350" y="1202925"/>
            <a:ext cx="7727400" cy="34164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00000"/>
              </a:lnSpc>
              <a:spcBef>
                <a:spcPts val="0"/>
              </a:spcBef>
              <a:spcAft>
                <a:spcPts val="0"/>
              </a:spcAft>
              <a:buClr>
                <a:srgbClr val="FFFFFF"/>
              </a:buClr>
              <a:buSzPts val="1400"/>
              <a:buFont typeface="Fira Sans"/>
              <a:buChar char="●"/>
              <a:defRPr sz="1400" b="0" i="0" u="none" strike="noStrike" cap="none">
                <a:solidFill>
                  <a:srgbClr val="FFFFFF"/>
                </a:solidFill>
                <a:latin typeface="Fira Sans"/>
                <a:ea typeface="Fira Sans"/>
                <a:cs typeface="Fira Sans"/>
                <a:sym typeface="Fira Sans"/>
              </a:defRPr>
            </a:lvl1pPr>
            <a:lvl2pPr marL="914400" marR="0" lvl="1" indent="-317500" algn="l" rtl="0">
              <a:lnSpc>
                <a:spcPct val="100000"/>
              </a:lnSpc>
              <a:spcBef>
                <a:spcPts val="1600"/>
              </a:spcBef>
              <a:spcAft>
                <a:spcPts val="0"/>
              </a:spcAft>
              <a:buClr>
                <a:srgbClr val="FFFFFF"/>
              </a:buClr>
              <a:buSzPts val="1400"/>
              <a:buFont typeface="Fira Sans"/>
              <a:buChar char="○"/>
              <a:defRPr sz="1400" b="0" i="0" u="none" strike="noStrike" cap="none">
                <a:solidFill>
                  <a:srgbClr val="FFFFFF"/>
                </a:solidFill>
                <a:latin typeface="Fira Sans"/>
                <a:ea typeface="Fira Sans"/>
                <a:cs typeface="Fira Sans"/>
                <a:sym typeface="Fira Sans"/>
              </a:defRPr>
            </a:lvl2pPr>
            <a:lvl3pPr marL="1371600" marR="0" lvl="2" indent="-317500" algn="l" rtl="0">
              <a:lnSpc>
                <a:spcPct val="100000"/>
              </a:lnSpc>
              <a:spcBef>
                <a:spcPts val="1600"/>
              </a:spcBef>
              <a:spcAft>
                <a:spcPts val="0"/>
              </a:spcAft>
              <a:buClr>
                <a:srgbClr val="FFFFFF"/>
              </a:buClr>
              <a:buSzPts val="1400"/>
              <a:buFont typeface="Fira Sans"/>
              <a:buChar char="■"/>
              <a:defRPr sz="1400" b="0" i="0" u="none" strike="noStrike" cap="none">
                <a:solidFill>
                  <a:srgbClr val="FFFFFF"/>
                </a:solidFill>
                <a:latin typeface="Fira Sans"/>
                <a:ea typeface="Fira Sans"/>
                <a:cs typeface="Fira Sans"/>
                <a:sym typeface="Fira Sans"/>
              </a:defRPr>
            </a:lvl3pPr>
            <a:lvl4pPr marL="1828800" marR="0" lvl="3" indent="-317500" algn="l" rtl="0">
              <a:lnSpc>
                <a:spcPct val="100000"/>
              </a:lnSpc>
              <a:spcBef>
                <a:spcPts val="1600"/>
              </a:spcBef>
              <a:spcAft>
                <a:spcPts val="0"/>
              </a:spcAft>
              <a:buClr>
                <a:srgbClr val="FFFFFF"/>
              </a:buClr>
              <a:buSzPts val="1400"/>
              <a:buFont typeface="Fira Sans"/>
              <a:buChar char="●"/>
              <a:defRPr sz="1400" b="0" i="0" u="none" strike="noStrike" cap="none">
                <a:solidFill>
                  <a:srgbClr val="FFFFFF"/>
                </a:solidFill>
                <a:latin typeface="Fira Sans"/>
                <a:ea typeface="Fira Sans"/>
                <a:cs typeface="Fira Sans"/>
                <a:sym typeface="Fira Sans"/>
              </a:defRPr>
            </a:lvl4pPr>
            <a:lvl5pPr marL="2286000" marR="0" lvl="4" indent="-317500" algn="l" rtl="0">
              <a:lnSpc>
                <a:spcPct val="100000"/>
              </a:lnSpc>
              <a:spcBef>
                <a:spcPts val="1600"/>
              </a:spcBef>
              <a:spcAft>
                <a:spcPts val="0"/>
              </a:spcAft>
              <a:buClr>
                <a:srgbClr val="FFFFFF"/>
              </a:buClr>
              <a:buSzPts val="1400"/>
              <a:buFont typeface="Fira Sans"/>
              <a:buChar char="○"/>
              <a:defRPr sz="1400" b="0" i="0" u="none" strike="noStrike" cap="none">
                <a:solidFill>
                  <a:srgbClr val="FFFFFF"/>
                </a:solidFill>
                <a:latin typeface="Fira Sans"/>
                <a:ea typeface="Fira Sans"/>
                <a:cs typeface="Fira Sans"/>
                <a:sym typeface="Fira Sans"/>
              </a:defRPr>
            </a:lvl5pPr>
            <a:lvl6pPr marL="2743200" marR="0" lvl="5" indent="-317500" algn="l" rtl="0">
              <a:lnSpc>
                <a:spcPct val="100000"/>
              </a:lnSpc>
              <a:spcBef>
                <a:spcPts val="1600"/>
              </a:spcBef>
              <a:spcAft>
                <a:spcPts val="0"/>
              </a:spcAft>
              <a:buClr>
                <a:srgbClr val="FFFFFF"/>
              </a:buClr>
              <a:buSzPts val="1400"/>
              <a:buFont typeface="Fira Sans"/>
              <a:buChar char="■"/>
              <a:defRPr sz="1400" b="0" i="0" u="none" strike="noStrike" cap="none">
                <a:solidFill>
                  <a:srgbClr val="FFFFFF"/>
                </a:solidFill>
                <a:latin typeface="Fira Sans"/>
                <a:ea typeface="Fira Sans"/>
                <a:cs typeface="Fira Sans"/>
                <a:sym typeface="Fira Sans"/>
              </a:defRPr>
            </a:lvl6pPr>
            <a:lvl7pPr marL="3200400" marR="0" lvl="6" indent="-317500" algn="l" rtl="0">
              <a:lnSpc>
                <a:spcPct val="100000"/>
              </a:lnSpc>
              <a:spcBef>
                <a:spcPts val="1600"/>
              </a:spcBef>
              <a:spcAft>
                <a:spcPts val="0"/>
              </a:spcAft>
              <a:buClr>
                <a:srgbClr val="FFFFFF"/>
              </a:buClr>
              <a:buSzPts val="1400"/>
              <a:buFont typeface="Fira Sans"/>
              <a:buChar char="●"/>
              <a:defRPr sz="1400" b="0" i="0" u="none" strike="noStrike" cap="none">
                <a:solidFill>
                  <a:srgbClr val="FFFFFF"/>
                </a:solidFill>
                <a:latin typeface="Fira Sans"/>
                <a:ea typeface="Fira Sans"/>
                <a:cs typeface="Fira Sans"/>
                <a:sym typeface="Fira Sans"/>
              </a:defRPr>
            </a:lvl7pPr>
            <a:lvl8pPr marL="3657600" marR="0" lvl="7" indent="-317500" algn="l" rtl="0">
              <a:lnSpc>
                <a:spcPct val="100000"/>
              </a:lnSpc>
              <a:spcBef>
                <a:spcPts val="1600"/>
              </a:spcBef>
              <a:spcAft>
                <a:spcPts val="0"/>
              </a:spcAft>
              <a:buClr>
                <a:srgbClr val="FFFFFF"/>
              </a:buClr>
              <a:buSzPts val="1400"/>
              <a:buFont typeface="Fira Sans"/>
              <a:buChar char="○"/>
              <a:defRPr sz="1400" b="0" i="0" u="none" strike="noStrike" cap="none">
                <a:solidFill>
                  <a:srgbClr val="FFFFFF"/>
                </a:solidFill>
                <a:latin typeface="Fira Sans"/>
                <a:ea typeface="Fira Sans"/>
                <a:cs typeface="Fira Sans"/>
                <a:sym typeface="Fira Sans"/>
              </a:defRPr>
            </a:lvl8pPr>
            <a:lvl9pPr marL="4114800" marR="0" lvl="8" indent="-317500" algn="l" rtl="0">
              <a:lnSpc>
                <a:spcPct val="100000"/>
              </a:lnSpc>
              <a:spcBef>
                <a:spcPts val="1600"/>
              </a:spcBef>
              <a:spcAft>
                <a:spcPts val="1600"/>
              </a:spcAft>
              <a:buClr>
                <a:srgbClr val="FFFFFF"/>
              </a:buClr>
              <a:buSzPts val="1400"/>
              <a:buFont typeface="Fira Sans"/>
              <a:buChar char="■"/>
              <a:defRPr sz="1400" b="0" i="0" u="none" strike="noStrike" cap="none">
                <a:solidFill>
                  <a:srgbClr val="FFFFFF"/>
                </a:solidFill>
                <a:latin typeface="Fira Sans"/>
                <a:ea typeface="Fira Sans"/>
                <a:cs typeface="Fira Sans"/>
                <a:sym typeface="Fira Sans"/>
              </a:defRPr>
            </a:lvl9pPr>
          </a:lstStyle>
          <a:p>
            <a:endParaRPr/>
          </a:p>
        </p:txBody>
      </p:sp>
      <p:sp>
        <p:nvSpPr>
          <p:cNvPr id="8" name="Google Shape;8;p5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algn="r">
              <a:buNone/>
              <a:defRPr sz="1300">
                <a:solidFill>
                  <a:srgbClr val="FFFFFF"/>
                </a:solidFill>
                <a:latin typeface="Fira Sans"/>
                <a:ea typeface="Fira Sans"/>
                <a:cs typeface="Fira Sans"/>
                <a:sym typeface="Fira Sans"/>
              </a:defRPr>
            </a:lvl1pPr>
            <a:lvl2pPr lvl="1" algn="r">
              <a:buNone/>
              <a:defRPr sz="1300">
                <a:solidFill>
                  <a:srgbClr val="FFFFFF"/>
                </a:solidFill>
                <a:latin typeface="Fira Sans"/>
                <a:ea typeface="Fira Sans"/>
                <a:cs typeface="Fira Sans"/>
                <a:sym typeface="Fira Sans"/>
              </a:defRPr>
            </a:lvl2pPr>
            <a:lvl3pPr lvl="2" algn="r">
              <a:buNone/>
              <a:defRPr sz="1300">
                <a:solidFill>
                  <a:srgbClr val="FFFFFF"/>
                </a:solidFill>
                <a:latin typeface="Fira Sans"/>
                <a:ea typeface="Fira Sans"/>
                <a:cs typeface="Fira Sans"/>
                <a:sym typeface="Fira Sans"/>
              </a:defRPr>
            </a:lvl3pPr>
            <a:lvl4pPr lvl="3" algn="r">
              <a:buNone/>
              <a:defRPr sz="1300">
                <a:solidFill>
                  <a:srgbClr val="FFFFFF"/>
                </a:solidFill>
                <a:latin typeface="Fira Sans"/>
                <a:ea typeface="Fira Sans"/>
                <a:cs typeface="Fira Sans"/>
                <a:sym typeface="Fira Sans"/>
              </a:defRPr>
            </a:lvl4pPr>
            <a:lvl5pPr lvl="4" algn="r">
              <a:buNone/>
              <a:defRPr sz="1300">
                <a:solidFill>
                  <a:srgbClr val="FFFFFF"/>
                </a:solidFill>
                <a:latin typeface="Fira Sans"/>
                <a:ea typeface="Fira Sans"/>
                <a:cs typeface="Fira Sans"/>
                <a:sym typeface="Fira Sans"/>
              </a:defRPr>
            </a:lvl5pPr>
            <a:lvl6pPr lvl="5" algn="r">
              <a:buNone/>
              <a:defRPr sz="1300">
                <a:solidFill>
                  <a:srgbClr val="FFFFFF"/>
                </a:solidFill>
                <a:latin typeface="Fira Sans"/>
                <a:ea typeface="Fira Sans"/>
                <a:cs typeface="Fira Sans"/>
                <a:sym typeface="Fira Sans"/>
              </a:defRPr>
            </a:lvl6pPr>
            <a:lvl7pPr lvl="6" algn="r">
              <a:buNone/>
              <a:defRPr sz="1300">
                <a:solidFill>
                  <a:srgbClr val="FFFFFF"/>
                </a:solidFill>
                <a:latin typeface="Fira Sans"/>
                <a:ea typeface="Fira Sans"/>
                <a:cs typeface="Fira Sans"/>
                <a:sym typeface="Fira Sans"/>
              </a:defRPr>
            </a:lvl7pPr>
            <a:lvl8pPr lvl="7" algn="r">
              <a:buNone/>
              <a:defRPr sz="1300">
                <a:solidFill>
                  <a:srgbClr val="FFFFFF"/>
                </a:solidFill>
                <a:latin typeface="Fira Sans"/>
                <a:ea typeface="Fira Sans"/>
                <a:cs typeface="Fira Sans"/>
                <a:sym typeface="Fira Sans"/>
              </a:defRPr>
            </a:lvl8pPr>
            <a:lvl9pPr lvl="8" algn="r">
              <a:buNone/>
              <a:defRPr sz="1300">
                <a:solidFill>
                  <a:srgbClr val="FFFFFF"/>
                </a:solidFill>
                <a:latin typeface="Fira Sans"/>
                <a:ea typeface="Fira Sans"/>
                <a:cs typeface="Fira Sans"/>
                <a:sym typeface="Fira Sans"/>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4" r:id="rId5"/>
    <p:sldLayoutId id="2147483655" r:id="rId6"/>
    <p:sldLayoutId id="2147483657" r:id="rId7"/>
    <p:sldLayoutId id="2147483660" r:id="rId8"/>
    <p:sldLayoutId id="2147483667" r:id="rId9"/>
    <p:sldLayoutId id="2147483668" r:id="rId10"/>
    <p:sldLayoutId id="2147483669" r:id="rId11"/>
    <p:sldLayoutId id="2147483670"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5.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9.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9.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7.xml"/><Relationship Id="rId1" Type="http://schemas.openxmlformats.org/officeDocument/2006/relationships/slideLayout" Target="../slideLayouts/slideLayout9.xml"/><Relationship Id="rId5" Type="http://schemas.openxmlformats.org/officeDocument/2006/relationships/image" Target="../media/image22.jpeg"/><Relationship Id="rId4" Type="http://schemas.openxmlformats.org/officeDocument/2006/relationships/image" Target="../media/image21.jpe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5.xml"/><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9.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227"/>
        <p:cNvGrpSpPr/>
        <p:nvPr/>
      </p:nvGrpSpPr>
      <p:grpSpPr>
        <a:xfrm>
          <a:off x="0" y="0"/>
          <a:ext cx="0" cy="0"/>
          <a:chOff x="0" y="0"/>
          <a:chExt cx="0" cy="0"/>
        </a:xfrm>
      </p:grpSpPr>
      <p:sp>
        <p:nvSpPr>
          <p:cNvPr id="228" name="Google Shape;228;p1"/>
          <p:cNvSpPr txBox="1">
            <a:spLocks noGrp="1"/>
          </p:cNvSpPr>
          <p:nvPr>
            <p:ph type="ctrTitle"/>
          </p:nvPr>
        </p:nvSpPr>
        <p:spPr>
          <a:xfrm>
            <a:off x="708350" y="708300"/>
            <a:ext cx="2895900" cy="1385700"/>
          </a:xfrm>
          <a:prstGeom prst="rect">
            <a:avLst/>
          </a:prstGeom>
          <a:no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9144" algn="ctr" rtl="0">
              <a:lnSpc>
                <a:spcPct val="80000"/>
              </a:lnSpc>
              <a:spcBef>
                <a:spcPts val="0"/>
              </a:spcBef>
              <a:spcAft>
                <a:spcPts val="0"/>
              </a:spcAft>
              <a:buSzPts val="3200"/>
              <a:buNone/>
            </a:pPr>
            <a:r>
              <a:rPr lang="en-US" sz="2400" dirty="0"/>
              <a:t>FORENSICS</a:t>
            </a:r>
            <a:endParaRPr sz="2400" dirty="0"/>
          </a:p>
        </p:txBody>
      </p:sp>
      <p:sp>
        <p:nvSpPr>
          <p:cNvPr id="229" name="Google Shape;229;p1"/>
          <p:cNvSpPr txBox="1">
            <a:spLocks noGrp="1"/>
          </p:cNvSpPr>
          <p:nvPr>
            <p:ph type="subTitle" idx="1"/>
          </p:nvPr>
        </p:nvSpPr>
        <p:spPr>
          <a:xfrm>
            <a:off x="733800" y="2395131"/>
            <a:ext cx="2895900" cy="1230852"/>
          </a:xfrm>
          <a:prstGeom prst="rect">
            <a:avLst/>
          </a:prstGeom>
          <a:noFill/>
          <a:ln w="19050" cap="flat" cmpd="sng">
            <a:solidFill>
              <a:schemeClr val="accent4"/>
            </a:solidFill>
            <a:prstDash val="solid"/>
            <a:round/>
            <a:headEnd type="none" w="sm" len="sm"/>
            <a:tailEnd type="none" w="sm" len="sm"/>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400"/>
              <a:buNone/>
            </a:pPr>
            <a:r>
              <a:rPr lang="en" sz="1600" dirty="0"/>
              <a:t>ĐỒ ÁN CUỐI KỲ</a:t>
            </a:r>
            <a:endParaRPr dirty="0"/>
          </a:p>
          <a:p>
            <a:pPr marL="457200" lvl="0" indent="-317500" algn="l" rtl="0">
              <a:lnSpc>
                <a:spcPct val="100000"/>
              </a:lnSpc>
              <a:spcBef>
                <a:spcPts val="0"/>
              </a:spcBef>
              <a:spcAft>
                <a:spcPts val="0"/>
              </a:spcAft>
              <a:buSzPts val="1400"/>
              <a:buNone/>
            </a:pPr>
            <a:r>
              <a:rPr lang="en-US" sz="1200" b="1" dirty="0">
                <a:solidFill>
                  <a:srgbClr val="D447B8"/>
                </a:solidFill>
              </a:rPr>
              <a:t>1712724- </a:t>
            </a:r>
            <a:r>
              <a:rPr lang="en-US" sz="1200" b="1" dirty="0" err="1">
                <a:solidFill>
                  <a:srgbClr val="D447B8"/>
                </a:solidFill>
              </a:rPr>
              <a:t>Huỳnh</a:t>
            </a:r>
            <a:r>
              <a:rPr lang="en-US" sz="1200" b="1" dirty="0">
                <a:solidFill>
                  <a:srgbClr val="D447B8"/>
                </a:solidFill>
              </a:rPr>
              <a:t> </a:t>
            </a:r>
            <a:r>
              <a:rPr lang="en-US" sz="1200" b="1" dirty="0" err="1">
                <a:solidFill>
                  <a:srgbClr val="D447B8"/>
                </a:solidFill>
              </a:rPr>
              <a:t>Công</a:t>
            </a:r>
            <a:r>
              <a:rPr lang="en-US" sz="1200" b="1" dirty="0">
                <a:solidFill>
                  <a:srgbClr val="D447B8"/>
                </a:solidFill>
              </a:rPr>
              <a:t> </a:t>
            </a:r>
            <a:r>
              <a:rPr lang="en-US" sz="1200" b="1" dirty="0" err="1">
                <a:solidFill>
                  <a:srgbClr val="D447B8"/>
                </a:solidFill>
              </a:rPr>
              <a:t>Sinh</a:t>
            </a:r>
            <a:endParaRPr lang="en-US" sz="1200" b="1" dirty="0">
              <a:solidFill>
                <a:srgbClr val="D447B8"/>
              </a:solidFill>
            </a:endParaRPr>
          </a:p>
          <a:p>
            <a:pPr marL="457200" lvl="0" indent="-317500" algn="l" rtl="0">
              <a:lnSpc>
                <a:spcPct val="100000"/>
              </a:lnSpc>
              <a:spcBef>
                <a:spcPts val="0"/>
              </a:spcBef>
              <a:spcAft>
                <a:spcPts val="0"/>
              </a:spcAft>
              <a:buSzPts val="1400"/>
              <a:buNone/>
            </a:pPr>
            <a:r>
              <a:rPr lang="en-US" b="1" dirty="0">
                <a:solidFill>
                  <a:srgbClr val="D447B8"/>
                </a:solidFill>
              </a:rPr>
              <a:t>1712732 – Thái </a:t>
            </a:r>
            <a:r>
              <a:rPr lang="en-US" b="1" dirty="0" err="1">
                <a:solidFill>
                  <a:srgbClr val="D447B8"/>
                </a:solidFill>
              </a:rPr>
              <a:t>Bá</a:t>
            </a:r>
            <a:r>
              <a:rPr lang="en-US" b="1" dirty="0">
                <a:solidFill>
                  <a:srgbClr val="D447B8"/>
                </a:solidFill>
              </a:rPr>
              <a:t> Sơn</a:t>
            </a:r>
          </a:p>
          <a:p>
            <a:pPr marL="457200" lvl="0" indent="-317500" algn="l" rtl="0">
              <a:lnSpc>
                <a:spcPct val="100000"/>
              </a:lnSpc>
              <a:spcBef>
                <a:spcPts val="0"/>
              </a:spcBef>
              <a:spcAft>
                <a:spcPts val="0"/>
              </a:spcAft>
              <a:buSzPts val="1400"/>
              <a:buNone/>
            </a:pPr>
            <a:r>
              <a:rPr lang="en-US" b="1" dirty="0">
                <a:solidFill>
                  <a:srgbClr val="D447B8"/>
                </a:solidFill>
              </a:rPr>
              <a:t>18120363 – </a:t>
            </a:r>
            <a:r>
              <a:rPr lang="en-US" b="1" dirty="0" err="1">
                <a:solidFill>
                  <a:srgbClr val="D447B8"/>
                </a:solidFill>
              </a:rPr>
              <a:t>Đặng</a:t>
            </a:r>
            <a:r>
              <a:rPr lang="en-US" b="1" dirty="0">
                <a:solidFill>
                  <a:srgbClr val="D447B8"/>
                </a:solidFill>
              </a:rPr>
              <a:t> </a:t>
            </a:r>
            <a:r>
              <a:rPr lang="en-US" b="1" dirty="0" err="1">
                <a:solidFill>
                  <a:srgbClr val="D447B8"/>
                </a:solidFill>
              </a:rPr>
              <a:t>Văn</a:t>
            </a:r>
            <a:r>
              <a:rPr lang="en-US" b="1" dirty="0">
                <a:solidFill>
                  <a:srgbClr val="D447B8"/>
                </a:solidFill>
              </a:rPr>
              <a:t> </a:t>
            </a:r>
            <a:r>
              <a:rPr lang="en-US" b="1" dirty="0" err="1">
                <a:solidFill>
                  <a:srgbClr val="D447B8"/>
                </a:solidFill>
              </a:rPr>
              <a:t>Hiển</a:t>
            </a:r>
            <a:endParaRPr lang="en-US" b="1" dirty="0">
              <a:solidFill>
                <a:srgbClr val="D447B8"/>
              </a:solidFill>
            </a:endParaRPr>
          </a:p>
          <a:p>
            <a:pPr marL="457200" lvl="0" indent="-317500" algn="l" rtl="0">
              <a:lnSpc>
                <a:spcPct val="100000"/>
              </a:lnSpc>
              <a:spcBef>
                <a:spcPts val="0"/>
              </a:spcBef>
              <a:spcAft>
                <a:spcPts val="0"/>
              </a:spcAft>
              <a:buSzPts val="1400"/>
              <a:buNone/>
            </a:pPr>
            <a:r>
              <a:rPr lang="en-US" b="1" dirty="0">
                <a:solidFill>
                  <a:srgbClr val="D447B8"/>
                </a:solidFill>
              </a:rPr>
              <a:t>18120647 – Lê Thanh </a:t>
            </a:r>
            <a:r>
              <a:rPr lang="en-US" b="1" dirty="0" err="1">
                <a:solidFill>
                  <a:srgbClr val="D447B8"/>
                </a:solidFill>
              </a:rPr>
              <a:t>Viễn</a:t>
            </a:r>
            <a:endParaRPr dirty="0"/>
          </a:p>
          <a:p>
            <a:pPr marL="0" lvl="0" indent="0" algn="l" rtl="0">
              <a:lnSpc>
                <a:spcPct val="100000"/>
              </a:lnSpc>
              <a:spcBef>
                <a:spcPts val="0"/>
              </a:spcBef>
              <a:spcAft>
                <a:spcPts val="0"/>
              </a:spcAft>
              <a:buSzPts val="1400"/>
              <a:buNone/>
            </a:pPr>
            <a:endParaRPr dirty="0"/>
          </a:p>
        </p:txBody>
      </p:sp>
      <p:grpSp>
        <p:nvGrpSpPr>
          <p:cNvPr id="230" name="Google Shape;230;p1"/>
          <p:cNvGrpSpPr/>
          <p:nvPr/>
        </p:nvGrpSpPr>
        <p:grpSpPr>
          <a:xfrm>
            <a:off x="-1615488" y="305900"/>
            <a:ext cx="10941088" cy="7052393"/>
            <a:chOff x="-1615488" y="305900"/>
            <a:chExt cx="10941088" cy="7052393"/>
          </a:xfrm>
        </p:grpSpPr>
        <p:grpSp>
          <p:nvGrpSpPr>
            <p:cNvPr id="231" name="Google Shape;231;p1"/>
            <p:cNvGrpSpPr/>
            <p:nvPr/>
          </p:nvGrpSpPr>
          <p:grpSpPr>
            <a:xfrm>
              <a:off x="-683750" y="305900"/>
              <a:ext cx="10009350" cy="5874625"/>
              <a:chOff x="-683750" y="305900"/>
              <a:chExt cx="10009350" cy="5874625"/>
            </a:xfrm>
          </p:grpSpPr>
          <p:cxnSp>
            <p:nvCxnSpPr>
              <p:cNvPr id="232" name="Google Shape;232;p1"/>
              <p:cNvCxnSpPr/>
              <p:nvPr/>
            </p:nvCxnSpPr>
            <p:spPr>
              <a:xfrm flipH="1">
                <a:off x="6084400" y="305900"/>
                <a:ext cx="3241200" cy="1869900"/>
              </a:xfrm>
              <a:prstGeom prst="straightConnector1">
                <a:avLst/>
              </a:prstGeom>
              <a:noFill/>
              <a:ln w="19050" cap="flat" cmpd="sng">
                <a:solidFill>
                  <a:schemeClr val="accent4"/>
                </a:solidFill>
                <a:prstDash val="solid"/>
                <a:round/>
                <a:headEnd type="none" w="sm" len="sm"/>
                <a:tailEnd type="none" w="sm" len="sm"/>
              </a:ln>
            </p:spPr>
          </p:cxnSp>
          <p:cxnSp>
            <p:nvCxnSpPr>
              <p:cNvPr id="233" name="Google Shape;233;p1"/>
              <p:cNvCxnSpPr/>
              <p:nvPr/>
            </p:nvCxnSpPr>
            <p:spPr>
              <a:xfrm flipH="1">
                <a:off x="6145300" y="382260"/>
                <a:ext cx="3180300" cy="1833900"/>
              </a:xfrm>
              <a:prstGeom prst="straightConnector1">
                <a:avLst/>
              </a:prstGeom>
              <a:noFill/>
              <a:ln w="19050" cap="flat" cmpd="sng">
                <a:solidFill>
                  <a:schemeClr val="accent4"/>
                </a:solidFill>
                <a:prstDash val="solid"/>
                <a:round/>
                <a:headEnd type="none" w="sm" len="sm"/>
                <a:tailEnd type="none" w="sm" len="sm"/>
              </a:ln>
            </p:spPr>
          </p:cxnSp>
          <p:cxnSp>
            <p:nvCxnSpPr>
              <p:cNvPr id="234" name="Google Shape;234;p1"/>
              <p:cNvCxnSpPr/>
              <p:nvPr/>
            </p:nvCxnSpPr>
            <p:spPr>
              <a:xfrm flipH="1">
                <a:off x="6222100" y="466622"/>
                <a:ext cx="3103500" cy="1790400"/>
              </a:xfrm>
              <a:prstGeom prst="straightConnector1">
                <a:avLst/>
              </a:prstGeom>
              <a:noFill/>
              <a:ln w="19050" cap="flat" cmpd="sng">
                <a:solidFill>
                  <a:schemeClr val="accent4"/>
                </a:solidFill>
                <a:prstDash val="solid"/>
                <a:round/>
                <a:headEnd type="none" w="sm" len="sm"/>
                <a:tailEnd type="none" w="sm" len="sm"/>
              </a:ln>
            </p:spPr>
          </p:cxnSp>
          <p:cxnSp>
            <p:nvCxnSpPr>
              <p:cNvPr id="235" name="Google Shape;235;p1"/>
              <p:cNvCxnSpPr/>
              <p:nvPr/>
            </p:nvCxnSpPr>
            <p:spPr>
              <a:xfrm flipH="1">
                <a:off x="6284200" y="538672"/>
                <a:ext cx="3041400" cy="1753800"/>
              </a:xfrm>
              <a:prstGeom prst="straightConnector1">
                <a:avLst/>
              </a:prstGeom>
              <a:noFill/>
              <a:ln w="19050" cap="flat" cmpd="sng">
                <a:solidFill>
                  <a:schemeClr val="accent4"/>
                </a:solidFill>
                <a:prstDash val="solid"/>
                <a:round/>
                <a:headEnd type="none" w="sm" len="sm"/>
                <a:tailEnd type="none" w="sm" len="sm"/>
              </a:ln>
            </p:spPr>
          </p:cxnSp>
          <p:grpSp>
            <p:nvGrpSpPr>
              <p:cNvPr id="236" name="Google Shape;236;p1"/>
              <p:cNvGrpSpPr/>
              <p:nvPr/>
            </p:nvGrpSpPr>
            <p:grpSpPr>
              <a:xfrm>
                <a:off x="3995473" y="1183970"/>
                <a:ext cx="4973777" cy="3389724"/>
                <a:chOff x="475750" y="650375"/>
                <a:chExt cx="6726775" cy="4584425"/>
              </a:xfrm>
            </p:grpSpPr>
            <p:sp>
              <p:nvSpPr>
                <p:cNvPr id="237" name="Google Shape;237;p1"/>
                <p:cNvSpPr/>
                <p:nvPr/>
              </p:nvSpPr>
              <p:spPr>
                <a:xfrm>
                  <a:off x="475750" y="1525425"/>
                  <a:ext cx="6726775" cy="3709375"/>
                </a:xfrm>
                <a:custGeom>
                  <a:avLst/>
                  <a:gdLst/>
                  <a:ahLst/>
                  <a:cxnLst/>
                  <a:rect l="l" t="t" r="r" b="b"/>
                  <a:pathLst>
                    <a:path w="269071" h="148375" extrusionOk="0">
                      <a:moveTo>
                        <a:pt x="102541" y="13251"/>
                      </a:moveTo>
                      <a:cubicBezTo>
                        <a:pt x="102594" y="13251"/>
                        <a:pt x="102647" y="13263"/>
                        <a:pt x="102699" y="13287"/>
                      </a:cubicBezTo>
                      <a:lnTo>
                        <a:pt x="112165" y="18753"/>
                      </a:lnTo>
                      <a:lnTo>
                        <a:pt x="108818" y="20682"/>
                      </a:lnTo>
                      <a:cubicBezTo>
                        <a:pt x="108767" y="20706"/>
                        <a:pt x="108712" y="20717"/>
                        <a:pt x="108657" y="20717"/>
                      </a:cubicBezTo>
                      <a:cubicBezTo>
                        <a:pt x="108603" y="20717"/>
                        <a:pt x="108550" y="20706"/>
                        <a:pt x="108503" y="20682"/>
                      </a:cubicBezTo>
                      <a:lnTo>
                        <a:pt x="103384" y="17729"/>
                      </a:lnTo>
                      <a:cubicBezTo>
                        <a:pt x="103136" y="17583"/>
                        <a:pt x="102807" y="17510"/>
                        <a:pt x="102478" y="17510"/>
                      </a:cubicBezTo>
                      <a:cubicBezTo>
                        <a:pt x="102149" y="17510"/>
                        <a:pt x="101820" y="17583"/>
                        <a:pt x="101572" y="17729"/>
                      </a:cubicBezTo>
                      <a:lnTo>
                        <a:pt x="83364" y="28243"/>
                      </a:lnTo>
                      <a:lnTo>
                        <a:pt x="79922" y="26258"/>
                      </a:lnTo>
                      <a:lnTo>
                        <a:pt x="102383" y="13287"/>
                      </a:lnTo>
                      <a:cubicBezTo>
                        <a:pt x="102435" y="13263"/>
                        <a:pt x="102488" y="13251"/>
                        <a:pt x="102541" y="13251"/>
                      </a:cubicBezTo>
                      <a:close/>
                      <a:moveTo>
                        <a:pt x="120411" y="23517"/>
                      </a:moveTo>
                      <a:lnTo>
                        <a:pt x="123041" y="25037"/>
                      </a:lnTo>
                      <a:lnTo>
                        <a:pt x="111535" y="31668"/>
                      </a:lnTo>
                      <a:lnTo>
                        <a:pt x="109070" y="30243"/>
                      </a:lnTo>
                      <a:cubicBezTo>
                        <a:pt x="108991" y="30211"/>
                        <a:pt x="108991" y="30101"/>
                        <a:pt x="109070" y="30062"/>
                      </a:cubicBezTo>
                      <a:lnTo>
                        <a:pt x="120411" y="23517"/>
                      </a:lnTo>
                      <a:close/>
                      <a:moveTo>
                        <a:pt x="102483" y="18126"/>
                      </a:moveTo>
                      <a:cubicBezTo>
                        <a:pt x="102537" y="18126"/>
                        <a:pt x="102592" y="18138"/>
                        <a:pt x="102643" y="18162"/>
                      </a:cubicBezTo>
                      <a:lnTo>
                        <a:pt x="107763" y="21115"/>
                      </a:lnTo>
                      <a:cubicBezTo>
                        <a:pt x="108011" y="21261"/>
                        <a:pt x="108337" y="21334"/>
                        <a:pt x="108665" y="21334"/>
                      </a:cubicBezTo>
                      <a:cubicBezTo>
                        <a:pt x="108993" y="21334"/>
                        <a:pt x="109322" y="21261"/>
                        <a:pt x="109574" y="21115"/>
                      </a:cubicBezTo>
                      <a:lnTo>
                        <a:pt x="112921" y="19186"/>
                      </a:lnTo>
                      <a:lnTo>
                        <a:pt x="115725" y="20808"/>
                      </a:lnTo>
                      <a:lnTo>
                        <a:pt x="93264" y="33779"/>
                      </a:lnTo>
                      <a:cubicBezTo>
                        <a:pt x="93216" y="33803"/>
                        <a:pt x="93163" y="33815"/>
                        <a:pt x="93109" y="33815"/>
                      </a:cubicBezTo>
                      <a:cubicBezTo>
                        <a:pt x="93055" y="33815"/>
                        <a:pt x="93000" y="33803"/>
                        <a:pt x="92949" y="33779"/>
                      </a:cubicBezTo>
                      <a:lnTo>
                        <a:pt x="84120" y="28676"/>
                      </a:lnTo>
                      <a:lnTo>
                        <a:pt x="102328" y="18162"/>
                      </a:lnTo>
                      <a:cubicBezTo>
                        <a:pt x="102376" y="18138"/>
                        <a:pt x="102429" y="18126"/>
                        <a:pt x="102483" y="18126"/>
                      </a:cubicBezTo>
                      <a:close/>
                      <a:moveTo>
                        <a:pt x="54311" y="12393"/>
                      </a:moveTo>
                      <a:cubicBezTo>
                        <a:pt x="54364" y="12393"/>
                        <a:pt x="54417" y="12405"/>
                        <a:pt x="54468" y="12428"/>
                      </a:cubicBezTo>
                      <a:lnTo>
                        <a:pt x="78426" y="26258"/>
                      </a:lnTo>
                      <a:lnTo>
                        <a:pt x="42064" y="47254"/>
                      </a:lnTo>
                      <a:lnTo>
                        <a:pt x="26416" y="38213"/>
                      </a:lnTo>
                      <a:cubicBezTo>
                        <a:pt x="26167" y="38071"/>
                        <a:pt x="25839" y="38000"/>
                        <a:pt x="25510" y="38000"/>
                      </a:cubicBezTo>
                      <a:cubicBezTo>
                        <a:pt x="25181" y="38000"/>
                        <a:pt x="24852" y="38071"/>
                        <a:pt x="24604" y="38213"/>
                      </a:cubicBezTo>
                      <a:lnTo>
                        <a:pt x="20013" y="40867"/>
                      </a:lnTo>
                      <a:lnTo>
                        <a:pt x="12610" y="36591"/>
                      </a:lnTo>
                      <a:cubicBezTo>
                        <a:pt x="12531" y="36559"/>
                        <a:pt x="12531" y="36449"/>
                        <a:pt x="12610" y="36410"/>
                      </a:cubicBezTo>
                      <a:lnTo>
                        <a:pt x="54153" y="12428"/>
                      </a:lnTo>
                      <a:cubicBezTo>
                        <a:pt x="54205" y="12405"/>
                        <a:pt x="54258" y="12393"/>
                        <a:pt x="54311" y="12393"/>
                      </a:cubicBezTo>
                      <a:close/>
                      <a:moveTo>
                        <a:pt x="79174" y="26691"/>
                      </a:moveTo>
                      <a:lnTo>
                        <a:pt x="82616" y="28676"/>
                      </a:lnTo>
                      <a:lnTo>
                        <a:pt x="46254" y="49672"/>
                      </a:lnTo>
                      <a:lnTo>
                        <a:pt x="42820" y="47687"/>
                      </a:lnTo>
                      <a:lnTo>
                        <a:pt x="79174" y="26691"/>
                      </a:lnTo>
                      <a:close/>
                      <a:moveTo>
                        <a:pt x="116473" y="21249"/>
                      </a:moveTo>
                      <a:lnTo>
                        <a:pt x="119663" y="23084"/>
                      </a:lnTo>
                      <a:lnTo>
                        <a:pt x="108322" y="29637"/>
                      </a:lnTo>
                      <a:cubicBezTo>
                        <a:pt x="107826" y="29920"/>
                        <a:pt x="107826" y="30393"/>
                        <a:pt x="108322" y="30676"/>
                      </a:cubicBezTo>
                      <a:lnTo>
                        <a:pt x="110795" y="32102"/>
                      </a:lnTo>
                      <a:lnTo>
                        <a:pt x="87798" y="45380"/>
                      </a:lnTo>
                      <a:lnTo>
                        <a:pt x="75520" y="38292"/>
                      </a:lnTo>
                      <a:cubicBezTo>
                        <a:pt x="75272" y="38146"/>
                        <a:pt x="74945" y="38073"/>
                        <a:pt x="74617" y="38073"/>
                      </a:cubicBezTo>
                      <a:cubicBezTo>
                        <a:pt x="74289" y="38073"/>
                        <a:pt x="73960" y="38146"/>
                        <a:pt x="73708" y="38292"/>
                      </a:cubicBezTo>
                      <a:lnTo>
                        <a:pt x="50129" y="51909"/>
                      </a:lnTo>
                      <a:lnTo>
                        <a:pt x="47002" y="50105"/>
                      </a:lnTo>
                      <a:lnTo>
                        <a:pt x="83364" y="29109"/>
                      </a:lnTo>
                      <a:lnTo>
                        <a:pt x="92200" y="34212"/>
                      </a:lnTo>
                      <a:cubicBezTo>
                        <a:pt x="92452" y="34358"/>
                        <a:pt x="92781" y="34431"/>
                        <a:pt x="93109" y="34431"/>
                      </a:cubicBezTo>
                      <a:cubicBezTo>
                        <a:pt x="93437" y="34431"/>
                        <a:pt x="93764" y="34358"/>
                        <a:pt x="94012" y="34212"/>
                      </a:cubicBezTo>
                      <a:lnTo>
                        <a:pt x="116473" y="21249"/>
                      </a:lnTo>
                      <a:close/>
                      <a:moveTo>
                        <a:pt x="74617" y="38684"/>
                      </a:moveTo>
                      <a:cubicBezTo>
                        <a:pt x="74671" y="38684"/>
                        <a:pt x="74724" y="38697"/>
                        <a:pt x="74772" y="38725"/>
                      </a:cubicBezTo>
                      <a:lnTo>
                        <a:pt x="87050" y="45813"/>
                      </a:lnTo>
                      <a:lnTo>
                        <a:pt x="83427" y="47900"/>
                      </a:lnTo>
                      <a:lnTo>
                        <a:pt x="74961" y="43017"/>
                      </a:lnTo>
                      <a:cubicBezTo>
                        <a:pt x="74713" y="42871"/>
                        <a:pt x="74384" y="42799"/>
                        <a:pt x="74055" y="42799"/>
                      </a:cubicBezTo>
                      <a:cubicBezTo>
                        <a:pt x="73726" y="42799"/>
                        <a:pt x="73397" y="42871"/>
                        <a:pt x="73149" y="43017"/>
                      </a:cubicBezTo>
                      <a:lnTo>
                        <a:pt x="53941" y="54106"/>
                      </a:lnTo>
                      <a:lnTo>
                        <a:pt x="50877" y="52334"/>
                      </a:lnTo>
                      <a:lnTo>
                        <a:pt x="74457" y="38725"/>
                      </a:lnTo>
                      <a:cubicBezTo>
                        <a:pt x="74508" y="38697"/>
                        <a:pt x="74563" y="38684"/>
                        <a:pt x="74617" y="38684"/>
                      </a:cubicBezTo>
                      <a:close/>
                      <a:moveTo>
                        <a:pt x="123781" y="25470"/>
                      </a:moveTo>
                      <a:lnTo>
                        <a:pt x="192882" y="65360"/>
                      </a:lnTo>
                      <a:lnTo>
                        <a:pt x="186881" y="68825"/>
                      </a:lnTo>
                      <a:lnTo>
                        <a:pt x="163175" y="55138"/>
                      </a:lnTo>
                      <a:cubicBezTo>
                        <a:pt x="162923" y="54992"/>
                        <a:pt x="162594" y="54919"/>
                        <a:pt x="162267" y="54919"/>
                      </a:cubicBezTo>
                      <a:cubicBezTo>
                        <a:pt x="161939" y="54919"/>
                        <a:pt x="161612" y="54992"/>
                        <a:pt x="161364" y="55138"/>
                      </a:cubicBezTo>
                      <a:lnTo>
                        <a:pt x="156772" y="57784"/>
                      </a:lnTo>
                      <a:lnTo>
                        <a:pt x="112291" y="32102"/>
                      </a:lnTo>
                      <a:lnTo>
                        <a:pt x="123781" y="25470"/>
                      </a:lnTo>
                      <a:close/>
                      <a:moveTo>
                        <a:pt x="193638" y="65793"/>
                      </a:moveTo>
                      <a:lnTo>
                        <a:pt x="195882" y="67093"/>
                      </a:lnTo>
                      <a:cubicBezTo>
                        <a:pt x="195961" y="67124"/>
                        <a:pt x="195961" y="67235"/>
                        <a:pt x="195882" y="67274"/>
                      </a:cubicBezTo>
                      <a:lnTo>
                        <a:pt x="190047" y="70645"/>
                      </a:lnTo>
                      <a:lnTo>
                        <a:pt x="187637" y="69259"/>
                      </a:lnTo>
                      <a:lnTo>
                        <a:pt x="193638" y="65793"/>
                      </a:lnTo>
                      <a:close/>
                      <a:moveTo>
                        <a:pt x="25513" y="38611"/>
                      </a:moveTo>
                      <a:cubicBezTo>
                        <a:pt x="25567" y="38611"/>
                        <a:pt x="25620" y="38623"/>
                        <a:pt x="25667" y="38646"/>
                      </a:cubicBezTo>
                      <a:lnTo>
                        <a:pt x="73834" y="66463"/>
                      </a:lnTo>
                      <a:cubicBezTo>
                        <a:pt x="73913" y="66494"/>
                        <a:pt x="73913" y="66605"/>
                        <a:pt x="73834" y="66636"/>
                      </a:cubicBezTo>
                      <a:lnTo>
                        <a:pt x="63903" y="72377"/>
                      </a:lnTo>
                      <a:cubicBezTo>
                        <a:pt x="63852" y="72401"/>
                        <a:pt x="63799" y="72413"/>
                        <a:pt x="63746" y="72413"/>
                      </a:cubicBezTo>
                      <a:cubicBezTo>
                        <a:pt x="63693" y="72413"/>
                        <a:pt x="63640" y="72401"/>
                        <a:pt x="63588" y="72377"/>
                      </a:cubicBezTo>
                      <a:lnTo>
                        <a:pt x="15421" y="44569"/>
                      </a:lnTo>
                      <a:cubicBezTo>
                        <a:pt x="15342" y="44529"/>
                        <a:pt x="15342" y="44419"/>
                        <a:pt x="15421" y="44388"/>
                      </a:cubicBezTo>
                      <a:lnTo>
                        <a:pt x="25352" y="38646"/>
                      </a:lnTo>
                      <a:cubicBezTo>
                        <a:pt x="25404" y="38623"/>
                        <a:pt x="25459" y="38611"/>
                        <a:pt x="25513" y="38611"/>
                      </a:cubicBezTo>
                      <a:close/>
                      <a:moveTo>
                        <a:pt x="31078" y="54460"/>
                      </a:moveTo>
                      <a:lnTo>
                        <a:pt x="34512" y="56445"/>
                      </a:lnTo>
                      <a:lnTo>
                        <a:pt x="4521" y="73763"/>
                      </a:lnTo>
                      <a:lnTo>
                        <a:pt x="1245" y="71865"/>
                      </a:lnTo>
                      <a:cubicBezTo>
                        <a:pt x="1166" y="71834"/>
                        <a:pt x="1166" y="71724"/>
                        <a:pt x="1245" y="71692"/>
                      </a:cubicBezTo>
                      <a:lnTo>
                        <a:pt x="31078" y="54460"/>
                      </a:lnTo>
                      <a:close/>
                      <a:moveTo>
                        <a:pt x="111535" y="32535"/>
                      </a:moveTo>
                      <a:lnTo>
                        <a:pt x="156016" y="58217"/>
                      </a:lnTo>
                      <a:lnTo>
                        <a:pt x="151425" y="60871"/>
                      </a:lnTo>
                      <a:cubicBezTo>
                        <a:pt x="150929" y="61155"/>
                        <a:pt x="150929" y="61627"/>
                        <a:pt x="151425" y="61911"/>
                      </a:cubicBezTo>
                      <a:lnTo>
                        <a:pt x="168263" y="71637"/>
                      </a:lnTo>
                      <a:lnTo>
                        <a:pt x="150771" y="81734"/>
                      </a:lnTo>
                      <a:lnTo>
                        <a:pt x="88546" y="45813"/>
                      </a:lnTo>
                      <a:lnTo>
                        <a:pt x="111535" y="32535"/>
                      </a:lnTo>
                      <a:close/>
                      <a:moveTo>
                        <a:pt x="169019" y="72070"/>
                      </a:moveTo>
                      <a:lnTo>
                        <a:pt x="171767" y="73661"/>
                      </a:lnTo>
                      <a:lnTo>
                        <a:pt x="154268" y="83758"/>
                      </a:lnTo>
                      <a:lnTo>
                        <a:pt x="151519" y="82175"/>
                      </a:lnTo>
                      <a:lnTo>
                        <a:pt x="169019" y="72070"/>
                      </a:lnTo>
                      <a:close/>
                      <a:moveTo>
                        <a:pt x="87798" y="46246"/>
                      </a:moveTo>
                      <a:lnTo>
                        <a:pt x="150023" y="82175"/>
                      </a:lnTo>
                      <a:lnTo>
                        <a:pt x="146400" y="84262"/>
                      </a:lnTo>
                      <a:lnTo>
                        <a:pt x="84175" y="48333"/>
                      </a:lnTo>
                      <a:lnTo>
                        <a:pt x="87798" y="46246"/>
                      </a:lnTo>
                      <a:close/>
                      <a:moveTo>
                        <a:pt x="172516" y="74086"/>
                      </a:moveTo>
                      <a:lnTo>
                        <a:pt x="175138" y="75606"/>
                      </a:lnTo>
                      <a:lnTo>
                        <a:pt x="157804" y="85608"/>
                      </a:lnTo>
                      <a:cubicBezTo>
                        <a:pt x="157753" y="85636"/>
                        <a:pt x="157698" y="85650"/>
                        <a:pt x="157644" y="85650"/>
                      </a:cubicBezTo>
                      <a:cubicBezTo>
                        <a:pt x="157589" y="85650"/>
                        <a:pt x="157536" y="85636"/>
                        <a:pt x="157489" y="85608"/>
                      </a:cubicBezTo>
                      <a:lnTo>
                        <a:pt x="155024" y="84191"/>
                      </a:lnTo>
                      <a:lnTo>
                        <a:pt x="172516" y="74086"/>
                      </a:lnTo>
                      <a:close/>
                      <a:moveTo>
                        <a:pt x="150771" y="82600"/>
                      </a:moveTo>
                      <a:lnTo>
                        <a:pt x="153520" y="84191"/>
                      </a:lnTo>
                      <a:lnTo>
                        <a:pt x="149897" y="86278"/>
                      </a:lnTo>
                      <a:lnTo>
                        <a:pt x="147148" y="84695"/>
                      </a:lnTo>
                      <a:lnTo>
                        <a:pt x="150771" y="82600"/>
                      </a:lnTo>
                      <a:close/>
                      <a:moveTo>
                        <a:pt x="74055" y="43409"/>
                      </a:moveTo>
                      <a:cubicBezTo>
                        <a:pt x="74108" y="43409"/>
                        <a:pt x="74161" y="43423"/>
                        <a:pt x="74213" y="43450"/>
                      </a:cubicBezTo>
                      <a:lnTo>
                        <a:pt x="82679" y="48333"/>
                      </a:lnTo>
                      <a:lnTo>
                        <a:pt x="74654" y="52972"/>
                      </a:lnTo>
                      <a:cubicBezTo>
                        <a:pt x="74409" y="53106"/>
                        <a:pt x="74276" y="53295"/>
                        <a:pt x="74276" y="53492"/>
                      </a:cubicBezTo>
                      <a:cubicBezTo>
                        <a:pt x="74276" y="53689"/>
                        <a:pt x="74409" y="53885"/>
                        <a:pt x="74654" y="54011"/>
                      </a:cubicBezTo>
                      <a:lnTo>
                        <a:pt x="122002" y="81285"/>
                      </a:lnTo>
                      <a:cubicBezTo>
                        <a:pt x="122041" y="81300"/>
                        <a:pt x="122065" y="81332"/>
                        <a:pt x="122065" y="81371"/>
                      </a:cubicBezTo>
                      <a:cubicBezTo>
                        <a:pt x="122065" y="81411"/>
                        <a:pt x="122041" y="81450"/>
                        <a:pt x="122002" y="81466"/>
                      </a:cubicBezTo>
                      <a:lnTo>
                        <a:pt x="109164" y="88877"/>
                      </a:lnTo>
                      <a:lnTo>
                        <a:pt x="72992" y="67991"/>
                      </a:lnTo>
                      <a:lnTo>
                        <a:pt x="74583" y="67069"/>
                      </a:lnTo>
                      <a:cubicBezTo>
                        <a:pt x="75087" y="66786"/>
                        <a:pt x="75087" y="66313"/>
                        <a:pt x="74583" y="66022"/>
                      </a:cubicBezTo>
                      <a:lnTo>
                        <a:pt x="54689" y="54539"/>
                      </a:lnTo>
                      <a:lnTo>
                        <a:pt x="73897" y="43450"/>
                      </a:lnTo>
                      <a:cubicBezTo>
                        <a:pt x="73949" y="43423"/>
                        <a:pt x="74002" y="43409"/>
                        <a:pt x="74055" y="43409"/>
                      </a:cubicBezTo>
                      <a:close/>
                      <a:moveTo>
                        <a:pt x="162267" y="55528"/>
                      </a:moveTo>
                      <a:cubicBezTo>
                        <a:pt x="162321" y="55528"/>
                        <a:pt x="162376" y="55539"/>
                        <a:pt x="162427" y="55563"/>
                      </a:cubicBezTo>
                      <a:lnTo>
                        <a:pt x="210594" y="83380"/>
                      </a:lnTo>
                      <a:cubicBezTo>
                        <a:pt x="210673" y="83411"/>
                        <a:pt x="210673" y="83521"/>
                        <a:pt x="210594" y="83553"/>
                      </a:cubicBezTo>
                      <a:lnTo>
                        <a:pt x="200655" y="89294"/>
                      </a:lnTo>
                      <a:cubicBezTo>
                        <a:pt x="200608" y="89318"/>
                        <a:pt x="200555" y="89330"/>
                        <a:pt x="200502" y="89330"/>
                      </a:cubicBezTo>
                      <a:cubicBezTo>
                        <a:pt x="200448" y="89330"/>
                        <a:pt x="200395" y="89318"/>
                        <a:pt x="200348" y="89294"/>
                      </a:cubicBezTo>
                      <a:lnTo>
                        <a:pt x="152181" y="61478"/>
                      </a:lnTo>
                      <a:cubicBezTo>
                        <a:pt x="152102" y="61446"/>
                        <a:pt x="152102" y="61336"/>
                        <a:pt x="152181" y="61304"/>
                      </a:cubicBezTo>
                      <a:lnTo>
                        <a:pt x="162112" y="55563"/>
                      </a:lnTo>
                      <a:cubicBezTo>
                        <a:pt x="162159" y="55539"/>
                        <a:pt x="162212" y="55528"/>
                        <a:pt x="162267" y="55528"/>
                      </a:cubicBezTo>
                      <a:close/>
                      <a:moveTo>
                        <a:pt x="175886" y="76040"/>
                      </a:moveTo>
                      <a:lnTo>
                        <a:pt x="178288" y="77426"/>
                      </a:lnTo>
                      <a:lnTo>
                        <a:pt x="156426" y="90050"/>
                      </a:lnTo>
                      <a:lnTo>
                        <a:pt x="150645" y="86711"/>
                      </a:lnTo>
                      <a:lnTo>
                        <a:pt x="154268" y="84624"/>
                      </a:lnTo>
                      <a:lnTo>
                        <a:pt x="156733" y="86049"/>
                      </a:lnTo>
                      <a:cubicBezTo>
                        <a:pt x="156985" y="86191"/>
                        <a:pt x="157314" y="86262"/>
                        <a:pt x="157643" y="86262"/>
                      </a:cubicBezTo>
                      <a:cubicBezTo>
                        <a:pt x="157971" y="86262"/>
                        <a:pt x="158300" y="86191"/>
                        <a:pt x="158552" y="86049"/>
                      </a:cubicBezTo>
                      <a:lnTo>
                        <a:pt x="175886" y="76040"/>
                      </a:lnTo>
                      <a:close/>
                      <a:moveTo>
                        <a:pt x="72244" y="68424"/>
                      </a:moveTo>
                      <a:lnTo>
                        <a:pt x="108416" y="89310"/>
                      </a:lnTo>
                      <a:lnTo>
                        <a:pt x="106172" y="90609"/>
                      </a:lnTo>
                      <a:lnTo>
                        <a:pt x="69991" y="69723"/>
                      </a:lnTo>
                      <a:lnTo>
                        <a:pt x="72244" y="68424"/>
                      </a:lnTo>
                      <a:close/>
                      <a:moveTo>
                        <a:pt x="179037" y="77859"/>
                      </a:moveTo>
                      <a:lnTo>
                        <a:pt x="181943" y="79536"/>
                      </a:lnTo>
                      <a:lnTo>
                        <a:pt x="160238" y="92066"/>
                      </a:lnTo>
                      <a:cubicBezTo>
                        <a:pt x="160186" y="92094"/>
                        <a:pt x="160133" y="92108"/>
                        <a:pt x="160080" y="92108"/>
                      </a:cubicBezTo>
                      <a:cubicBezTo>
                        <a:pt x="160027" y="92108"/>
                        <a:pt x="159974" y="92094"/>
                        <a:pt x="159923" y="92066"/>
                      </a:cubicBezTo>
                      <a:lnTo>
                        <a:pt x="157174" y="90483"/>
                      </a:lnTo>
                      <a:lnTo>
                        <a:pt x="179037" y="77859"/>
                      </a:lnTo>
                      <a:close/>
                      <a:moveTo>
                        <a:pt x="83427" y="48766"/>
                      </a:moveTo>
                      <a:lnTo>
                        <a:pt x="145652" y="84695"/>
                      </a:lnTo>
                      <a:lnTo>
                        <a:pt x="123789" y="97319"/>
                      </a:lnTo>
                      <a:lnTo>
                        <a:pt x="109913" y="89310"/>
                      </a:lnTo>
                      <a:lnTo>
                        <a:pt x="122750" y="81899"/>
                      </a:lnTo>
                      <a:cubicBezTo>
                        <a:pt x="122994" y="81757"/>
                        <a:pt x="123128" y="81576"/>
                        <a:pt x="123128" y="81371"/>
                      </a:cubicBezTo>
                      <a:cubicBezTo>
                        <a:pt x="123128" y="81174"/>
                        <a:pt x="122994" y="80993"/>
                        <a:pt x="122750" y="80851"/>
                      </a:cubicBezTo>
                      <a:lnTo>
                        <a:pt x="75402" y="53586"/>
                      </a:lnTo>
                      <a:cubicBezTo>
                        <a:pt x="75362" y="53563"/>
                        <a:pt x="75339" y="53531"/>
                        <a:pt x="75339" y="53492"/>
                      </a:cubicBezTo>
                      <a:cubicBezTo>
                        <a:pt x="75339" y="53452"/>
                        <a:pt x="75362" y="53421"/>
                        <a:pt x="75402" y="53405"/>
                      </a:cubicBezTo>
                      <a:lnTo>
                        <a:pt x="83427" y="48766"/>
                      </a:lnTo>
                      <a:close/>
                      <a:moveTo>
                        <a:pt x="109164" y="89743"/>
                      </a:moveTo>
                      <a:lnTo>
                        <a:pt x="123033" y="97752"/>
                      </a:lnTo>
                      <a:lnTo>
                        <a:pt x="120789" y="99052"/>
                      </a:lnTo>
                      <a:lnTo>
                        <a:pt x="106912" y="91042"/>
                      </a:lnTo>
                      <a:lnTo>
                        <a:pt x="109164" y="89743"/>
                      </a:lnTo>
                      <a:close/>
                      <a:moveTo>
                        <a:pt x="146400" y="85128"/>
                      </a:moveTo>
                      <a:lnTo>
                        <a:pt x="149149" y="86711"/>
                      </a:lnTo>
                      <a:lnTo>
                        <a:pt x="127436" y="99249"/>
                      </a:lnTo>
                      <a:cubicBezTo>
                        <a:pt x="127388" y="99272"/>
                        <a:pt x="127335" y="99284"/>
                        <a:pt x="127282" y="99284"/>
                      </a:cubicBezTo>
                      <a:cubicBezTo>
                        <a:pt x="127229" y="99284"/>
                        <a:pt x="127176" y="99272"/>
                        <a:pt x="127129" y="99249"/>
                      </a:cubicBezTo>
                      <a:lnTo>
                        <a:pt x="124538" y="97745"/>
                      </a:lnTo>
                      <a:lnTo>
                        <a:pt x="146400" y="85128"/>
                      </a:lnTo>
                      <a:close/>
                      <a:moveTo>
                        <a:pt x="39135" y="59123"/>
                      </a:moveTo>
                      <a:lnTo>
                        <a:pt x="62840" y="72803"/>
                      </a:lnTo>
                      <a:cubicBezTo>
                        <a:pt x="63094" y="72949"/>
                        <a:pt x="63425" y="73022"/>
                        <a:pt x="63756" y="73022"/>
                      </a:cubicBezTo>
                      <a:cubicBezTo>
                        <a:pt x="64081" y="73022"/>
                        <a:pt x="64405" y="72951"/>
                        <a:pt x="64652" y="72811"/>
                      </a:cubicBezTo>
                      <a:lnTo>
                        <a:pt x="69243" y="70156"/>
                      </a:lnTo>
                      <a:lnTo>
                        <a:pt x="105416" y="91042"/>
                      </a:lnTo>
                      <a:lnTo>
                        <a:pt x="73275" y="109597"/>
                      </a:lnTo>
                      <a:lnTo>
                        <a:pt x="12649" y="74590"/>
                      </a:lnTo>
                      <a:cubicBezTo>
                        <a:pt x="12562" y="74559"/>
                        <a:pt x="12562" y="74449"/>
                        <a:pt x="12649" y="74409"/>
                      </a:cubicBezTo>
                      <a:lnTo>
                        <a:pt x="39135" y="59123"/>
                      </a:lnTo>
                      <a:close/>
                      <a:moveTo>
                        <a:pt x="35260" y="56886"/>
                      </a:moveTo>
                      <a:lnTo>
                        <a:pt x="38379" y="58690"/>
                      </a:lnTo>
                      <a:lnTo>
                        <a:pt x="11893" y="73976"/>
                      </a:lnTo>
                      <a:cubicBezTo>
                        <a:pt x="11397" y="74267"/>
                        <a:pt x="11397" y="74740"/>
                        <a:pt x="11893" y="75024"/>
                      </a:cubicBezTo>
                      <a:lnTo>
                        <a:pt x="72527" y="110031"/>
                      </a:lnTo>
                      <a:lnTo>
                        <a:pt x="69936" y="111527"/>
                      </a:lnTo>
                      <a:lnTo>
                        <a:pt x="5270" y="74197"/>
                      </a:lnTo>
                      <a:lnTo>
                        <a:pt x="35260" y="56886"/>
                      </a:lnTo>
                      <a:close/>
                      <a:moveTo>
                        <a:pt x="4529" y="74630"/>
                      </a:moveTo>
                      <a:lnTo>
                        <a:pt x="69188" y="111960"/>
                      </a:lnTo>
                      <a:lnTo>
                        <a:pt x="65943" y="113834"/>
                      </a:lnTo>
                      <a:lnTo>
                        <a:pt x="1434" y="76591"/>
                      </a:lnTo>
                      <a:cubicBezTo>
                        <a:pt x="1355" y="76559"/>
                        <a:pt x="1355" y="76449"/>
                        <a:pt x="1434" y="76418"/>
                      </a:cubicBezTo>
                      <a:lnTo>
                        <a:pt x="4529" y="74630"/>
                      </a:lnTo>
                      <a:close/>
                      <a:moveTo>
                        <a:pt x="106172" y="91476"/>
                      </a:moveTo>
                      <a:lnTo>
                        <a:pt x="120033" y="99485"/>
                      </a:lnTo>
                      <a:lnTo>
                        <a:pt x="88058" y="117945"/>
                      </a:lnTo>
                      <a:cubicBezTo>
                        <a:pt x="88007" y="117973"/>
                        <a:pt x="87951" y="117987"/>
                        <a:pt x="87897" y="117987"/>
                      </a:cubicBezTo>
                      <a:cubicBezTo>
                        <a:pt x="87843" y="117987"/>
                        <a:pt x="87790" y="117973"/>
                        <a:pt x="87743" y="117945"/>
                      </a:cubicBezTo>
                      <a:lnTo>
                        <a:pt x="74031" y="110031"/>
                      </a:lnTo>
                      <a:lnTo>
                        <a:pt x="106172" y="91476"/>
                      </a:lnTo>
                      <a:close/>
                      <a:moveTo>
                        <a:pt x="182699" y="79969"/>
                      </a:moveTo>
                      <a:lnTo>
                        <a:pt x="199592" y="89727"/>
                      </a:lnTo>
                      <a:cubicBezTo>
                        <a:pt x="199844" y="89869"/>
                        <a:pt x="200173" y="89940"/>
                        <a:pt x="200502" y="89940"/>
                      </a:cubicBezTo>
                      <a:cubicBezTo>
                        <a:pt x="200830" y="89940"/>
                        <a:pt x="201159" y="89869"/>
                        <a:pt x="201411" y="89727"/>
                      </a:cubicBezTo>
                      <a:lnTo>
                        <a:pt x="206003" y="87073"/>
                      </a:lnTo>
                      <a:lnTo>
                        <a:pt x="221840" y="96217"/>
                      </a:lnTo>
                      <a:cubicBezTo>
                        <a:pt x="221919" y="96256"/>
                        <a:pt x="221919" y="96366"/>
                        <a:pt x="221840" y="96398"/>
                      </a:cubicBezTo>
                      <a:lnTo>
                        <a:pt x="193638" y="112685"/>
                      </a:lnTo>
                      <a:lnTo>
                        <a:pt x="189039" y="110031"/>
                      </a:lnTo>
                      <a:cubicBezTo>
                        <a:pt x="188791" y="109885"/>
                        <a:pt x="188464" y="109812"/>
                        <a:pt x="188136" y="109812"/>
                      </a:cubicBezTo>
                      <a:cubicBezTo>
                        <a:pt x="187808" y="109812"/>
                        <a:pt x="187479" y="109885"/>
                        <a:pt x="187227" y="110031"/>
                      </a:cubicBezTo>
                      <a:lnTo>
                        <a:pt x="166514" y="121986"/>
                      </a:lnTo>
                      <a:lnTo>
                        <a:pt x="134721" y="103628"/>
                      </a:lnTo>
                      <a:cubicBezTo>
                        <a:pt x="134642" y="103596"/>
                        <a:pt x="134642" y="103486"/>
                        <a:pt x="134721" y="103447"/>
                      </a:cubicBezTo>
                      <a:lnTo>
                        <a:pt x="156426" y="90916"/>
                      </a:lnTo>
                      <a:lnTo>
                        <a:pt x="159174" y="92499"/>
                      </a:lnTo>
                      <a:cubicBezTo>
                        <a:pt x="159426" y="92645"/>
                        <a:pt x="159755" y="92718"/>
                        <a:pt x="160083" y="92718"/>
                      </a:cubicBezTo>
                      <a:cubicBezTo>
                        <a:pt x="160411" y="92718"/>
                        <a:pt x="160738" y="92645"/>
                        <a:pt x="160986" y="92499"/>
                      </a:cubicBezTo>
                      <a:lnTo>
                        <a:pt x="182699" y="79969"/>
                      </a:lnTo>
                      <a:close/>
                      <a:moveTo>
                        <a:pt x="149897" y="87144"/>
                      </a:moveTo>
                      <a:lnTo>
                        <a:pt x="155678" y="90483"/>
                      </a:lnTo>
                      <a:lnTo>
                        <a:pt x="133965" y="103013"/>
                      </a:lnTo>
                      <a:cubicBezTo>
                        <a:pt x="133468" y="103305"/>
                        <a:pt x="133468" y="103777"/>
                        <a:pt x="133965" y="104061"/>
                      </a:cubicBezTo>
                      <a:lnTo>
                        <a:pt x="165766" y="122419"/>
                      </a:lnTo>
                      <a:lnTo>
                        <a:pt x="163522" y="123718"/>
                      </a:lnTo>
                      <a:lnTo>
                        <a:pt x="121537" y="99485"/>
                      </a:lnTo>
                      <a:lnTo>
                        <a:pt x="123781" y="98186"/>
                      </a:lnTo>
                      <a:lnTo>
                        <a:pt x="126380" y="99682"/>
                      </a:lnTo>
                      <a:cubicBezTo>
                        <a:pt x="126629" y="99824"/>
                        <a:pt x="126955" y="99895"/>
                        <a:pt x="127283" y="99895"/>
                      </a:cubicBezTo>
                      <a:cubicBezTo>
                        <a:pt x="127611" y="99895"/>
                        <a:pt x="127940" y="99824"/>
                        <a:pt x="128192" y="99682"/>
                      </a:cubicBezTo>
                      <a:lnTo>
                        <a:pt x="149897" y="87144"/>
                      </a:lnTo>
                      <a:close/>
                      <a:moveTo>
                        <a:pt x="207376" y="57914"/>
                      </a:moveTo>
                      <a:cubicBezTo>
                        <a:pt x="207430" y="57914"/>
                        <a:pt x="207483" y="57926"/>
                        <a:pt x="207530" y="57949"/>
                      </a:cubicBezTo>
                      <a:lnTo>
                        <a:pt x="267818" y="92759"/>
                      </a:lnTo>
                      <a:cubicBezTo>
                        <a:pt x="267889" y="92791"/>
                        <a:pt x="267889" y="92901"/>
                        <a:pt x="267818" y="92933"/>
                      </a:cubicBezTo>
                      <a:lnTo>
                        <a:pt x="189165" y="138343"/>
                      </a:lnTo>
                      <a:cubicBezTo>
                        <a:pt x="189113" y="138371"/>
                        <a:pt x="189060" y="138385"/>
                        <a:pt x="189007" y="138385"/>
                      </a:cubicBezTo>
                      <a:cubicBezTo>
                        <a:pt x="188954" y="138385"/>
                        <a:pt x="188901" y="138371"/>
                        <a:pt x="188850" y="138343"/>
                      </a:cubicBezTo>
                      <a:lnTo>
                        <a:pt x="175264" y="130499"/>
                      </a:lnTo>
                      <a:lnTo>
                        <a:pt x="198978" y="116819"/>
                      </a:lnTo>
                      <a:cubicBezTo>
                        <a:pt x="199474" y="116528"/>
                        <a:pt x="199474" y="116063"/>
                        <a:pt x="198978" y="115772"/>
                      </a:cubicBezTo>
                      <a:lnTo>
                        <a:pt x="194386" y="113118"/>
                      </a:lnTo>
                      <a:lnTo>
                        <a:pt x="222589" y="96839"/>
                      </a:lnTo>
                      <a:cubicBezTo>
                        <a:pt x="223085" y="96548"/>
                        <a:pt x="223085" y="96075"/>
                        <a:pt x="222589" y="95791"/>
                      </a:cubicBezTo>
                      <a:lnTo>
                        <a:pt x="206751" y="86648"/>
                      </a:lnTo>
                      <a:lnTo>
                        <a:pt x="211342" y="83994"/>
                      </a:lnTo>
                      <a:cubicBezTo>
                        <a:pt x="211846" y="83702"/>
                        <a:pt x="211846" y="83238"/>
                        <a:pt x="211342" y="82946"/>
                      </a:cubicBezTo>
                      <a:lnTo>
                        <a:pt x="190787" y="71078"/>
                      </a:lnTo>
                      <a:lnTo>
                        <a:pt x="196631" y="67707"/>
                      </a:lnTo>
                      <a:cubicBezTo>
                        <a:pt x="197127" y="67424"/>
                        <a:pt x="197127" y="66951"/>
                        <a:pt x="196631" y="66660"/>
                      </a:cubicBezTo>
                      <a:lnTo>
                        <a:pt x="194378" y="65368"/>
                      </a:lnTo>
                      <a:lnTo>
                        <a:pt x="207215" y="57949"/>
                      </a:lnTo>
                      <a:cubicBezTo>
                        <a:pt x="207267" y="57926"/>
                        <a:pt x="207322" y="57914"/>
                        <a:pt x="207376" y="57914"/>
                      </a:cubicBezTo>
                      <a:close/>
                      <a:moveTo>
                        <a:pt x="120789" y="99910"/>
                      </a:moveTo>
                      <a:lnTo>
                        <a:pt x="162774" y="124151"/>
                      </a:lnTo>
                      <a:lnTo>
                        <a:pt x="160017" y="125742"/>
                      </a:lnTo>
                      <a:lnTo>
                        <a:pt x="155741" y="123269"/>
                      </a:lnTo>
                      <a:cubicBezTo>
                        <a:pt x="155489" y="123124"/>
                        <a:pt x="155160" y="123051"/>
                        <a:pt x="154832" y="123051"/>
                      </a:cubicBezTo>
                      <a:cubicBezTo>
                        <a:pt x="154504" y="123051"/>
                        <a:pt x="154177" y="123124"/>
                        <a:pt x="153929" y="123269"/>
                      </a:cubicBezTo>
                      <a:lnTo>
                        <a:pt x="122096" y="141643"/>
                      </a:lnTo>
                      <a:lnTo>
                        <a:pt x="70684" y="111960"/>
                      </a:lnTo>
                      <a:lnTo>
                        <a:pt x="73275" y="110464"/>
                      </a:lnTo>
                      <a:lnTo>
                        <a:pt x="86987" y="118379"/>
                      </a:lnTo>
                      <a:cubicBezTo>
                        <a:pt x="87239" y="118524"/>
                        <a:pt x="87568" y="118597"/>
                        <a:pt x="87895" y="118597"/>
                      </a:cubicBezTo>
                      <a:cubicBezTo>
                        <a:pt x="88223" y="118597"/>
                        <a:pt x="88550" y="118524"/>
                        <a:pt x="88798" y="118379"/>
                      </a:cubicBezTo>
                      <a:lnTo>
                        <a:pt x="120789" y="99910"/>
                      </a:lnTo>
                      <a:close/>
                      <a:moveTo>
                        <a:pt x="69936" y="112401"/>
                      </a:moveTo>
                      <a:lnTo>
                        <a:pt x="121348" y="142084"/>
                      </a:lnTo>
                      <a:lnTo>
                        <a:pt x="118261" y="143864"/>
                      </a:lnTo>
                      <a:cubicBezTo>
                        <a:pt x="118209" y="143888"/>
                        <a:pt x="118154" y="143899"/>
                        <a:pt x="118100" y="143899"/>
                      </a:cubicBezTo>
                      <a:cubicBezTo>
                        <a:pt x="118046" y="143899"/>
                        <a:pt x="117993" y="143888"/>
                        <a:pt x="117946" y="143864"/>
                      </a:cubicBezTo>
                      <a:lnTo>
                        <a:pt x="66683" y="114268"/>
                      </a:lnTo>
                      <a:lnTo>
                        <a:pt x="69936" y="112401"/>
                      </a:lnTo>
                      <a:close/>
                      <a:moveTo>
                        <a:pt x="188130" y="110428"/>
                      </a:moveTo>
                      <a:cubicBezTo>
                        <a:pt x="188184" y="110428"/>
                        <a:pt x="188239" y="110440"/>
                        <a:pt x="188290" y="110464"/>
                      </a:cubicBezTo>
                      <a:lnTo>
                        <a:pt x="198222" y="116197"/>
                      </a:lnTo>
                      <a:cubicBezTo>
                        <a:pt x="198300" y="116236"/>
                        <a:pt x="198300" y="116347"/>
                        <a:pt x="198222" y="116378"/>
                      </a:cubicBezTo>
                      <a:lnTo>
                        <a:pt x="150054" y="144187"/>
                      </a:lnTo>
                      <a:cubicBezTo>
                        <a:pt x="150007" y="144211"/>
                        <a:pt x="149954" y="144222"/>
                        <a:pt x="149901" y="144222"/>
                      </a:cubicBezTo>
                      <a:cubicBezTo>
                        <a:pt x="149848" y="144222"/>
                        <a:pt x="149795" y="144211"/>
                        <a:pt x="149747" y="144187"/>
                      </a:cubicBezTo>
                      <a:lnTo>
                        <a:pt x="139808" y="138454"/>
                      </a:lnTo>
                      <a:cubicBezTo>
                        <a:pt x="139730" y="138422"/>
                        <a:pt x="139730" y="138312"/>
                        <a:pt x="139808" y="138272"/>
                      </a:cubicBezTo>
                      <a:lnTo>
                        <a:pt x="187975" y="110464"/>
                      </a:lnTo>
                      <a:cubicBezTo>
                        <a:pt x="188023" y="110440"/>
                        <a:pt x="188076" y="110428"/>
                        <a:pt x="188130" y="110428"/>
                      </a:cubicBezTo>
                      <a:close/>
                      <a:moveTo>
                        <a:pt x="154835" y="123667"/>
                      </a:moveTo>
                      <a:cubicBezTo>
                        <a:pt x="154888" y="123667"/>
                        <a:pt x="154941" y="123679"/>
                        <a:pt x="154992" y="123703"/>
                      </a:cubicBezTo>
                      <a:lnTo>
                        <a:pt x="159269" y="126175"/>
                      </a:lnTo>
                      <a:lnTo>
                        <a:pt x="139060" y="137839"/>
                      </a:lnTo>
                      <a:cubicBezTo>
                        <a:pt x="138564" y="138131"/>
                        <a:pt x="138564" y="138603"/>
                        <a:pt x="139060" y="138887"/>
                      </a:cubicBezTo>
                      <a:lnTo>
                        <a:pt x="143652" y="141541"/>
                      </a:lnTo>
                      <a:lnTo>
                        <a:pt x="132941" y="147723"/>
                      </a:lnTo>
                      <a:cubicBezTo>
                        <a:pt x="132890" y="147747"/>
                        <a:pt x="132834" y="147759"/>
                        <a:pt x="132780" y="147759"/>
                      </a:cubicBezTo>
                      <a:cubicBezTo>
                        <a:pt x="132726" y="147759"/>
                        <a:pt x="132673" y="147747"/>
                        <a:pt x="132626" y="147723"/>
                      </a:cubicBezTo>
                      <a:lnTo>
                        <a:pt x="122852" y="142076"/>
                      </a:lnTo>
                      <a:lnTo>
                        <a:pt x="154677" y="123703"/>
                      </a:lnTo>
                      <a:cubicBezTo>
                        <a:pt x="154729" y="123679"/>
                        <a:pt x="154782" y="123667"/>
                        <a:pt x="154835" y="123667"/>
                      </a:cubicBezTo>
                      <a:close/>
                      <a:moveTo>
                        <a:pt x="144652" y="1"/>
                      </a:moveTo>
                      <a:lnTo>
                        <a:pt x="112913" y="18327"/>
                      </a:lnTo>
                      <a:lnTo>
                        <a:pt x="103447" y="12862"/>
                      </a:lnTo>
                      <a:cubicBezTo>
                        <a:pt x="103199" y="12716"/>
                        <a:pt x="102870" y="12643"/>
                        <a:pt x="102541" y="12643"/>
                      </a:cubicBezTo>
                      <a:cubicBezTo>
                        <a:pt x="102212" y="12643"/>
                        <a:pt x="101883" y="12716"/>
                        <a:pt x="101635" y="12862"/>
                      </a:cubicBezTo>
                      <a:lnTo>
                        <a:pt x="79174" y="25825"/>
                      </a:lnTo>
                      <a:lnTo>
                        <a:pt x="55217" y="11995"/>
                      </a:lnTo>
                      <a:cubicBezTo>
                        <a:pt x="54969" y="11850"/>
                        <a:pt x="54642" y="11777"/>
                        <a:pt x="54314" y="11777"/>
                      </a:cubicBezTo>
                      <a:cubicBezTo>
                        <a:pt x="53986" y="11777"/>
                        <a:pt x="53657" y="11850"/>
                        <a:pt x="53405" y="11995"/>
                      </a:cubicBezTo>
                      <a:lnTo>
                        <a:pt x="11861" y="35984"/>
                      </a:lnTo>
                      <a:cubicBezTo>
                        <a:pt x="11357" y="36268"/>
                        <a:pt x="11357" y="36740"/>
                        <a:pt x="11861" y="37024"/>
                      </a:cubicBezTo>
                      <a:lnTo>
                        <a:pt x="19265" y="41300"/>
                      </a:lnTo>
                      <a:lnTo>
                        <a:pt x="14673" y="43954"/>
                      </a:lnTo>
                      <a:cubicBezTo>
                        <a:pt x="14177" y="44238"/>
                        <a:pt x="14177" y="44710"/>
                        <a:pt x="14673" y="44994"/>
                      </a:cubicBezTo>
                      <a:lnTo>
                        <a:pt x="30330" y="54035"/>
                      </a:lnTo>
                      <a:lnTo>
                        <a:pt x="497" y="71259"/>
                      </a:lnTo>
                      <a:cubicBezTo>
                        <a:pt x="1" y="71550"/>
                        <a:pt x="1" y="72015"/>
                        <a:pt x="497" y="72306"/>
                      </a:cubicBezTo>
                      <a:lnTo>
                        <a:pt x="3781" y="74197"/>
                      </a:lnTo>
                      <a:lnTo>
                        <a:pt x="678" y="75984"/>
                      </a:lnTo>
                      <a:cubicBezTo>
                        <a:pt x="182" y="76268"/>
                        <a:pt x="182" y="76740"/>
                        <a:pt x="678" y="77024"/>
                      </a:cubicBezTo>
                      <a:lnTo>
                        <a:pt x="65187" y="114268"/>
                      </a:lnTo>
                      <a:lnTo>
                        <a:pt x="44191" y="126388"/>
                      </a:lnTo>
                      <a:lnTo>
                        <a:pt x="44947" y="126813"/>
                      </a:lnTo>
                      <a:lnTo>
                        <a:pt x="65935" y="114701"/>
                      </a:lnTo>
                      <a:lnTo>
                        <a:pt x="117197" y="144305"/>
                      </a:lnTo>
                      <a:cubicBezTo>
                        <a:pt x="117446" y="144447"/>
                        <a:pt x="117772" y="144518"/>
                        <a:pt x="118100" y="144518"/>
                      </a:cubicBezTo>
                      <a:cubicBezTo>
                        <a:pt x="118428" y="144518"/>
                        <a:pt x="118757" y="144447"/>
                        <a:pt x="119009" y="144305"/>
                      </a:cubicBezTo>
                      <a:lnTo>
                        <a:pt x="122096" y="142517"/>
                      </a:lnTo>
                      <a:lnTo>
                        <a:pt x="131878" y="148156"/>
                      </a:lnTo>
                      <a:cubicBezTo>
                        <a:pt x="132126" y="148302"/>
                        <a:pt x="132453" y="148375"/>
                        <a:pt x="132780" y="148375"/>
                      </a:cubicBezTo>
                      <a:cubicBezTo>
                        <a:pt x="133108" y="148375"/>
                        <a:pt x="133437" y="148302"/>
                        <a:pt x="133689" y="148156"/>
                      </a:cubicBezTo>
                      <a:lnTo>
                        <a:pt x="144400" y="141974"/>
                      </a:lnTo>
                      <a:lnTo>
                        <a:pt x="148991" y="144628"/>
                      </a:lnTo>
                      <a:cubicBezTo>
                        <a:pt x="149243" y="144770"/>
                        <a:pt x="149572" y="144841"/>
                        <a:pt x="149900" y="144841"/>
                      </a:cubicBezTo>
                      <a:cubicBezTo>
                        <a:pt x="150228" y="144841"/>
                        <a:pt x="150555" y="144770"/>
                        <a:pt x="150803" y="144628"/>
                      </a:cubicBezTo>
                      <a:lnTo>
                        <a:pt x="174516" y="130940"/>
                      </a:lnTo>
                      <a:lnTo>
                        <a:pt x="188101" y="138784"/>
                      </a:lnTo>
                      <a:cubicBezTo>
                        <a:pt x="188349" y="138930"/>
                        <a:pt x="188676" y="139003"/>
                        <a:pt x="189004" y="139003"/>
                      </a:cubicBezTo>
                      <a:cubicBezTo>
                        <a:pt x="189332" y="139003"/>
                        <a:pt x="189661" y="138930"/>
                        <a:pt x="189913" y="138784"/>
                      </a:cubicBezTo>
                      <a:lnTo>
                        <a:pt x="268566" y="93374"/>
                      </a:lnTo>
                      <a:cubicBezTo>
                        <a:pt x="269070" y="93082"/>
                        <a:pt x="269070" y="92610"/>
                        <a:pt x="268566" y="92326"/>
                      </a:cubicBezTo>
                      <a:lnTo>
                        <a:pt x="208279" y="57516"/>
                      </a:lnTo>
                      <a:cubicBezTo>
                        <a:pt x="208031" y="57370"/>
                        <a:pt x="207704" y="57298"/>
                        <a:pt x="207376" y="57298"/>
                      </a:cubicBezTo>
                      <a:cubicBezTo>
                        <a:pt x="207048" y="57298"/>
                        <a:pt x="206719" y="57370"/>
                        <a:pt x="206467" y="57516"/>
                      </a:cubicBezTo>
                      <a:lnTo>
                        <a:pt x="193630" y="64927"/>
                      </a:lnTo>
                      <a:lnTo>
                        <a:pt x="124530" y="25037"/>
                      </a:lnTo>
                      <a:lnTo>
                        <a:pt x="156205" y="6750"/>
                      </a:lnTo>
                      <a:lnTo>
                        <a:pt x="155457" y="6317"/>
                      </a:lnTo>
                      <a:lnTo>
                        <a:pt x="123781" y="24604"/>
                      </a:lnTo>
                      <a:lnTo>
                        <a:pt x="121159" y="23084"/>
                      </a:lnTo>
                      <a:lnTo>
                        <a:pt x="152898" y="4765"/>
                      </a:lnTo>
                      <a:lnTo>
                        <a:pt x="152149" y="4332"/>
                      </a:lnTo>
                      <a:lnTo>
                        <a:pt x="120411" y="22651"/>
                      </a:lnTo>
                      <a:lnTo>
                        <a:pt x="117221" y="20816"/>
                      </a:lnTo>
                      <a:lnTo>
                        <a:pt x="148960" y="2489"/>
                      </a:lnTo>
                      <a:lnTo>
                        <a:pt x="148212" y="2056"/>
                      </a:lnTo>
                      <a:lnTo>
                        <a:pt x="116473" y="20383"/>
                      </a:lnTo>
                      <a:lnTo>
                        <a:pt x="113661" y="18760"/>
                      </a:lnTo>
                      <a:lnTo>
                        <a:pt x="145400" y="434"/>
                      </a:lnTo>
                      <a:lnTo>
                        <a:pt x="144652" y="1"/>
                      </a:lnTo>
                      <a:close/>
                    </a:path>
                  </a:pathLst>
                </a:custGeom>
                <a:solidFill>
                  <a:srgbClr val="D4B6F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8" name="Google Shape;238;p1"/>
                <p:cNvSpPr/>
                <p:nvPr/>
              </p:nvSpPr>
              <p:spPr>
                <a:xfrm>
                  <a:off x="4088875" y="2134600"/>
                  <a:ext cx="1530850" cy="671525"/>
                </a:xfrm>
                <a:custGeom>
                  <a:avLst/>
                  <a:gdLst/>
                  <a:ahLst/>
                  <a:cxnLst/>
                  <a:rect l="l" t="t" r="r" b="b"/>
                  <a:pathLst>
                    <a:path w="61234" h="26861" extrusionOk="0">
                      <a:moveTo>
                        <a:pt x="1" y="1"/>
                      </a:moveTo>
                      <a:lnTo>
                        <a:pt x="1" y="796"/>
                      </a:lnTo>
                      <a:cubicBezTo>
                        <a:pt x="9" y="899"/>
                        <a:pt x="64" y="985"/>
                        <a:pt x="158" y="1025"/>
                      </a:cubicBezTo>
                      <a:lnTo>
                        <a:pt x="44742" y="26770"/>
                      </a:lnTo>
                      <a:cubicBezTo>
                        <a:pt x="44849" y="26831"/>
                        <a:pt x="44990" y="26860"/>
                        <a:pt x="45137" y="26860"/>
                      </a:cubicBezTo>
                      <a:cubicBezTo>
                        <a:pt x="45315" y="26860"/>
                        <a:pt x="45501" y="26817"/>
                        <a:pt x="45648" y="26731"/>
                      </a:cubicBezTo>
                      <a:lnTo>
                        <a:pt x="61005" y="17870"/>
                      </a:lnTo>
                      <a:cubicBezTo>
                        <a:pt x="61155" y="17784"/>
                        <a:pt x="61233" y="17674"/>
                        <a:pt x="61233" y="17571"/>
                      </a:cubicBezTo>
                      <a:lnTo>
                        <a:pt x="61233" y="16776"/>
                      </a:lnTo>
                      <a:lnTo>
                        <a:pt x="1" y="1"/>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9" name="Google Shape;239;p1"/>
                <p:cNvSpPr/>
                <p:nvPr/>
              </p:nvSpPr>
              <p:spPr>
                <a:xfrm>
                  <a:off x="4088875" y="1902450"/>
                  <a:ext cx="1530650" cy="883775"/>
                </a:xfrm>
                <a:custGeom>
                  <a:avLst/>
                  <a:gdLst/>
                  <a:ahLst/>
                  <a:cxnLst/>
                  <a:rect l="l" t="t" r="r" b="b"/>
                  <a:pathLst>
                    <a:path w="61226" h="35351" extrusionOk="0">
                      <a:moveTo>
                        <a:pt x="16097" y="0"/>
                      </a:moveTo>
                      <a:cubicBezTo>
                        <a:pt x="15917" y="0"/>
                        <a:pt x="15727" y="44"/>
                        <a:pt x="15579" y="127"/>
                      </a:cubicBezTo>
                      <a:lnTo>
                        <a:pt x="221" y="8988"/>
                      </a:lnTo>
                      <a:cubicBezTo>
                        <a:pt x="72" y="9074"/>
                        <a:pt x="1" y="9184"/>
                        <a:pt x="1" y="9287"/>
                      </a:cubicBezTo>
                      <a:cubicBezTo>
                        <a:pt x="9" y="9381"/>
                        <a:pt x="64" y="9468"/>
                        <a:pt x="158" y="9515"/>
                      </a:cubicBezTo>
                      <a:lnTo>
                        <a:pt x="44742" y="35260"/>
                      </a:lnTo>
                      <a:cubicBezTo>
                        <a:pt x="44848" y="35320"/>
                        <a:pt x="44986" y="35350"/>
                        <a:pt x="45132" y="35350"/>
                      </a:cubicBezTo>
                      <a:cubicBezTo>
                        <a:pt x="45311" y="35350"/>
                        <a:pt x="45500" y="35305"/>
                        <a:pt x="45648" y="35213"/>
                      </a:cubicBezTo>
                      <a:lnTo>
                        <a:pt x="61005" y="26353"/>
                      </a:lnTo>
                      <a:cubicBezTo>
                        <a:pt x="61155" y="26274"/>
                        <a:pt x="61226" y="26156"/>
                        <a:pt x="61226" y="26062"/>
                      </a:cubicBezTo>
                      <a:cubicBezTo>
                        <a:pt x="61226" y="25959"/>
                        <a:pt x="61163" y="25873"/>
                        <a:pt x="61076" y="25833"/>
                      </a:cubicBezTo>
                      <a:lnTo>
                        <a:pt x="16484" y="88"/>
                      </a:lnTo>
                      <a:cubicBezTo>
                        <a:pt x="16379" y="29"/>
                        <a:pt x="16241" y="0"/>
                        <a:pt x="16097" y="0"/>
                      </a:cubicBezTo>
                      <a:close/>
                    </a:path>
                  </a:pathLst>
                </a:custGeom>
                <a:solidFill>
                  <a:srgbClr val="D4B6F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0" name="Google Shape;240;p1"/>
                <p:cNvSpPr/>
                <p:nvPr/>
              </p:nvSpPr>
              <p:spPr>
                <a:xfrm>
                  <a:off x="4110925" y="1913250"/>
                  <a:ext cx="1495025" cy="862100"/>
                </a:xfrm>
                <a:custGeom>
                  <a:avLst/>
                  <a:gdLst/>
                  <a:ahLst/>
                  <a:cxnLst/>
                  <a:rect l="l" t="t" r="r" b="b"/>
                  <a:pathLst>
                    <a:path w="59801" h="34484" extrusionOk="0">
                      <a:moveTo>
                        <a:pt x="15377" y="0"/>
                      </a:moveTo>
                      <a:cubicBezTo>
                        <a:pt x="15289" y="0"/>
                        <a:pt x="15201" y="22"/>
                        <a:pt x="15122" y="66"/>
                      </a:cubicBezTo>
                      <a:lnTo>
                        <a:pt x="158" y="8705"/>
                      </a:lnTo>
                      <a:cubicBezTo>
                        <a:pt x="24" y="8784"/>
                        <a:pt x="1" y="8902"/>
                        <a:pt x="119" y="8973"/>
                      </a:cubicBezTo>
                      <a:lnTo>
                        <a:pt x="44222" y="34435"/>
                      </a:lnTo>
                      <a:cubicBezTo>
                        <a:pt x="44291" y="34467"/>
                        <a:pt x="44365" y="34483"/>
                        <a:pt x="44439" y="34483"/>
                      </a:cubicBezTo>
                      <a:cubicBezTo>
                        <a:pt x="44525" y="34483"/>
                        <a:pt x="44610" y="34461"/>
                        <a:pt x="44687" y="34419"/>
                      </a:cubicBezTo>
                      <a:lnTo>
                        <a:pt x="59651" y="25779"/>
                      </a:lnTo>
                      <a:cubicBezTo>
                        <a:pt x="59792" y="25701"/>
                        <a:pt x="59800" y="25575"/>
                        <a:pt x="59682" y="25512"/>
                      </a:cubicBezTo>
                      <a:lnTo>
                        <a:pt x="15579" y="42"/>
                      </a:lnTo>
                      <a:cubicBezTo>
                        <a:pt x="15516" y="14"/>
                        <a:pt x="15447" y="0"/>
                        <a:pt x="15377" y="0"/>
                      </a:cubicBezTo>
                      <a:close/>
                    </a:path>
                  </a:pathLst>
                </a:custGeom>
                <a:solidFill>
                  <a:srgbClr val="8C3EE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1" name="Google Shape;241;p1"/>
                <p:cNvSpPr/>
                <p:nvPr/>
              </p:nvSpPr>
              <p:spPr>
                <a:xfrm>
                  <a:off x="4450950" y="1955700"/>
                  <a:ext cx="113650" cy="63700"/>
                </a:xfrm>
                <a:custGeom>
                  <a:avLst/>
                  <a:gdLst/>
                  <a:ahLst/>
                  <a:cxnLst/>
                  <a:rect l="l" t="t" r="r" b="b"/>
                  <a:pathLst>
                    <a:path w="4546" h="2548" extrusionOk="0">
                      <a:moveTo>
                        <a:pt x="1761" y="0"/>
                      </a:moveTo>
                      <a:cubicBezTo>
                        <a:pt x="1624" y="0"/>
                        <a:pt x="1487" y="36"/>
                        <a:pt x="1363" y="108"/>
                      </a:cubicBezTo>
                      <a:lnTo>
                        <a:pt x="245" y="746"/>
                      </a:lnTo>
                      <a:cubicBezTo>
                        <a:pt x="25" y="880"/>
                        <a:pt x="1" y="1069"/>
                        <a:pt x="190" y="1179"/>
                      </a:cubicBezTo>
                      <a:lnTo>
                        <a:pt x="2442" y="2471"/>
                      </a:lnTo>
                      <a:cubicBezTo>
                        <a:pt x="2529" y="2522"/>
                        <a:pt x="2648" y="2547"/>
                        <a:pt x="2771" y="2547"/>
                      </a:cubicBezTo>
                      <a:cubicBezTo>
                        <a:pt x="2916" y="2547"/>
                        <a:pt x="3068" y="2512"/>
                        <a:pt x="3183" y="2439"/>
                      </a:cubicBezTo>
                      <a:lnTo>
                        <a:pt x="4301" y="1801"/>
                      </a:lnTo>
                      <a:cubicBezTo>
                        <a:pt x="4522" y="1668"/>
                        <a:pt x="4545" y="1479"/>
                        <a:pt x="4356" y="1368"/>
                      </a:cubicBezTo>
                      <a:lnTo>
                        <a:pt x="2104" y="77"/>
                      </a:lnTo>
                      <a:cubicBezTo>
                        <a:pt x="1995" y="26"/>
                        <a:pt x="1878" y="0"/>
                        <a:pt x="1761" y="0"/>
                      </a:cubicBezTo>
                      <a:close/>
                    </a:path>
                  </a:pathLst>
                </a:custGeom>
                <a:solidFill>
                  <a:srgbClr val="D4B6F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2" name="Google Shape;242;p1"/>
                <p:cNvSpPr/>
                <p:nvPr/>
              </p:nvSpPr>
              <p:spPr>
                <a:xfrm>
                  <a:off x="4557875" y="2017200"/>
                  <a:ext cx="113625" cy="63950"/>
                </a:xfrm>
                <a:custGeom>
                  <a:avLst/>
                  <a:gdLst/>
                  <a:ahLst/>
                  <a:cxnLst/>
                  <a:rect l="l" t="t" r="r" b="b"/>
                  <a:pathLst>
                    <a:path w="4545" h="2558" extrusionOk="0">
                      <a:moveTo>
                        <a:pt x="1781" y="0"/>
                      </a:moveTo>
                      <a:cubicBezTo>
                        <a:pt x="1633" y="0"/>
                        <a:pt x="1476" y="36"/>
                        <a:pt x="1355" y="105"/>
                      </a:cubicBezTo>
                      <a:lnTo>
                        <a:pt x="245" y="751"/>
                      </a:lnTo>
                      <a:cubicBezTo>
                        <a:pt x="24" y="877"/>
                        <a:pt x="0" y="1074"/>
                        <a:pt x="189" y="1184"/>
                      </a:cubicBezTo>
                      <a:lnTo>
                        <a:pt x="2442" y="2484"/>
                      </a:lnTo>
                      <a:cubicBezTo>
                        <a:pt x="2527" y="2533"/>
                        <a:pt x="2641" y="2557"/>
                        <a:pt x="2760" y="2557"/>
                      </a:cubicBezTo>
                      <a:cubicBezTo>
                        <a:pt x="2906" y="2557"/>
                        <a:pt x="3061" y="2522"/>
                        <a:pt x="3182" y="2452"/>
                      </a:cubicBezTo>
                      <a:lnTo>
                        <a:pt x="4301" y="1806"/>
                      </a:lnTo>
                      <a:cubicBezTo>
                        <a:pt x="4521" y="1680"/>
                        <a:pt x="4545" y="1491"/>
                        <a:pt x="4356" y="1381"/>
                      </a:cubicBezTo>
                      <a:lnTo>
                        <a:pt x="2103" y="74"/>
                      </a:lnTo>
                      <a:cubicBezTo>
                        <a:pt x="2018" y="24"/>
                        <a:pt x="1903" y="0"/>
                        <a:pt x="1781" y="0"/>
                      </a:cubicBezTo>
                      <a:close/>
                    </a:path>
                  </a:pathLst>
                </a:custGeom>
                <a:solidFill>
                  <a:srgbClr val="D4B6F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3" name="Google Shape;243;p1"/>
                <p:cNvSpPr/>
                <p:nvPr/>
              </p:nvSpPr>
              <p:spPr>
                <a:xfrm>
                  <a:off x="4664600" y="2078925"/>
                  <a:ext cx="113825" cy="63925"/>
                </a:xfrm>
                <a:custGeom>
                  <a:avLst/>
                  <a:gdLst/>
                  <a:ahLst/>
                  <a:cxnLst/>
                  <a:rect l="l" t="t" r="r" b="b"/>
                  <a:pathLst>
                    <a:path w="4553" h="2557" extrusionOk="0">
                      <a:moveTo>
                        <a:pt x="1769" y="0"/>
                      </a:moveTo>
                      <a:cubicBezTo>
                        <a:pt x="1628" y="0"/>
                        <a:pt x="1488" y="36"/>
                        <a:pt x="1362" y="109"/>
                      </a:cubicBezTo>
                      <a:lnTo>
                        <a:pt x="244" y="747"/>
                      </a:lnTo>
                      <a:cubicBezTo>
                        <a:pt x="24" y="881"/>
                        <a:pt x="0" y="1070"/>
                        <a:pt x="189" y="1180"/>
                      </a:cubicBezTo>
                      <a:lnTo>
                        <a:pt x="2441" y="2480"/>
                      </a:lnTo>
                      <a:cubicBezTo>
                        <a:pt x="2555" y="2531"/>
                        <a:pt x="2676" y="2557"/>
                        <a:pt x="2796" y="2557"/>
                      </a:cubicBezTo>
                      <a:cubicBezTo>
                        <a:pt x="2933" y="2557"/>
                        <a:pt x="3068" y="2523"/>
                        <a:pt x="3190" y="2456"/>
                      </a:cubicBezTo>
                      <a:lnTo>
                        <a:pt x="4308" y="1803"/>
                      </a:lnTo>
                      <a:cubicBezTo>
                        <a:pt x="4528" y="1677"/>
                        <a:pt x="4552" y="1487"/>
                        <a:pt x="4363" y="1377"/>
                      </a:cubicBezTo>
                      <a:lnTo>
                        <a:pt x="2111" y="70"/>
                      </a:lnTo>
                      <a:cubicBezTo>
                        <a:pt x="2001" y="24"/>
                        <a:pt x="1885" y="0"/>
                        <a:pt x="1769" y="0"/>
                      </a:cubicBezTo>
                      <a:close/>
                    </a:path>
                  </a:pathLst>
                </a:custGeom>
                <a:solidFill>
                  <a:srgbClr val="D4B6F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4" name="Google Shape;244;p1"/>
                <p:cNvSpPr/>
                <p:nvPr/>
              </p:nvSpPr>
              <p:spPr>
                <a:xfrm>
                  <a:off x="4771500" y="2140650"/>
                  <a:ext cx="113625" cy="63825"/>
                </a:xfrm>
                <a:custGeom>
                  <a:avLst/>
                  <a:gdLst/>
                  <a:ahLst/>
                  <a:cxnLst/>
                  <a:rect l="l" t="t" r="r" b="b"/>
                  <a:pathLst>
                    <a:path w="4545" h="2553" extrusionOk="0">
                      <a:moveTo>
                        <a:pt x="1785" y="0"/>
                      </a:moveTo>
                      <a:cubicBezTo>
                        <a:pt x="1639" y="0"/>
                        <a:pt x="1484" y="36"/>
                        <a:pt x="1363" y="105"/>
                      </a:cubicBezTo>
                      <a:lnTo>
                        <a:pt x="245" y="751"/>
                      </a:lnTo>
                      <a:cubicBezTo>
                        <a:pt x="24" y="877"/>
                        <a:pt x="0" y="1066"/>
                        <a:pt x="189" y="1176"/>
                      </a:cubicBezTo>
                      <a:lnTo>
                        <a:pt x="2442" y="2476"/>
                      </a:lnTo>
                      <a:cubicBezTo>
                        <a:pt x="2529" y="2527"/>
                        <a:pt x="2647" y="2552"/>
                        <a:pt x="2771" y="2552"/>
                      </a:cubicBezTo>
                      <a:cubicBezTo>
                        <a:pt x="2917" y="2552"/>
                        <a:pt x="3071" y="2517"/>
                        <a:pt x="3190" y="2444"/>
                      </a:cubicBezTo>
                      <a:lnTo>
                        <a:pt x="4301" y="1806"/>
                      </a:lnTo>
                      <a:cubicBezTo>
                        <a:pt x="4521" y="1673"/>
                        <a:pt x="4545" y="1484"/>
                        <a:pt x="4356" y="1373"/>
                      </a:cubicBezTo>
                      <a:lnTo>
                        <a:pt x="2103" y="74"/>
                      </a:lnTo>
                      <a:cubicBezTo>
                        <a:pt x="2018" y="24"/>
                        <a:pt x="1904" y="0"/>
                        <a:pt x="1785" y="0"/>
                      </a:cubicBezTo>
                      <a:close/>
                    </a:path>
                  </a:pathLst>
                </a:custGeom>
                <a:solidFill>
                  <a:srgbClr val="D4B6F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5" name="Google Shape;245;p1"/>
                <p:cNvSpPr/>
                <p:nvPr/>
              </p:nvSpPr>
              <p:spPr>
                <a:xfrm>
                  <a:off x="4878400" y="2202275"/>
                  <a:ext cx="113650" cy="63875"/>
                </a:xfrm>
                <a:custGeom>
                  <a:avLst/>
                  <a:gdLst/>
                  <a:ahLst/>
                  <a:cxnLst/>
                  <a:rect l="l" t="t" r="r" b="b"/>
                  <a:pathLst>
                    <a:path w="4546" h="2555" extrusionOk="0">
                      <a:moveTo>
                        <a:pt x="1768" y="0"/>
                      </a:moveTo>
                      <a:cubicBezTo>
                        <a:pt x="1627" y="0"/>
                        <a:pt x="1485" y="36"/>
                        <a:pt x="1355" y="105"/>
                      </a:cubicBezTo>
                      <a:lnTo>
                        <a:pt x="245" y="751"/>
                      </a:lnTo>
                      <a:cubicBezTo>
                        <a:pt x="25" y="877"/>
                        <a:pt x="1" y="1074"/>
                        <a:pt x="190" y="1184"/>
                      </a:cubicBezTo>
                      <a:lnTo>
                        <a:pt x="2442" y="2484"/>
                      </a:lnTo>
                      <a:cubicBezTo>
                        <a:pt x="2550" y="2531"/>
                        <a:pt x="2666" y="2554"/>
                        <a:pt x="2783" y="2554"/>
                      </a:cubicBezTo>
                      <a:cubicBezTo>
                        <a:pt x="2921" y="2554"/>
                        <a:pt x="3059" y="2521"/>
                        <a:pt x="3183" y="2452"/>
                      </a:cubicBezTo>
                      <a:lnTo>
                        <a:pt x="4301" y="1807"/>
                      </a:lnTo>
                      <a:cubicBezTo>
                        <a:pt x="4521" y="1681"/>
                        <a:pt x="4545" y="1484"/>
                        <a:pt x="4356" y="1373"/>
                      </a:cubicBezTo>
                      <a:lnTo>
                        <a:pt x="2104" y="74"/>
                      </a:lnTo>
                      <a:cubicBezTo>
                        <a:pt x="1997" y="24"/>
                        <a:pt x="1883" y="0"/>
                        <a:pt x="1768" y="0"/>
                      </a:cubicBezTo>
                      <a:close/>
                    </a:path>
                  </a:pathLst>
                </a:custGeom>
                <a:solidFill>
                  <a:srgbClr val="D4B6F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6" name="Google Shape;246;p1"/>
                <p:cNvSpPr/>
                <p:nvPr/>
              </p:nvSpPr>
              <p:spPr>
                <a:xfrm>
                  <a:off x="4985125" y="2264000"/>
                  <a:ext cx="113825" cy="63850"/>
                </a:xfrm>
                <a:custGeom>
                  <a:avLst/>
                  <a:gdLst/>
                  <a:ahLst/>
                  <a:cxnLst/>
                  <a:rect l="l" t="t" r="r" b="b"/>
                  <a:pathLst>
                    <a:path w="4553" h="2554" extrusionOk="0">
                      <a:moveTo>
                        <a:pt x="1757" y="1"/>
                      </a:moveTo>
                      <a:cubicBezTo>
                        <a:pt x="1620" y="1"/>
                        <a:pt x="1485" y="34"/>
                        <a:pt x="1363" y="101"/>
                      </a:cubicBezTo>
                      <a:lnTo>
                        <a:pt x="245" y="747"/>
                      </a:lnTo>
                      <a:cubicBezTo>
                        <a:pt x="24" y="881"/>
                        <a:pt x="0" y="1070"/>
                        <a:pt x="189" y="1180"/>
                      </a:cubicBezTo>
                      <a:lnTo>
                        <a:pt x="2442" y="2480"/>
                      </a:lnTo>
                      <a:cubicBezTo>
                        <a:pt x="2531" y="2530"/>
                        <a:pt x="2648" y="2554"/>
                        <a:pt x="2770" y="2554"/>
                      </a:cubicBezTo>
                      <a:cubicBezTo>
                        <a:pt x="2918" y="2554"/>
                        <a:pt x="3073" y="2518"/>
                        <a:pt x="3190" y="2448"/>
                      </a:cubicBezTo>
                      <a:lnTo>
                        <a:pt x="4308" y="1803"/>
                      </a:lnTo>
                      <a:cubicBezTo>
                        <a:pt x="4529" y="1677"/>
                        <a:pt x="4553" y="1488"/>
                        <a:pt x="4364" y="1377"/>
                      </a:cubicBezTo>
                      <a:lnTo>
                        <a:pt x="2111" y="78"/>
                      </a:lnTo>
                      <a:cubicBezTo>
                        <a:pt x="1997" y="26"/>
                        <a:pt x="1876" y="1"/>
                        <a:pt x="1757" y="1"/>
                      </a:cubicBezTo>
                      <a:close/>
                    </a:path>
                  </a:pathLst>
                </a:custGeom>
                <a:solidFill>
                  <a:srgbClr val="D4B6F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7" name="Google Shape;247;p1"/>
                <p:cNvSpPr/>
                <p:nvPr/>
              </p:nvSpPr>
              <p:spPr>
                <a:xfrm>
                  <a:off x="5092025" y="2325725"/>
                  <a:ext cx="113650" cy="63825"/>
                </a:xfrm>
                <a:custGeom>
                  <a:avLst/>
                  <a:gdLst/>
                  <a:ahLst/>
                  <a:cxnLst/>
                  <a:rect l="l" t="t" r="r" b="b"/>
                  <a:pathLst>
                    <a:path w="4546" h="2553" extrusionOk="0">
                      <a:moveTo>
                        <a:pt x="1785" y="0"/>
                      </a:moveTo>
                      <a:cubicBezTo>
                        <a:pt x="1639" y="0"/>
                        <a:pt x="1485" y="36"/>
                        <a:pt x="1363" y="105"/>
                      </a:cubicBezTo>
                      <a:lnTo>
                        <a:pt x="245" y="751"/>
                      </a:lnTo>
                      <a:cubicBezTo>
                        <a:pt x="25" y="877"/>
                        <a:pt x="1" y="1066"/>
                        <a:pt x="190" y="1176"/>
                      </a:cubicBezTo>
                      <a:lnTo>
                        <a:pt x="2442" y="2476"/>
                      </a:lnTo>
                      <a:cubicBezTo>
                        <a:pt x="2533" y="2527"/>
                        <a:pt x="2652" y="2552"/>
                        <a:pt x="2775" y="2552"/>
                      </a:cubicBezTo>
                      <a:cubicBezTo>
                        <a:pt x="2920" y="2552"/>
                        <a:pt x="3071" y="2517"/>
                        <a:pt x="3191" y="2444"/>
                      </a:cubicBezTo>
                      <a:lnTo>
                        <a:pt x="4301" y="1799"/>
                      </a:lnTo>
                      <a:cubicBezTo>
                        <a:pt x="4521" y="1673"/>
                        <a:pt x="4545" y="1484"/>
                        <a:pt x="4356" y="1373"/>
                      </a:cubicBezTo>
                      <a:lnTo>
                        <a:pt x="2104" y="74"/>
                      </a:lnTo>
                      <a:cubicBezTo>
                        <a:pt x="2019" y="24"/>
                        <a:pt x="1905" y="0"/>
                        <a:pt x="1785" y="0"/>
                      </a:cubicBezTo>
                      <a:close/>
                    </a:path>
                  </a:pathLst>
                </a:custGeom>
                <a:solidFill>
                  <a:srgbClr val="D4B6F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8" name="Google Shape;248;p1"/>
                <p:cNvSpPr/>
                <p:nvPr/>
              </p:nvSpPr>
              <p:spPr>
                <a:xfrm>
                  <a:off x="5198950" y="2387350"/>
                  <a:ext cx="113625" cy="63875"/>
                </a:xfrm>
                <a:custGeom>
                  <a:avLst/>
                  <a:gdLst/>
                  <a:ahLst/>
                  <a:cxnLst/>
                  <a:rect l="l" t="t" r="r" b="b"/>
                  <a:pathLst>
                    <a:path w="4545" h="2555" extrusionOk="0">
                      <a:moveTo>
                        <a:pt x="1781" y="0"/>
                      </a:moveTo>
                      <a:cubicBezTo>
                        <a:pt x="1633" y="0"/>
                        <a:pt x="1476" y="36"/>
                        <a:pt x="1355" y="105"/>
                      </a:cubicBezTo>
                      <a:lnTo>
                        <a:pt x="244" y="751"/>
                      </a:lnTo>
                      <a:cubicBezTo>
                        <a:pt x="24" y="877"/>
                        <a:pt x="0" y="1074"/>
                        <a:pt x="189" y="1184"/>
                      </a:cubicBezTo>
                      <a:lnTo>
                        <a:pt x="2442" y="2484"/>
                      </a:lnTo>
                      <a:cubicBezTo>
                        <a:pt x="2550" y="2531"/>
                        <a:pt x="2666" y="2554"/>
                        <a:pt x="2782" y="2554"/>
                      </a:cubicBezTo>
                      <a:cubicBezTo>
                        <a:pt x="2920" y="2554"/>
                        <a:pt x="3058" y="2521"/>
                        <a:pt x="3182" y="2452"/>
                      </a:cubicBezTo>
                      <a:lnTo>
                        <a:pt x="4300" y="1807"/>
                      </a:lnTo>
                      <a:cubicBezTo>
                        <a:pt x="4521" y="1681"/>
                        <a:pt x="4545" y="1484"/>
                        <a:pt x="4356" y="1373"/>
                      </a:cubicBezTo>
                      <a:lnTo>
                        <a:pt x="2103" y="74"/>
                      </a:lnTo>
                      <a:cubicBezTo>
                        <a:pt x="2018" y="24"/>
                        <a:pt x="1903" y="0"/>
                        <a:pt x="1781" y="0"/>
                      </a:cubicBezTo>
                      <a:close/>
                    </a:path>
                  </a:pathLst>
                </a:custGeom>
                <a:solidFill>
                  <a:srgbClr val="D4B6F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9" name="Google Shape;249;p1"/>
                <p:cNvSpPr/>
                <p:nvPr/>
              </p:nvSpPr>
              <p:spPr>
                <a:xfrm>
                  <a:off x="5305650" y="2449050"/>
                  <a:ext cx="113825" cy="63875"/>
                </a:xfrm>
                <a:custGeom>
                  <a:avLst/>
                  <a:gdLst/>
                  <a:ahLst/>
                  <a:cxnLst/>
                  <a:rect l="l" t="t" r="r" b="b"/>
                  <a:pathLst>
                    <a:path w="4553" h="2555" extrusionOk="0">
                      <a:moveTo>
                        <a:pt x="1784" y="0"/>
                      </a:moveTo>
                      <a:cubicBezTo>
                        <a:pt x="1638" y="0"/>
                        <a:pt x="1483" y="34"/>
                        <a:pt x="1363" y="102"/>
                      </a:cubicBezTo>
                      <a:lnTo>
                        <a:pt x="245" y="748"/>
                      </a:lnTo>
                      <a:cubicBezTo>
                        <a:pt x="25" y="882"/>
                        <a:pt x="1" y="1071"/>
                        <a:pt x="198" y="1181"/>
                      </a:cubicBezTo>
                      <a:lnTo>
                        <a:pt x="2450" y="2481"/>
                      </a:lnTo>
                      <a:cubicBezTo>
                        <a:pt x="2535" y="2531"/>
                        <a:pt x="2649" y="2555"/>
                        <a:pt x="2769" y="2555"/>
                      </a:cubicBezTo>
                      <a:cubicBezTo>
                        <a:pt x="2915" y="2555"/>
                        <a:pt x="3069" y="2519"/>
                        <a:pt x="3191" y="2449"/>
                      </a:cubicBezTo>
                      <a:lnTo>
                        <a:pt x="4309" y="1804"/>
                      </a:lnTo>
                      <a:cubicBezTo>
                        <a:pt x="4529" y="1678"/>
                        <a:pt x="4553" y="1489"/>
                        <a:pt x="4364" y="1378"/>
                      </a:cubicBezTo>
                      <a:lnTo>
                        <a:pt x="2112" y="71"/>
                      </a:lnTo>
                      <a:cubicBezTo>
                        <a:pt x="2025" y="24"/>
                        <a:pt x="1908" y="0"/>
                        <a:pt x="1784" y="0"/>
                      </a:cubicBezTo>
                      <a:close/>
                    </a:path>
                  </a:pathLst>
                </a:custGeom>
                <a:solidFill>
                  <a:srgbClr val="D4B6F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0" name="Google Shape;250;p1"/>
                <p:cNvSpPr/>
                <p:nvPr/>
              </p:nvSpPr>
              <p:spPr>
                <a:xfrm>
                  <a:off x="5412575" y="2510800"/>
                  <a:ext cx="113625" cy="63825"/>
                </a:xfrm>
                <a:custGeom>
                  <a:avLst/>
                  <a:gdLst/>
                  <a:ahLst/>
                  <a:cxnLst/>
                  <a:rect l="l" t="t" r="r" b="b"/>
                  <a:pathLst>
                    <a:path w="4545" h="2553" extrusionOk="0">
                      <a:moveTo>
                        <a:pt x="1785" y="0"/>
                      </a:moveTo>
                      <a:cubicBezTo>
                        <a:pt x="1639" y="0"/>
                        <a:pt x="1484" y="36"/>
                        <a:pt x="1363" y="105"/>
                      </a:cubicBezTo>
                      <a:lnTo>
                        <a:pt x="245" y="751"/>
                      </a:lnTo>
                      <a:cubicBezTo>
                        <a:pt x="24" y="877"/>
                        <a:pt x="0" y="1066"/>
                        <a:pt x="189" y="1177"/>
                      </a:cubicBezTo>
                      <a:lnTo>
                        <a:pt x="2442" y="2476"/>
                      </a:lnTo>
                      <a:cubicBezTo>
                        <a:pt x="2550" y="2527"/>
                        <a:pt x="2667" y="2552"/>
                        <a:pt x="2784" y="2552"/>
                      </a:cubicBezTo>
                      <a:cubicBezTo>
                        <a:pt x="2921" y="2552"/>
                        <a:pt x="3059" y="2517"/>
                        <a:pt x="3182" y="2444"/>
                      </a:cubicBezTo>
                      <a:lnTo>
                        <a:pt x="4300" y="1799"/>
                      </a:lnTo>
                      <a:cubicBezTo>
                        <a:pt x="4529" y="1673"/>
                        <a:pt x="4545" y="1484"/>
                        <a:pt x="4356" y="1373"/>
                      </a:cubicBezTo>
                      <a:lnTo>
                        <a:pt x="2103" y="74"/>
                      </a:lnTo>
                      <a:cubicBezTo>
                        <a:pt x="2018" y="24"/>
                        <a:pt x="1904" y="0"/>
                        <a:pt x="1785" y="0"/>
                      </a:cubicBezTo>
                      <a:close/>
                    </a:path>
                  </a:pathLst>
                </a:custGeom>
                <a:solidFill>
                  <a:srgbClr val="D4B6F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1" name="Google Shape;251;p1"/>
                <p:cNvSpPr/>
                <p:nvPr/>
              </p:nvSpPr>
              <p:spPr>
                <a:xfrm>
                  <a:off x="4372600" y="1998225"/>
                  <a:ext cx="117375" cy="66850"/>
                </a:xfrm>
                <a:custGeom>
                  <a:avLst/>
                  <a:gdLst/>
                  <a:ahLst/>
                  <a:cxnLst/>
                  <a:rect l="l" t="t" r="r" b="b"/>
                  <a:pathLst>
                    <a:path w="4695" h="2674" extrusionOk="0">
                      <a:moveTo>
                        <a:pt x="1840" y="1"/>
                      </a:moveTo>
                      <a:cubicBezTo>
                        <a:pt x="1768" y="1"/>
                        <a:pt x="1696" y="19"/>
                        <a:pt x="1631" y="53"/>
                      </a:cubicBezTo>
                      <a:lnTo>
                        <a:pt x="127" y="919"/>
                      </a:lnTo>
                      <a:cubicBezTo>
                        <a:pt x="8" y="990"/>
                        <a:pt x="1" y="1085"/>
                        <a:pt x="95" y="1148"/>
                      </a:cubicBezTo>
                      <a:lnTo>
                        <a:pt x="2678" y="2636"/>
                      </a:lnTo>
                      <a:cubicBezTo>
                        <a:pt x="2735" y="2661"/>
                        <a:pt x="2795" y="2673"/>
                        <a:pt x="2855" y="2673"/>
                      </a:cubicBezTo>
                      <a:cubicBezTo>
                        <a:pt x="2929" y="2673"/>
                        <a:pt x="3003" y="2655"/>
                        <a:pt x="3072" y="2621"/>
                      </a:cubicBezTo>
                      <a:lnTo>
                        <a:pt x="4568" y="1754"/>
                      </a:lnTo>
                      <a:cubicBezTo>
                        <a:pt x="4686" y="1691"/>
                        <a:pt x="4694" y="1589"/>
                        <a:pt x="4600" y="1534"/>
                      </a:cubicBezTo>
                      <a:lnTo>
                        <a:pt x="2017" y="37"/>
                      </a:lnTo>
                      <a:cubicBezTo>
                        <a:pt x="1960" y="13"/>
                        <a:pt x="1900" y="1"/>
                        <a:pt x="1840" y="1"/>
                      </a:cubicBezTo>
                      <a:close/>
                    </a:path>
                  </a:pathLst>
                </a:custGeom>
                <a:solidFill>
                  <a:srgbClr val="D4B6F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2" name="Google Shape;252;p1"/>
                <p:cNvSpPr/>
                <p:nvPr/>
              </p:nvSpPr>
              <p:spPr>
                <a:xfrm>
                  <a:off x="4307225" y="2036700"/>
                  <a:ext cx="162075" cy="92450"/>
                </a:xfrm>
                <a:custGeom>
                  <a:avLst/>
                  <a:gdLst/>
                  <a:ahLst/>
                  <a:cxnLst/>
                  <a:rect l="l" t="t" r="r" b="b"/>
                  <a:pathLst>
                    <a:path w="6483" h="3698" extrusionOk="0">
                      <a:moveTo>
                        <a:pt x="1824" y="0"/>
                      </a:moveTo>
                      <a:cubicBezTo>
                        <a:pt x="1735" y="0"/>
                        <a:pt x="1647" y="22"/>
                        <a:pt x="1568" y="66"/>
                      </a:cubicBezTo>
                      <a:lnTo>
                        <a:pt x="150" y="885"/>
                      </a:lnTo>
                      <a:cubicBezTo>
                        <a:pt x="17" y="963"/>
                        <a:pt x="1" y="1082"/>
                        <a:pt x="111" y="1152"/>
                      </a:cubicBezTo>
                      <a:lnTo>
                        <a:pt x="4443" y="3649"/>
                      </a:lnTo>
                      <a:cubicBezTo>
                        <a:pt x="4512" y="3682"/>
                        <a:pt x="4586" y="3698"/>
                        <a:pt x="4659" y="3698"/>
                      </a:cubicBezTo>
                      <a:cubicBezTo>
                        <a:pt x="4745" y="3698"/>
                        <a:pt x="4831" y="3676"/>
                        <a:pt x="4907" y="3633"/>
                      </a:cubicBezTo>
                      <a:lnTo>
                        <a:pt x="6333" y="2806"/>
                      </a:lnTo>
                      <a:cubicBezTo>
                        <a:pt x="6459" y="2728"/>
                        <a:pt x="6482" y="2609"/>
                        <a:pt x="6364" y="2546"/>
                      </a:cubicBezTo>
                      <a:lnTo>
                        <a:pt x="2033" y="42"/>
                      </a:lnTo>
                      <a:cubicBezTo>
                        <a:pt x="1966" y="14"/>
                        <a:pt x="1895" y="0"/>
                        <a:pt x="1824" y="0"/>
                      </a:cubicBezTo>
                      <a:close/>
                    </a:path>
                  </a:pathLst>
                </a:custGeom>
                <a:solidFill>
                  <a:srgbClr val="D4B6F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3" name="Google Shape;253;p1"/>
                <p:cNvSpPr/>
                <p:nvPr/>
              </p:nvSpPr>
              <p:spPr>
                <a:xfrm>
                  <a:off x="4241475" y="2074525"/>
                  <a:ext cx="175250" cy="100100"/>
                </a:xfrm>
                <a:custGeom>
                  <a:avLst/>
                  <a:gdLst/>
                  <a:ahLst/>
                  <a:cxnLst/>
                  <a:rect l="l" t="t" r="r" b="b"/>
                  <a:pathLst>
                    <a:path w="7010" h="4004" extrusionOk="0">
                      <a:moveTo>
                        <a:pt x="1815" y="0"/>
                      </a:moveTo>
                      <a:cubicBezTo>
                        <a:pt x="1728" y="0"/>
                        <a:pt x="1640" y="22"/>
                        <a:pt x="1560" y="65"/>
                      </a:cubicBezTo>
                      <a:lnTo>
                        <a:pt x="158" y="876"/>
                      </a:lnTo>
                      <a:cubicBezTo>
                        <a:pt x="16" y="963"/>
                        <a:pt x="0" y="1081"/>
                        <a:pt x="118" y="1152"/>
                      </a:cubicBezTo>
                      <a:lnTo>
                        <a:pt x="4978" y="3955"/>
                      </a:lnTo>
                      <a:cubicBezTo>
                        <a:pt x="5045" y="3987"/>
                        <a:pt x="5117" y="4003"/>
                        <a:pt x="5190" y="4003"/>
                      </a:cubicBezTo>
                      <a:cubicBezTo>
                        <a:pt x="5279" y="4003"/>
                        <a:pt x="5368" y="3979"/>
                        <a:pt x="5450" y="3932"/>
                      </a:cubicBezTo>
                      <a:lnTo>
                        <a:pt x="6852" y="3120"/>
                      </a:lnTo>
                      <a:cubicBezTo>
                        <a:pt x="6994" y="3050"/>
                        <a:pt x="7010" y="2916"/>
                        <a:pt x="6892" y="2853"/>
                      </a:cubicBezTo>
                      <a:lnTo>
                        <a:pt x="2032" y="49"/>
                      </a:lnTo>
                      <a:cubicBezTo>
                        <a:pt x="1963" y="16"/>
                        <a:pt x="1889" y="0"/>
                        <a:pt x="1815" y="0"/>
                      </a:cubicBezTo>
                      <a:close/>
                    </a:path>
                  </a:pathLst>
                </a:custGeom>
                <a:solidFill>
                  <a:srgbClr val="D4B6F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4" name="Google Shape;254;p1"/>
                <p:cNvSpPr/>
                <p:nvPr/>
              </p:nvSpPr>
              <p:spPr>
                <a:xfrm>
                  <a:off x="5334200" y="2553450"/>
                  <a:ext cx="117375" cy="66850"/>
                </a:xfrm>
                <a:custGeom>
                  <a:avLst/>
                  <a:gdLst/>
                  <a:ahLst/>
                  <a:cxnLst/>
                  <a:rect l="l" t="t" r="r" b="b"/>
                  <a:pathLst>
                    <a:path w="4695" h="2674" extrusionOk="0">
                      <a:moveTo>
                        <a:pt x="1840" y="1"/>
                      </a:moveTo>
                      <a:cubicBezTo>
                        <a:pt x="1767" y="1"/>
                        <a:pt x="1693" y="19"/>
                        <a:pt x="1623" y="53"/>
                      </a:cubicBezTo>
                      <a:lnTo>
                        <a:pt x="127" y="920"/>
                      </a:lnTo>
                      <a:cubicBezTo>
                        <a:pt x="17" y="990"/>
                        <a:pt x="1" y="1085"/>
                        <a:pt x="103" y="1140"/>
                      </a:cubicBezTo>
                      <a:lnTo>
                        <a:pt x="2679" y="2636"/>
                      </a:lnTo>
                      <a:cubicBezTo>
                        <a:pt x="2735" y="2661"/>
                        <a:pt x="2795" y="2673"/>
                        <a:pt x="2855" y="2673"/>
                      </a:cubicBezTo>
                      <a:cubicBezTo>
                        <a:pt x="2929" y="2673"/>
                        <a:pt x="3003" y="2655"/>
                        <a:pt x="3072" y="2621"/>
                      </a:cubicBezTo>
                      <a:lnTo>
                        <a:pt x="4569" y="1754"/>
                      </a:lnTo>
                      <a:cubicBezTo>
                        <a:pt x="4687" y="1684"/>
                        <a:pt x="4695" y="1589"/>
                        <a:pt x="4600" y="1526"/>
                      </a:cubicBezTo>
                      <a:lnTo>
                        <a:pt x="2017" y="38"/>
                      </a:lnTo>
                      <a:cubicBezTo>
                        <a:pt x="1960" y="13"/>
                        <a:pt x="1900" y="1"/>
                        <a:pt x="1840" y="1"/>
                      </a:cubicBezTo>
                      <a:close/>
                    </a:path>
                  </a:pathLst>
                </a:custGeom>
                <a:solidFill>
                  <a:srgbClr val="D4B6F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5" name="Google Shape;255;p1"/>
                <p:cNvSpPr/>
                <p:nvPr/>
              </p:nvSpPr>
              <p:spPr>
                <a:xfrm>
                  <a:off x="5223350" y="2565525"/>
                  <a:ext cx="162275" cy="92475"/>
                </a:xfrm>
                <a:custGeom>
                  <a:avLst/>
                  <a:gdLst/>
                  <a:ahLst/>
                  <a:cxnLst/>
                  <a:rect l="l" t="t" r="r" b="b"/>
                  <a:pathLst>
                    <a:path w="6491" h="3699" extrusionOk="0">
                      <a:moveTo>
                        <a:pt x="1832" y="1"/>
                      </a:moveTo>
                      <a:cubicBezTo>
                        <a:pt x="1743" y="1"/>
                        <a:pt x="1655" y="23"/>
                        <a:pt x="1576" y="66"/>
                      </a:cubicBezTo>
                      <a:lnTo>
                        <a:pt x="158" y="886"/>
                      </a:lnTo>
                      <a:cubicBezTo>
                        <a:pt x="17" y="964"/>
                        <a:pt x="1" y="1082"/>
                        <a:pt x="119" y="1153"/>
                      </a:cubicBezTo>
                      <a:lnTo>
                        <a:pt x="4451" y="3650"/>
                      </a:lnTo>
                      <a:cubicBezTo>
                        <a:pt x="4520" y="3682"/>
                        <a:pt x="4593" y="3698"/>
                        <a:pt x="4667" y="3698"/>
                      </a:cubicBezTo>
                      <a:cubicBezTo>
                        <a:pt x="4753" y="3698"/>
                        <a:pt x="4839" y="3677"/>
                        <a:pt x="4915" y="3634"/>
                      </a:cubicBezTo>
                      <a:lnTo>
                        <a:pt x="6333" y="2807"/>
                      </a:lnTo>
                      <a:cubicBezTo>
                        <a:pt x="6475" y="2736"/>
                        <a:pt x="6490" y="2610"/>
                        <a:pt x="6372" y="2547"/>
                      </a:cubicBezTo>
                      <a:lnTo>
                        <a:pt x="2041" y="43"/>
                      </a:lnTo>
                      <a:cubicBezTo>
                        <a:pt x="1974" y="15"/>
                        <a:pt x="1903" y="1"/>
                        <a:pt x="1832" y="1"/>
                      </a:cubicBezTo>
                      <a:close/>
                    </a:path>
                  </a:pathLst>
                </a:custGeom>
                <a:solidFill>
                  <a:srgbClr val="D4B6F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6" name="Google Shape;256;p1"/>
                <p:cNvSpPr/>
                <p:nvPr/>
              </p:nvSpPr>
              <p:spPr>
                <a:xfrm>
                  <a:off x="5144400" y="2595850"/>
                  <a:ext cx="175275" cy="99975"/>
                </a:xfrm>
                <a:custGeom>
                  <a:avLst/>
                  <a:gdLst/>
                  <a:ahLst/>
                  <a:cxnLst/>
                  <a:rect l="l" t="t" r="r" b="b"/>
                  <a:pathLst>
                    <a:path w="7011" h="3999" extrusionOk="0">
                      <a:moveTo>
                        <a:pt x="1821" y="1"/>
                      </a:moveTo>
                      <a:cubicBezTo>
                        <a:pt x="1730" y="1"/>
                        <a:pt x="1639" y="23"/>
                        <a:pt x="1560" y="66"/>
                      </a:cubicBezTo>
                      <a:lnTo>
                        <a:pt x="150" y="877"/>
                      </a:lnTo>
                      <a:cubicBezTo>
                        <a:pt x="9" y="956"/>
                        <a:pt x="1" y="1082"/>
                        <a:pt x="119" y="1153"/>
                      </a:cubicBezTo>
                      <a:lnTo>
                        <a:pt x="4970" y="3957"/>
                      </a:lnTo>
                      <a:cubicBezTo>
                        <a:pt x="5037" y="3985"/>
                        <a:pt x="5110" y="3999"/>
                        <a:pt x="5182" y="3999"/>
                      </a:cubicBezTo>
                      <a:cubicBezTo>
                        <a:pt x="5273" y="3999"/>
                        <a:pt x="5364" y="3977"/>
                        <a:pt x="5443" y="3933"/>
                      </a:cubicBezTo>
                      <a:lnTo>
                        <a:pt x="6853" y="3122"/>
                      </a:lnTo>
                      <a:cubicBezTo>
                        <a:pt x="6994" y="3043"/>
                        <a:pt x="7010" y="2917"/>
                        <a:pt x="6884" y="2846"/>
                      </a:cubicBezTo>
                      <a:lnTo>
                        <a:pt x="2033" y="43"/>
                      </a:lnTo>
                      <a:cubicBezTo>
                        <a:pt x="1966" y="15"/>
                        <a:pt x="1893" y="1"/>
                        <a:pt x="1821" y="1"/>
                      </a:cubicBezTo>
                      <a:close/>
                    </a:path>
                  </a:pathLst>
                </a:custGeom>
                <a:solidFill>
                  <a:srgbClr val="D4B6F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7" name="Google Shape;257;p1"/>
                <p:cNvSpPr/>
                <p:nvPr/>
              </p:nvSpPr>
              <p:spPr>
                <a:xfrm>
                  <a:off x="4175125" y="2112025"/>
                  <a:ext cx="117750" cy="67050"/>
                </a:xfrm>
                <a:custGeom>
                  <a:avLst/>
                  <a:gdLst/>
                  <a:ahLst/>
                  <a:cxnLst/>
                  <a:rect l="l" t="t" r="r" b="b"/>
                  <a:pathLst>
                    <a:path w="4710" h="2682" extrusionOk="0">
                      <a:moveTo>
                        <a:pt x="1843" y="1"/>
                      </a:moveTo>
                      <a:cubicBezTo>
                        <a:pt x="1775" y="1"/>
                        <a:pt x="1707" y="19"/>
                        <a:pt x="1646" y="53"/>
                      </a:cubicBezTo>
                      <a:lnTo>
                        <a:pt x="118" y="935"/>
                      </a:lnTo>
                      <a:cubicBezTo>
                        <a:pt x="8" y="998"/>
                        <a:pt x="0" y="1093"/>
                        <a:pt x="95" y="1148"/>
                      </a:cubicBezTo>
                      <a:lnTo>
                        <a:pt x="2694" y="2644"/>
                      </a:lnTo>
                      <a:cubicBezTo>
                        <a:pt x="2749" y="2670"/>
                        <a:pt x="2807" y="2682"/>
                        <a:pt x="2865" y="2682"/>
                      </a:cubicBezTo>
                      <a:cubicBezTo>
                        <a:pt x="2933" y="2682"/>
                        <a:pt x="3001" y="2666"/>
                        <a:pt x="3064" y="2636"/>
                      </a:cubicBezTo>
                      <a:lnTo>
                        <a:pt x="4584" y="1754"/>
                      </a:lnTo>
                      <a:cubicBezTo>
                        <a:pt x="4694" y="1691"/>
                        <a:pt x="4710" y="1597"/>
                        <a:pt x="4615" y="1542"/>
                      </a:cubicBezTo>
                      <a:lnTo>
                        <a:pt x="2009" y="37"/>
                      </a:lnTo>
                      <a:cubicBezTo>
                        <a:pt x="1955" y="13"/>
                        <a:pt x="1899" y="1"/>
                        <a:pt x="1843" y="1"/>
                      </a:cubicBezTo>
                      <a:close/>
                    </a:path>
                  </a:pathLst>
                </a:custGeom>
                <a:solidFill>
                  <a:srgbClr val="D4B6F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8" name="Google Shape;258;p1"/>
                <p:cNvSpPr/>
                <p:nvPr/>
              </p:nvSpPr>
              <p:spPr>
                <a:xfrm>
                  <a:off x="4260775" y="2161525"/>
                  <a:ext cx="117750" cy="67075"/>
                </a:xfrm>
                <a:custGeom>
                  <a:avLst/>
                  <a:gdLst/>
                  <a:ahLst/>
                  <a:cxnLst/>
                  <a:rect l="l" t="t" r="r" b="b"/>
                  <a:pathLst>
                    <a:path w="4710" h="2683" extrusionOk="0">
                      <a:moveTo>
                        <a:pt x="1838" y="1"/>
                      </a:moveTo>
                      <a:cubicBezTo>
                        <a:pt x="1771" y="1"/>
                        <a:pt x="1705" y="16"/>
                        <a:pt x="1646" y="50"/>
                      </a:cubicBezTo>
                      <a:lnTo>
                        <a:pt x="118" y="932"/>
                      </a:lnTo>
                      <a:cubicBezTo>
                        <a:pt x="16" y="995"/>
                        <a:pt x="0" y="1090"/>
                        <a:pt x="95" y="1145"/>
                      </a:cubicBezTo>
                      <a:lnTo>
                        <a:pt x="2701" y="2649"/>
                      </a:lnTo>
                      <a:cubicBezTo>
                        <a:pt x="2756" y="2671"/>
                        <a:pt x="2815" y="2683"/>
                        <a:pt x="2872" y="2683"/>
                      </a:cubicBezTo>
                      <a:cubicBezTo>
                        <a:pt x="2939" y="2683"/>
                        <a:pt x="3005" y="2667"/>
                        <a:pt x="3064" y="2633"/>
                      </a:cubicBezTo>
                      <a:lnTo>
                        <a:pt x="4592" y="1751"/>
                      </a:lnTo>
                      <a:cubicBezTo>
                        <a:pt x="4694" y="1688"/>
                        <a:pt x="4710" y="1594"/>
                        <a:pt x="4615" y="1538"/>
                      </a:cubicBezTo>
                      <a:lnTo>
                        <a:pt x="2008" y="34"/>
                      </a:lnTo>
                      <a:cubicBezTo>
                        <a:pt x="1954" y="12"/>
                        <a:pt x="1895" y="1"/>
                        <a:pt x="1838" y="1"/>
                      </a:cubicBezTo>
                      <a:close/>
                    </a:path>
                  </a:pathLst>
                </a:custGeom>
                <a:solidFill>
                  <a:srgbClr val="D4B6F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9" name="Google Shape;259;p1"/>
                <p:cNvSpPr/>
                <p:nvPr/>
              </p:nvSpPr>
              <p:spPr>
                <a:xfrm>
                  <a:off x="4346425" y="2211075"/>
                  <a:ext cx="117750" cy="67025"/>
                </a:xfrm>
                <a:custGeom>
                  <a:avLst/>
                  <a:gdLst/>
                  <a:ahLst/>
                  <a:cxnLst/>
                  <a:rect l="l" t="t" r="r" b="b"/>
                  <a:pathLst>
                    <a:path w="4710" h="2681" extrusionOk="0">
                      <a:moveTo>
                        <a:pt x="1850" y="0"/>
                      </a:moveTo>
                      <a:cubicBezTo>
                        <a:pt x="1781" y="0"/>
                        <a:pt x="1711" y="18"/>
                        <a:pt x="1646" y="53"/>
                      </a:cubicBezTo>
                      <a:lnTo>
                        <a:pt x="126" y="927"/>
                      </a:lnTo>
                      <a:cubicBezTo>
                        <a:pt x="16" y="990"/>
                        <a:pt x="0" y="1084"/>
                        <a:pt x="95" y="1139"/>
                      </a:cubicBezTo>
                      <a:lnTo>
                        <a:pt x="2701" y="2644"/>
                      </a:lnTo>
                      <a:cubicBezTo>
                        <a:pt x="2755" y="2669"/>
                        <a:pt x="2811" y="2681"/>
                        <a:pt x="2867" y="2681"/>
                      </a:cubicBezTo>
                      <a:cubicBezTo>
                        <a:pt x="2935" y="2681"/>
                        <a:pt x="3003" y="2663"/>
                        <a:pt x="3064" y="2628"/>
                      </a:cubicBezTo>
                      <a:lnTo>
                        <a:pt x="4592" y="1746"/>
                      </a:lnTo>
                      <a:cubicBezTo>
                        <a:pt x="4702" y="1691"/>
                        <a:pt x="4710" y="1588"/>
                        <a:pt x="4615" y="1541"/>
                      </a:cubicBezTo>
                      <a:lnTo>
                        <a:pt x="2016" y="37"/>
                      </a:lnTo>
                      <a:cubicBezTo>
                        <a:pt x="1963" y="12"/>
                        <a:pt x="1907" y="0"/>
                        <a:pt x="1850" y="0"/>
                      </a:cubicBezTo>
                      <a:close/>
                    </a:path>
                  </a:pathLst>
                </a:custGeom>
                <a:solidFill>
                  <a:srgbClr val="D4B6F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0" name="Google Shape;260;p1"/>
                <p:cNvSpPr/>
                <p:nvPr/>
              </p:nvSpPr>
              <p:spPr>
                <a:xfrm>
                  <a:off x="4390725" y="2160750"/>
                  <a:ext cx="97675" cy="55225"/>
                </a:xfrm>
                <a:custGeom>
                  <a:avLst/>
                  <a:gdLst/>
                  <a:ahLst/>
                  <a:cxnLst/>
                  <a:rect l="l" t="t" r="r" b="b"/>
                  <a:pathLst>
                    <a:path w="3907" h="2209" extrusionOk="0">
                      <a:moveTo>
                        <a:pt x="1817" y="1"/>
                      </a:moveTo>
                      <a:cubicBezTo>
                        <a:pt x="1729" y="1"/>
                        <a:pt x="1644" y="23"/>
                        <a:pt x="1567" y="65"/>
                      </a:cubicBezTo>
                      <a:lnTo>
                        <a:pt x="158" y="876"/>
                      </a:lnTo>
                      <a:cubicBezTo>
                        <a:pt x="16" y="955"/>
                        <a:pt x="0" y="1081"/>
                        <a:pt x="126" y="1152"/>
                      </a:cubicBezTo>
                      <a:lnTo>
                        <a:pt x="1867" y="2160"/>
                      </a:lnTo>
                      <a:cubicBezTo>
                        <a:pt x="1939" y="2193"/>
                        <a:pt x="2015" y="2209"/>
                        <a:pt x="2090" y="2209"/>
                      </a:cubicBezTo>
                      <a:cubicBezTo>
                        <a:pt x="2177" y="2209"/>
                        <a:pt x="2263" y="2187"/>
                        <a:pt x="2339" y="2144"/>
                      </a:cubicBezTo>
                      <a:lnTo>
                        <a:pt x="3749" y="1325"/>
                      </a:lnTo>
                      <a:cubicBezTo>
                        <a:pt x="3891" y="1254"/>
                        <a:pt x="3906" y="1128"/>
                        <a:pt x="3780" y="1058"/>
                      </a:cubicBezTo>
                      <a:lnTo>
                        <a:pt x="2040" y="50"/>
                      </a:lnTo>
                      <a:cubicBezTo>
                        <a:pt x="1967" y="17"/>
                        <a:pt x="1891" y="1"/>
                        <a:pt x="1817" y="1"/>
                      </a:cubicBezTo>
                      <a:close/>
                    </a:path>
                  </a:pathLst>
                </a:custGeom>
                <a:solidFill>
                  <a:srgbClr val="D4B6F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1" name="Google Shape;261;p1"/>
                <p:cNvSpPr/>
                <p:nvPr/>
              </p:nvSpPr>
              <p:spPr>
                <a:xfrm>
                  <a:off x="4459225" y="2200325"/>
                  <a:ext cx="97700" cy="55200"/>
                </a:xfrm>
                <a:custGeom>
                  <a:avLst/>
                  <a:gdLst/>
                  <a:ahLst/>
                  <a:cxnLst/>
                  <a:rect l="l" t="t" r="r" b="b"/>
                  <a:pathLst>
                    <a:path w="3908" h="2208" extrusionOk="0">
                      <a:moveTo>
                        <a:pt x="1815" y="1"/>
                      </a:moveTo>
                      <a:cubicBezTo>
                        <a:pt x="1728" y="1"/>
                        <a:pt x="1641" y="23"/>
                        <a:pt x="1560" y="65"/>
                      </a:cubicBezTo>
                      <a:lnTo>
                        <a:pt x="158" y="876"/>
                      </a:lnTo>
                      <a:cubicBezTo>
                        <a:pt x="17" y="955"/>
                        <a:pt x="1" y="1081"/>
                        <a:pt x="119" y="1152"/>
                      </a:cubicBezTo>
                      <a:lnTo>
                        <a:pt x="1867" y="2160"/>
                      </a:lnTo>
                      <a:cubicBezTo>
                        <a:pt x="1935" y="2192"/>
                        <a:pt x="2008" y="2208"/>
                        <a:pt x="2082" y="2208"/>
                      </a:cubicBezTo>
                      <a:cubicBezTo>
                        <a:pt x="2172" y="2208"/>
                        <a:pt x="2262" y="2184"/>
                        <a:pt x="2340" y="2137"/>
                      </a:cubicBezTo>
                      <a:lnTo>
                        <a:pt x="3750" y="1325"/>
                      </a:lnTo>
                      <a:cubicBezTo>
                        <a:pt x="3891" y="1254"/>
                        <a:pt x="3907" y="1121"/>
                        <a:pt x="3781" y="1058"/>
                      </a:cubicBezTo>
                      <a:lnTo>
                        <a:pt x="2033" y="49"/>
                      </a:lnTo>
                      <a:cubicBezTo>
                        <a:pt x="1964" y="17"/>
                        <a:pt x="1890" y="1"/>
                        <a:pt x="1815" y="1"/>
                      </a:cubicBezTo>
                      <a:close/>
                    </a:path>
                  </a:pathLst>
                </a:custGeom>
                <a:solidFill>
                  <a:srgbClr val="D4B6F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2" name="Google Shape;262;p1"/>
                <p:cNvSpPr/>
                <p:nvPr/>
              </p:nvSpPr>
              <p:spPr>
                <a:xfrm>
                  <a:off x="4527750" y="2239800"/>
                  <a:ext cx="97475" cy="55175"/>
                </a:xfrm>
                <a:custGeom>
                  <a:avLst/>
                  <a:gdLst/>
                  <a:ahLst/>
                  <a:cxnLst/>
                  <a:rect l="l" t="t" r="r" b="b"/>
                  <a:pathLst>
                    <a:path w="3899" h="2207" extrusionOk="0">
                      <a:moveTo>
                        <a:pt x="1815" y="1"/>
                      </a:moveTo>
                      <a:cubicBezTo>
                        <a:pt x="1728" y="1"/>
                        <a:pt x="1641" y="22"/>
                        <a:pt x="1560" y="69"/>
                      </a:cubicBezTo>
                      <a:lnTo>
                        <a:pt x="150" y="880"/>
                      </a:lnTo>
                      <a:cubicBezTo>
                        <a:pt x="16" y="959"/>
                        <a:pt x="0" y="1085"/>
                        <a:pt x="119" y="1156"/>
                      </a:cubicBezTo>
                      <a:lnTo>
                        <a:pt x="1867" y="2164"/>
                      </a:lnTo>
                      <a:cubicBezTo>
                        <a:pt x="1933" y="2192"/>
                        <a:pt x="2005" y="2206"/>
                        <a:pt x="2076" y="2206"/>
                      </a:cubicBezTo>
                      <a:cubicBezTo>
                        <a:pt x="2166" y="2206"/>
                        <a:pt x="2256" y="2184"/>
                        <a:pt x="2340" y="2141"/>
                      </a:cubicBezTo>
                      <a:lnTo>
                        <a:pt x="3749" y="1329"/>
                      </a:lnTo>
                      <a:cubicBezTo>
                        <a:pt x="3883" y="1251"/>
                        <a:pt x="3899" y="1125"/>
                        <a:pt x="3781" y="1054"/>
                      </a:cubicBezTo>
                      <a:lnTo>
                        <a:pt x="2032" y="46"/>
                      </a:lnTo>
                      <a:cubicBezTo>
                        <a:pt x="1963" y="17"/>
                        <a:pt x="1890" y="1"/>
                        <a:pt x="1815" y="1"/>
                      </a:cubicBezTo>
                      <a:close/>
                    </a:path>
                  </a:pathLst>
                </a:custGeom>
                <a:solidFill>
                  <a:srgbClr val="D4B6F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3" name="Google Shape;263;p1"/>
                <p:cNvSpPr/>
                <p:nvPr/>
              </p:nvSpPr>
              <p:spPr>
                <a:xfrm>
                  <a:off x="4596275" y="2279300"/>
                  <a:ext cx="97475" cy="55200"/>
                </a:xfrm>
                <a:custGeom>
                  <a:avLst/>
                  <a:gdLst/>
                  <a:ahLst/>
                  <a:cxnLst/>
                  <a:rect l="l" t="t" r="r" b="b"/>
                  <a:pathLst>
                    <a:path w="3899" h="2208" extrusionOk="0">
                      <a:moveTo>
                        <a:pt x="1820" y="1"/>
                      </a:moveTo>
                      <a:cubicBezTo>
                        <a:pt x="1731" y="1"/>
                        <a:pt x="1642" y="25"/>
                        <a:pt x="1560" y="72"/>
                      </a:cubicBezTo>
                      <a:lnTo>
                        <a:pt x="150" y="883"/>
                      </a:lnTo>
                      <a:cubicBezTo>
                        <a:pt x="16" y="962"/>
                        <a:pt x="0" y="1088"/>
                        <a:pt x="118" y="1159"/>
                      </a:cubicBezTo>
                      <a:lnTo>
                        <a:pt x="1867" y="2159"/>
                      </a:lnTo>
                      <a:cubicBezTo>
                        <a:pt x="1936" y="2192"/>
                        <a:pt x="2010" y="2208"/>
                        <a:pt x="2084" y="2208"/>
                      </a:cubicBezTo>
                      <a:cubicBezTo>
                        <a:pt x="2171" y="2208"/>
                        <a:pt x="2259" y="2186"/>
                        <a:pt x="2339" y="2144"/>
                      </a:cubicBezTo>
                      <a:lnTo>
                        <a:pt x="3749" y="1332"/>
                      </a:lnTo>
                      <a:cubicBezTo>
                        <a:pt x="3883" y="1254"/>
                        <a:pt x="3899" y="1128"/>
                        <a:pt x="3780" y="1057"/>
                      </a:cubicBezTo>
                      <a:lnTo>
                        <a:pt x="2032" y="49"/>
                      </a:lnTo>
                      <a:cubicBezTo>
                        <a:pt x="1965" y="17"/>
                        <a:pt x="1893" y="1"/>
                        <a:pt x="1820" y="1"/>
                      </a:cubicBezTo>
                      <a:close/>
                    </a:path>
                  </a:pathLst>
                </a:custGeom>
                <a:solidFill>
                  <a:srgbClr val="D4B6F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4" name="Google Shape;264;p1"/>
                <p:cNvSpPr/>
                <p:nvPr/>
              </p:nvSpPr>
              <p:spPr>
                <a:xfrm>
                  <a:off x="4664600" y="2318875"/>
                  <a:ext cx="97675" cy="55200"/>
                </a:xfrm>
                <a:custGeom>
                  <a:avLst/>
                  <a:gdLst/>
                  <a:ahLst/>
                  <a:cxnLst/>
                  <a:rect l="l" t="t" r="r" b="b"/>
                  <a:pathLst>
                    <a:path w="3907" h="2208" extrusionOk="0">
                      <a:moveTo>
                        <a:pt x="1820" y="0"/>
                      </a:moveTo>
                      <a:cubicBezTo>
                        <a:pt x="1732" y="0"/>
                        <a:pt x="1644" y="22"/>
                        <a:pt x="1567" y="64"/>
                      </a:cubicBezTo>
                      <a:lnTo>
                        <a:pt x="158" y="883"/>
                      </a:lnTo>
                      <a:cubicBezTo>
                        <a:pt x="16" y="954"/>
                        <a:pt x="0" y="1080"/>
                        <a:pt x="126" y="1151"/>
                      </a:cubicBezTo>
                      <a:lnTo>
                        <a:pt x="1867" y="2159"/>
                      </a:lnTo>
                      <a:cubicBezTo>
                        <a:pt x="1939" y="2192"/>
                        <a:pt x="2015" y="2208"/>
                        <a:pt x="2090" y="2208"/>
                      </a:cubicBezTo>
                      <a:cubicBezTo>
                        <a:pt x="2177" y="2208"/>
                        <a:pt x="2263" y="2186"/>
                        <a:pt x="2339" y="2144"/>
                      </a:cubicBezTo>
                      <a:lnTo>
                        <a:pt x="3749" y="1332"/>
                      </a:lnTo>
                      <a:cubicBezTo>
                        <a:pt x="3891" y="1254"/>
                        <a:pt x="3906" y="1128"/>
                        <a:pt x="3788" y="1057"/>
                      </a:cubicBezTo>
                      <a:lnTo>
                        <a:pt x="2040" y="49"/>
                      </a:lnTo>
                      <a:cubicBezTo>
                        <a:pt x="1971" y="16"/>
                        <a:pt x="1895" y="0"/>
                        <a:pt x="1820" y="0"/>
                      </a:cubicBezTo>
                      <a:close/>
                    </a:path>
                  </a:pathLst>
                </a:custGeom>
                <a:solidFill>
                  <a:srgbClr val="D4B6F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5" name="Google Shape;265;p1"/>
                <p:cNvSpPr/>
                <p:nvPr/>
              </p:nvSpPr>
              <p:spPr>
                <a:xfrm>
                  <a:off x="4733100" y="2358450"/>
                  <a:ext cx="97675" cy="55200"/>
                </a:xfrm>
                <a:custGeom>
                  <a:avLst/>
                  <a:gdLst/>
                  <a:ahLst/>
                  <a:cxnLst/>
                  <a:rect l="l" t="t" r="r" b="b"/>
                  <a:pathLst>
                    <a:path w="3907" h="2208" extrusionOk="0">
                      <a:moveTo>
                        <a:pt x="1817" y="0"/>
                      </a:moveTo>
                      <a:cubicBezTo>
                        <a:pt x="1728" y="0"/>
                        <a:pt x="1641" y="22"/>
                        <a:pt x="1560" y="64"/>
                      </a:cubicBezTo>
                      <a:lnTo>
                        <a:pt x="158" y="876"/>
                      </a:lnTo>
                      <a:cubicBezTo>
                        <a:pt x="16" y="954"/>
                        <a:pt x="1" y="1080"/>
                        <a:pt x="119" y="1151"/>
                      </a:cubicBezTo>
                      <a:lnTo>
                        <a:pt x="1867" y="2159"/>
                      </a:lnTo>
                      <a:cubicBezTo>
                        <a:pt x="1936" y="2192"/>
                        <a:pt x="2012" y="2208"/>
                        <a:pt x="2087" y="2208"/>
                      </a:cubicBezTo>
                      <a:cubicBezTo>
                        <a:pt x="2175" y="2208"/>
                        <a:pt x="2263" y="2186"/>
                        <a:pt x="2340" y="2143"/>
                      </a:cubicBezTo>
                      <a:lnTo>
                        <a:pt x="3749" y="1324"/>
                      </a:lnTo>
                      <a:cubicBezTo>
                        <a:pt x="3891" y="1254"/>
                        <a:pt x="3907" y="1128"/>
                        <a:pt x="3781" y="1057"/>
                      </a:cubicBezTo>
                      <a:lnTo>
                        <a:pt x="2040" y="49"/>
                      </a:lnTo>
                      <a:cubicBezTo>
                        <a:pt x="1968" y="16"/>
                        <a:pt x="1892" y="0"/>
                        <a:pt x="1817" y="0"/>
                      </a:cubicBezTo>
                      <a:close/>
                    </a:path>
                  </a:pathLst>
                </a:custGeom>
                <a:solidFill>
                  <a:srgbClr val="D4B6F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6" name="Google Shape;266;p1"/>
                <p:cNvSpPr/>
                <p:nvPr/>
              </p:nvSpPr>
              <p:spPr>
                <a:xfrm>
                  <a:off x="4801625" y="2397975"/>
                  <a:ext cx="97475" cy="55150"/>
                </a:xfrm>
                <a:custGeom>
                  <a:avLst/>
                  <a:gdLst/>
                  <a:ahLst/>
                  <a:cxnLst/>
                  <a:rect l="l" t="t" r="r" b="b"/>
                  <a:pathLst>
                    <a:path w="3899" h="2206" extrusionOk="0">
                      <a:moveTo>
                        <a:pt x="1823" y="1"/>
                      </a:moveTo>
                      <a:cubicBezTo>
                        <a:pt x="1733" y="1"/>
                        <a:pt x="1643" y="23"/>
                        <a:pt x="1560" y="66"/>
                      </a:cubicBezTo>
                      <a:lnTo>
                        <a:pt x="158" y="878"/>
                      </a:lnTo>
                      <a:cubicBezTo>
                        <a:pt x="16" y="956"/>
                        <a:pt x="0" y="1082"/>
                        <a:pt x="119" y="1153"/>
                      </a:cubicBezTo>
                      <a:lnTo>
                        <a:pt x="1867" y="2161"/>
                      </a:lnTo>
                      <a:cubicBezTo>
                        <a:pt x="1936" y="2190"/>
                        <a:pt x="2010" y="2206"/>
                        <a:pt x="2084" y="2206"/>
                      </a:cubicBezTo>
                      <a:cubicBezTo>
                        <a:pt x="2171" y="2206"/>
                        <a:pt x="2259" y="2184"/>
                        <a:pt x="2339" y="2138"/>
                      </a:cubicBezTo>
                      <a:lnTo>
                        <a:pt x="3749" y="1326"/>
                      </a:lnTo>
                      <a:cubicBezTo>
                        <a:pt x="3883" y="1248"/>
                        <a:pt x="3899" y="1122"/>
                        <a:pt x="3781" y="1051"/>
                      </a:cubicBezTo>
                      <a:lnTo>
                        <a:pt x="2032" y="43"/>
                      </a:lnTo>
                      <a:cubicBezTo>
                        <a:pt x="1966" y="15"/>
                        <a:pt x="1895" y="1"/>
                        <a:pt x="1823" y="1"/>
                      </a:cubicBezTo>
                      <a:close/>
                    </a:path>
                  </a:pathLst>
                </a:custGeom>
                <a:solidFill>
                  <a:srgbClr val="D4B6F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7" name="Google Shape;267;p1"/>
                <p:cNvSpPr/>
                <p:nvPr/>
              </p:nvSpPr>
              <p:spPr>
                <a:xfrm>
                  <a:off x="4869950" y="2437400"/>
                  <a:ext cx="97675" cy="55250"/>
                </a:xfrm>
                <a:custGeom>
                  <a:avLst/>
                  <a:gdLst/>
                  <a:ahLst/>
                  <a:cxnLst/>
                  <a:rect l="l" t="t" r="r" b="b"/>
                  <a:pathLst>
                    <a:path w="3907" h="2210" extrusionOk="0">
                      <a:moveTo>
                        <a:pt x="1825" y="1"/>
                      </a:moveTo>
                      <a:cubicBezTo>
                        <a:pt x="1735" y="1"/>
                        <a:pt x="1645" y="25"/>
                        <a:pt x="1567" y="72"/>
                      </a:cubicBezTo>
                      <a:lnTo>
                        <a:pt x="158" y="884"/>
                      </a:lnTo>
                      <a:cubicBezTo>
                        <a:pt x="16" y="962"/>
                        <a:pt x="0" y="1088"/>
                        <a:pt x="126" y="1159"/>
                      </a:cubicBezTo>
                      <a:lnTo>
                        <a:pt x="1875" y="2167"/>
                      </a:lnTo>
                      <a:cubicBezTo>
                        <a:pt x="1941" y="2195"/>
                        <a:pt x="2012" y="2209"/>
                        <a:pt x="2084" y="2209"/>
                      </a:cubicBezTo>
                      <a:cubicBezTo>
                        <a:pt x="2174" y="2209"/>
                        <a:pt x="2264" y="2187"/>
                        <a:pt x="2347" y="2144"/>
                      </a:cubicBezTo>
                      <a:lnTo>
                        <a:pt x="3749" y="1332"/>
                      </a:lnTo>
                      <a:cubicBezTo>
                        <a:pt x="3891" y="1254"/>
                        <a:pt x="3907" y="1128"/>
                        <a:pt x="3788" y="1057"/>
                      </a:cubicBezTo>
                      <a:lnTo>
                        <a:pt x="2040" y="49"/>
                      </a:lnTo>
                      <a:cubicBezTo>
                        <a:pt x="1973" y="17"/>
                        <a:pt x="1899" y="1"/>
                        <a:pt x="1825" y="1"/>
                      </a:cubicBezTo>
                      <a:close/>
                    </a:path>
                  </a:pathLst>
                </a:custGeom>
                <a:solidFill>
                  <a:srgbClr val="D4B6F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8" name="Google Shape;268;p1"/>
                <p:cNvSpPr/>
                <p:nvPr/>
              </p:nvSpPr>
              <p:spPr>
                <a:xfrm>
                  <a:off x="4938450" y="2476975"/>
                  <a:ext cx="97700" cy="55200"/>
                </a:xfrm>
                <a:custGeom>
                  <a:avLst/>
                  <a:gdLst/>
                  <a:ahLst/>
                  <a:cxnLst/>
                  <a:rect l="l" t="t" r="r" b="b"/>
                  <a:pathLst>
                    <a:path w="3908" h="2208" extrusionOk="0">
                      <a:moveTo>
                        <a:pt x="1826" y="1"/>
                      </a:moveTo>
                      <a:cubicBezTo>
                        <a:pt x="1736" y="1"/>
                        <a:pt x="1646" y="25"/>
                        <a:pt x="1568" y="72"/>
                      </a:cubicBezTo>
                      <a:lnTo>
                        <a:pt x="158" y="884"/>
                      </a:lnTo>
                      <a:cubicBezTo>
                        <a:pt x="17" y="954"/>
                        <a:pt x="1" y="1080"/>
                        <a:pt x="127" y="1151"/>
                      </a:cubicBezTo>
                      <a:lnTo>
                        <a:pt x="1867" y="2159"/>
                      </a:lnTo>
                      <a:cubicBezTo>
                        <a:pt x="1940" y="2192"/>
                        <a:pt x="2016" y="2208"/>
                        <a:pt x="2091" y="2208"/>
                      </a:cubicBezTo>
                      <a:cubicBezTo>
                        <a:pt x="2180" y="2208"/>
                        <a:pt x="2267" y="2186"/>
                        <a:pt x="2348" y="2144"/>
                      </a:cubicBezTo>
                      <a:lnTo>
                        <a:pt x="3750" y="1332"/>
                      </a:lnTo>
                      <a:cubicBezTo>
                        <a:pt x="3891" y="1254"/>
                        <a:pt x="3907" y="1128"/>
                        <a:pt x="3781" y="1057"/>
                      </a:cubicBezTo>
                      <a:lnTo>
                        <a:pt x="2041" y="49"/>
                      </a:lnTo>
                      <a:cubicBezTo>
                        <a:pt x="1973" y="17"/>
                        <a:pt x="1900" y="1"/>
                        <a:pt x="1826" y="1"/>
                      </a:cubicBezTo>
                      <a:close/>
                    </a:path>
                  </a:pathLst>
                </a:custGeom>
                <a:solidFill>
                  <a:srgbClr val="D4B6F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9" name="Google Shape;269;p1"/>
                <p:cNvSpPr/>
                <p:nvPr/>
              </p:nvSpPr>
              <p:spPr>
                <a:xfrm>
                  <a:off x="5006975" y="2516550"/>
                  <a:ext cx="97675" cy="55200"/>
                </a:xfrm>
                <a:custGeom>
                  <a:avLst/>
                  <a:gdLst/>
                  <a:ahLst/>
                  <a:cxnLst/>
                  <a:rect l="l" t="t" r="r" b="b"/>
                  <a:pathLst>
                    <a:path w="3907" h="2208" extrusionOk="0">
                      <a:moveTo>
                        <a:pt x="1817" y="0"/>
                      </a:moveTo>
                      <a:cubicBezTo>
                        <a:pt x="1730" y="0"/>
                        <a:pt x="1644" y="22"/>
                        <a:pt x="1568" y="64"/>
                      </a:cubicBezTo>
                      <a:lnTo>
                        <a:pt x="158" y="876"/>
                      </a:lnTo>
                      <a:cubicBezTo>
                        <a:pt x="16" y="954"/>
                        <a:pt x="1" y="1080"/>
                        <a:pt x="127" y="1151"/>
                      </a:cubicBezTo>
                      <a:lnTo>
                        <a:pt x="1867" y="2159"/>
                      </a:lnTo>
                      <a:cubicBezTo>
                        <a:pt x="1936" y="2192"/>
                        <a:pt x="2012" y="2208"/>
                        <a:pt x="2087" y="2208"/>
                      </a:cubicBezTo>
                      <a:cubicBezTo>
                        <a:pt x="2175" y="2208"/>
                        <a:pt x="2263" y="2186"/>
                        <a:pt x="2340" y="2144"/>
                      </a:cubicBezTo>
                      <a:lnTo>
                        <a:pt x="3749" y="1325"/>
                      </a:lnTo>
                      <a:cubicBezTo>
                        <a:pt x="3891" y="1254"/>
                        <a:pt x="3907" y="1128"/>
                        <a:pt x="3781" y="1057"/>
                      </a:cubicBezTo>
                      <a:lnTo>
                        <a:pt x="2040" y="49"/>
                      </a:lnTo>
                      <a:cubicBezTo>
                        <a:pt x="1968" y="16"/>
                        <a:pt x="1892" y="0"/>
                        <a:pt x="1817" y="0"/>
                      </a:cubicBezTo>
                      <a:close/>
                    </a:path>
                  </a:pathLst>
                </a:custGeom>
                <a:solidFill>
                  <a:srgbClr val="D4B6F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0" name="Google Shape;270;p1"/>
                <p:cNvSpPr/>
                <p:nvPr/>
              </p:nvSpPr>
              <p:spPr>
                <a:xfrm>
                  <a:off x="5075500" y="2556125"/>
                  <a:ext cx="97675" cy="55200"/>
                </a:xfrm>
                <a:custGeom>
                  <a:avLst/>
                  <a:gdLst/>
                  <a:ahLst/>
                  <a:cxnLst/>
                  <a:rect l="l" t="t" r="r" b="b"/>
                  <a:pathLst>
                    <a:path w="3907" h="2208" extrusionOk="0">
                      <a:moveTo>
                        <a:pt x="1815" y="0"/>
                      </a:moveTo>
                      <a:cubicBezTo>
                        <a:pt x="1728" y="0"/>
                        <a:pt x="1640" y="22"/>
                        <a:pt x="1560" y="64"/>
                      </a:cubicBezTo>
                      <a:lnTo>
                        <a:pt x="158" y="876"/>
                      </a:lnTo>
                      <a:cubicBezTo>
                        <a:pt x="16" y="954"/>
                        <a:pt x="0" y="1080"/>
                        <a:pt x="118" y="1151"/>
                      </a:cubicBezTo>
                      <a:lnTo>
                        <a:pt x="1867" y="2159"/>
                      </a:lnTo>
                      <a:cubicBezTo>
                        <a:pt x="1934" y="2191"/>
                        <a:pt x="2006" y="2207"/>
                        <a:pt x="2079" y="2207"/>
                      </a:cubicBezTo>
                      <a:cubicBezTo>
                        <a:pt x="2168" y="2207"/>
                        <a:pt x="2257" y="2183"/>
                        <a:pt x="2339" y="2136"/>
                      </a:cubicBezTo>
                      <a:lnTo>
                        <a:pt x="3749" y="1325"/>
                      </a:lnTo>
                      <a:cubicBezTo>
                        <a:pt x="3883" y="1254"/>
                        <a:pt x="3907" y="1120"/>
                        <a:pt x="3781" y="1057"/>
                      </a:cubicBezTo>
                      <a:lnTo>
                        <a:pt x="2032" y="49"/>
                      </a:lnTo>
                      <a:cubicBezTo>
                        <a:pt x="1963" y="16"/>
                        <a:pt x="1889" y="0"/>
                        <a:pt x="1815" y="0"/>
                      </a:cubicBezTo>
                      <a:close/>
                    </a:path>
                  </a:pathLst>
                </a:custGeom>
                <a:solidFill>
                  <a:srgbClr val="D4B6F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1" name="Google Shape;271;p1"/>
                <p:cNvSpPr/>
                <p:nvPr/>
              </p:nvSpPr>
              <p:spPr>
                <a:xfrm>
                  <a:off x="4444850" y="2116025"/>
                  <a:ext cx="99475" cy="56275"/>
                </a:xfrm>
                <a:custGeom>
                  <a:avLst/>
                  <a:gdLst/>
                  <a:ahLst/>
                  <a:cxnLst/>
                  <a:rect l="l" t="t" r="r" b="b"/>
                  <a:pathLst>
                    <a:path w="3979" h="2251" extrusionOk="0">
                      <a:moveTo>
                        <a:pt x="1824" y="1"/>
                      </a:moveTo>
                      <a:cubicBezTo>
                        <a:pt x="1735" y="1"/>
                        <a:pt x="1647" y="23"/>
                        <a:pt x="1568" y="67"/>
                      </a:cubicBezTo>
                      <a:lnTo>
                        <a:pt x="150" y="886"/>
                      </a:lnTo>
                      <a:cubicBezTo>
                        <a:pt x="17" y="964"/>
                        <a:pt x="1" y="1082"/>
                        <a:pt x="111" y="1153"/>
                      </a:cubicBezTo>
                      <a:lnTo>
                        <a:pt x="1946" y="2209"/>
                      </a:lnTo>
                      <a:cubicBezTo>
                        <a:pt x="2009" y="2237"/>
                        <a:pt x="2078" y="2251"/>
                        <a:pt x="2148" y="2251"/>
                      </a:cubicBezTo>
                      <a:cubicBezTo>
                        <a:pt x="2236" y="2251"/>
                        <a:pt x="2324" y="2229"/>
                        <a:pt x="2403" y="2185"/>
                      </a:cubicBezTo>
                      <a:lnTo>
                        <a:pt x="3828" y="1366"/>
                      </a:lnTo>
                      <a:cubicBezTo>
                        <a:pt x="3954" y="1287"/>
                        <a:pt x="3978" y="1169"/>
                        <a:pt x="3860" y="1098"/>
                      </a:cubicBezTo>
                      <a:lnTo>
                        <a:pt x="2033" y="43"/>
                      </a:lnTo>
                      <a:cubicBezTo>
                        <a:pt x="1966" y="15"/>
                        <a:pt x="1895" y="1"/>
                        <a:pt x="1824" y="1"/>
                      </a:cubicBezTo>
                      <a:close/>
                    </a:path>
                  </a:pathLst>
                </a:custGeom>
                <a:solidFill>
                  <a:srgbClr val="D4B6F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2" name="Google Shape;272;p1"/>
                <p:cNvSpPr/>
                <p:nvPr/>
              </p:nvSpPr>
              <p:spPr>
                <a:xfrm>
                  <a:off x="4515550" y="2156800"/>
                  <a:ext cx="99450" cy="56350"/>
                </a:xfrm>
                <a:custGeom>
                  <a:avLst/>
                  <a:gdLst/>
                  <a:ahLst/>
                  <a:cxnLst/>
                  <a:rect l="l" t="t" r="r" b="b"/>
                  <a:pathLst>
                    <a:path w="3978" h="2254" extrusionOk="0">
                      <a:moveTo>
                        <a:pt x="1824" y="0"/>
                      </a:moveTo>
                      <a:cubicBezTo>
                        <a:pt x="1736" y="0"/>
                        <a:pt x="1650" y="22"/>
                        <a:pt x="1575" y="66"/>
                      </a:cubicBezTo>
                      <a:lnTo>
                        <a:pt x="150" y="885"/>
                      </a:lnTo>
                      <a:cubicBezTo>
                        <a:pt x="16" y="964"/>
                        <a:pt x="0" y="1082"/>
                        <a:pt x="118" y="1153"/>
                      </a:cubicBezTo>
                      <a:lnTo>
                        <a:pt x="1945" y="2208"/>
                      </a:lnTo>
                      <a:cubicBezTo>
                        <a:pt x="2012" y="2238"/>
                        <a:pt x="2086" y="2253"/>
                        <a:pt x="2161" y="2253"/>
                      </a:cubicBezTo>
                      <a:cubicBezTo>
                        <a:pt x="2244" y="2253"/>
                        <a:pt x="2327" y="2234"/>
                        <a:pt x="2402" y="2192"/>
                      </a:cubicBezTo>
                      <a:lnTo>
                        <a:pt x="3828" y="1365"/>
                      </a:lnTo>
                      <a:cubicBezTo>
                        <a:pt x="3954" y="1286"/>
                        <a:pt x="3977" y="1168"/>
                        <a:pt x="3859" y="1097"/>
                      </a:cubicBezTo>
                      <a:lnTo>
                        <a:pt x="2032" y="42"/>
                      </a:lnTo>
                      <a:cubicBezTo>
                        <a:pt x="1966" y="14"/>
                        <a:pt x="1894" y="0"/>
                        <a:pt x="1824" y="0"/>
                      </a:cubicBezTo>
                      <a:close/>
                    </a:path>
                  </a:pathLst>
                </a:custGeom>
                <a:solidFill>
                  <a:srgbClr val="D4B6F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3" name="Google Shape;273;p1"/>
                <p:cNvSpPr/>
                <p:nvPr/>
              </p:nvSpPr>
              <p:spPr>
                <a:xfrm>
                  <a:off x="4586025" y="2197575"/>
                  <a:ext cx="99650" cy="56325"/>
                </a:xfrm>
                <a:custGeom>
                  <a:avLst/>
                  <a:gdLst/>
                  <a:ahLst/>
                  <a:cxnLst/>
                  <a:rect l="l" t="t" r="r" b="b"/>
                  <a:pathLst>
                    <a:path w="3986" h="2253" extrusionOk="0">
                      <a:moveTo>
                        <a:pt x="1824" y="1"/>
                      </a:moveTo>
                      <a:cubicBezTo>
                        <a:pt x="1738" y="1"/>
                        <a:pt x="1652" y="23"/>
                        <a:pt x="1576" y="65"/>
                      </a:cubicBezTo>
                      <a:lnTo>
                        <a:pt x="150" y="884"/>
                      </a:lnTo>
                      <a:cubicBezTo>
                        <a:pt x="24" y="963"/>
                        <a:pt x="1" y="1081"/>
                        <a:pt x="119" y="1152"/>
                      </a:cubicBezTo>
                      <a:lnTo>
                        <a:pt x="1946" y="2207"/>
                      </a:lnTo>
                      <a:cubicBezTo>
                        <a:pt x="2017" y="2237"/>
                        <a:pt x="2092" y="2253"/>
                        <a:pt x="2168" y="2253"/>
                      </a:cubicBezTo>
                      <a:cubicBezTo>
                        <a:pt x="2252" y="2253"/>
                        <a:pt x="2336" y="2233"/>
                        <a:pt x="2411" y="2191"/>
                      </a:cubicBezTo>
                      <a:lnTo>
                        <a:pt x="3828" y="1364"/>
                      </a:lnTo>
                      <a:cubicBezTo>
                        <a:pt x="3962" y="1286"/>
                        <a:pt x="3986" y="1168"/>
                        <a:pt x="3868" y="1105"/>
                      </a:cubicBezTo>
                      <a:lnTo>
                        <a:pt x="2040" y="49"/>
                      </a:lnTo>
                      <a:cubicBezTo>
                        <a:pt x="1971" y="17"/>
                        <a:pt x="1898" y="1"/>
                        <a:pt x="1824" y="1"/>
                      </a:cubicBezTo>
                      <a:close/>
                    </a:path>
                  </a:pathLst>
                </a:custGeom>
                <a:solidFill>
                  <a:srgbClr val="D4B6F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4" name="Google Shape;274;p1"/>
                <p:cNvSpPr/>
                <p:nvPr/>
              </p:nvSpPr>
              <p:spPr>
                <a:xfrm>
                  <a:off x="4656700" y="2238300"/>
                  <a:ext cx="99475" cy="56275"/>
                </a:xfrm>
                <a:custGeom>
                  <a:avLst/>
                  <a:gdLst/>
                  <a:ahLst/>
                  <a:cxnLst/>
                  <a:rect l="l" t="t" r="r" b="b"/>
                  <a:pathLst>
                    <a:path w="3979" h="2251" extrusionOk="0">
                      <a:moveTo>
                        <a:pt x="1827" y="1"/>
                      </a:moveTo>
                      <a:cubicBezTo>
                        <a:pt x="1741" y="1"/>
                        <a:pt x="1655" y="22"/>
                        <a:pt x="1576" y="66"/>
                      </a:cubicBezTo>
                      <a:lnTo>
                        <a:pt x="151" y="885"/>
                      </a:lnTo>
                      <a:cubicBezTo>
                        <a:pt x="25" y="964"/>
                        <a:pt x="1" y="1082"/>
                        <a:pt x="119" y="1153"/>
                      </a:cubicBezTo>
                      <a:lnTo>
                        <a:pt x="1946" y="2208"/>
                      </a:lnTo>
                      <a:cubicBezTo>
                        <a:pt x="2013" y="2236"/>
                        <a:pt x="2082" y="2250"/>
                        <a:pt x="2152" y="2250"/>
                      </a:cubicBezTo>
                      <a:cubicBezTo>
                        <a:pt x="2238" y="2250"/>
                        <a:pt x="2324" y="2229"/>
                        <a:pt x="2403" y="2185"/>
                      </a:cubicBezTo>
                      <a:lnTo>
                        <a:pt x="3829" y="1366"/>
                      </a:lnTo>
                      <a:cubicBezTo>
                        <a:pt x="3962" y="1287"/>
                        <a:pt x="3978" y="1169"/>
                        <a:pt x="3860" y="1098"/>
                      </a:cubicBezTo>
                      <a:lnTo>
                        <a:pt x="2033" y="43"/>
                      </a:lnTo>
                      <a:cubicBezTo>
                        <a:pt x="1966" y="15"/>
                        <a:pt x="1897" y="1"/>
                        <a:pt x="1827" y="1"/>
                      </a:cubicBezTo>
                      <a:close/>
                    </a:path>
                  </a:pathLst>
                </a:custGeom>
                <a:solidFill>
                  <a:srgbClr val="D4B6F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5" name="Google Shape;275;p1"/>
                <p:cNvSpPr/>
                <p:nvPr/>
              </p:nvSpPr>
              <p:spPr>
                <a:xfrm>
                  <a:off x="4727400" y="2279100"/>
                  <a:ext cx="99450" cy="56400"/>
                </a:xfrm>
                <a:custGeom>
                  <a:avLst/>
                  <a:gdLst/>
                  <a:ahLst/>
                  <a:cxnLst/>
                  <a:rect l="l" t="t" r="r" b="b"/>
                  <a:pathLst>
                    <a:path w="3978" h="2256" extrusionOk="0">
                      <a:moveTo>
                        <a:pt x="1817" y="0"/>
                      </a:moveTo>
                      <a:cubicBezTo>
                        <a:pt x="1731" y="0"/>
                        <a:pt x="1648" y="22"/>
                        <a:pt x="1575" y="64"/>
                      </a:cubicBezTo>
                      <a:lnTo>
                        <a:pt x="150" y="884"/>
                      </a:lnTo>
                      <a:cubicBezTo>
                        <a:pt x="16" y="962"/>
                        <a:pt x="0" y="1080"/>
                        <a:pt x="118" y="1151"/>
                      </a:cubicBezTo>
                      <a:lnTo>
                        <a:pt x="1946" y="2207"/>
                      </a:lnTo>
                      <a:cubicBezTo>
                        <a:pt x="2011" y="2239"/>
                        <a:pt x="2083" y="2255"/>
                        <a:pt x="2155" y="2255"/>
                      </a:cubicBezTo>
                      <a:cubicBezTo>
                        <a:pt x="2240" y="2255"/>
                        <a:pt x="2326" y="2233"/>
                        <a:pt x="2402" y="2191"/>
                      </a:cubicBezTo>
                      <a:lnTo>
                        <a:pt x="3828" y="1364"/>
                      </a:lnTo>
                      <a:cubicBezTo>
                        <a:pt x="3954" y="1285"/>
                        <a:pt x="3977" y="1167"/>
                        <a:pt x="3859" y="1104"/>
                      </a:cubicBezTo>
                      <a:lnTo>
                        <a:pt x="2032" y="49"/>
                      </a:lnTo>
                      <a:cubicBezTo>
                        <a:pt x="1963" y="16"/>
                        <a:pt x="1889" y="0"/>
                        <a:pt x="1817" y="0"/>
                      </a:cubicBezTo>
                      <a:close/>
                    </a:path>
                  </a:pathLst>
                </a:custGeom>
                <a:solidFill>
                  <a:srgbClr val="D4B6F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6" name="Google Shape;276;p1"/>
                <p:cNvSpPr/>
                <p:nvPr/>
              </p:nvSpPr>
              <p:spPr>
                <a:xfrm>
                  <a:off x="4797875" y="2319850"/>
                  <a:ext cx="99650" cy="56400"/>
                </a:xfrm>
                <a:custGeom>
                  <a:avLst/>
                  <a:gdLst/>
                  <a:ahLst/>
                  <a:cxnLst/>
                  <a:rect l="l" t="t" r="r" b="b"/>
                  <a:pathLst>
                    <a:path w="3986" h="2256" extrusionOk="0">
                      <a:moveTo>
                        <a:pt x="1824" y="0"/>
                      </a:moveTo>
                      <a:cubicBezTo>
                        <a:pt x="1738" y="0"/>
                        <a:pt x="1652" y="22"/>
                        <a:pt x="1576" y="65"/>
                      </a:cubicBezTo>
                      <a:lnTo>
                        <a:pt x="158" y="884"/>
                      </a:lnTo>
                      <a:cubicBezTo>
                        <a:pt x="24" y="963"/>
                        <a:pt x="1" y="1081"/>
                        <a:pt x="119" y="1152"/>
                      </a:cubicBezTo>
                      <a:lnTo>
                        <a:pt x="1946" y="2207"/>
                      </a:lnTo>
                      <a:cubicBezTo>
                        <a:pt x="2015" y="2240"/>
                        <a:pt x="2089" y="2255"/>
                        <a:pt x="2162" y="2255"/>
                      </a:cubicBezTo>
                      <a:cubicBezTo>
                        <a:pt x="2249" y="2255"/>
                        <a:pt x="2334" y="2234"/>
                        <a:pt x="2411" y="2191"/>
                      </a:cubicBezTo>
                      <a:lnTo>
                        <a:pt x="3836" y="1364"/>
                      </a:lnTo>
                      <a:cubicBezTo>
                        <a:pt x="3970" y="1285"/>
                        <a:pt x="3986" y="1167"/>
                        <a:pt x="3868" y="1104"/>
                      </a:cubicBezTo>
                      <a:lnTo>
                        <a:pt x="2041" y="49"/>
                      </a:lnTo>
                      <a:cubicBezTo>
                        <a:pt x="1972" y="16"/>
                        <a:pt x="1898" y="0"/>
                        <a:pt x="1824" y="0"/>
                      </a:cubicBezTo>
                      <a:close/>
                    </a:path>
                  </a:pathLst>
                </a:custGeom>
                <a:solidFill>
                  <a:srgbClr val="D4B6F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7" name="Google Shape;277;p1"/>
                <p:cNvSpPr/>
                <p:nvPr/>
              </p:nvSpPr>
              <p:spPr>
                <a:xfrm>
                  <a:off x="4868575" y="2360775"/>
                  <a:ext cx="99450" cy="56275"/>
                </a:xfrm>
                <a:custGeom>
                  <a:avLst/>
                  <a:gdLst/>
                  <a:ahLst/>
                  <a:cxnLst/>
                  <a:rect l="l" t="t" r="r" b="b"/>
                  <a:pathLst>
                    <a:path w="3978" h="2251" extrusionOk="0">
                      <a:moveTo>
                        <a:pt x="1827" y="0"/>
                      </a:moveTo>
                      <a:cubicBezTo>
                        <a:pt x="1740" y="0"/>
                        <a:pt x="1654" y="22"/>
                        <a:pt x="1575" y="66"/>
                      </a:cubicBezTo>
                      <a:lnTo>
                        <a:pt x="150" y="885"/>
                      </a:lnTo>
                      <a:cubicBezTo>
                        <a:pt x="16" y="964"/>
                        <a:pt x="0" y="1082"/>
                        <a:pt x="118" y="1153"/>
                      </a:cubicBezTo>
                      <a:lnTo>
                        <a:pt x="1945" y="2208"/>
                      </a:lnTo>
                      <a:cubicBezTo>
                        <a:pt x="2012" y="2236"/>
                        <a:pt x="2082" y="2250"/>
                        <a:pt x="2151" y="2250"/>
                      </a:cubicBezTo>
                      <a:cubicBezTo>
                        <a:pt x="2237" y="2250"/>
                        <a:pt x="2323" y="2228"/>
                        <a:pt x="2402" y="2184"/>
                      </a:cubicBezTo>
                      <a:lnTo>
                        <a:pt x="3828" y="1365"/>
                      </a:lnTo>
                      <a:cubicBezTo>
                        <a:pt x="3962" y="1287"/>
                        <a:pt x="3977" y="1168"/>
                        <a:pt x="3859" y="1098"/>
                      </a:cubicBezTo>
                      <a:lnTo>
                        <a:pt x="2032" y="42"/>
                      </a:lnTo>
                      <a:cubicBezTo>
                        <a:pt x="1966" y="14"/>
                        <a:pt x="1896" y="0"/>
                        <a:pt x="1827" y="0"/>
                      </a:cubicBezTo>
                      <a:close/>
                    </a:path>
                  </a:pathLst>
                </a:custGeom>
                <a:solidFill>
                  <a:srgbClr val="D4B6F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8" name="Google Shape;278;p1"/>
                <p:cNvSpPr/>
                <p:nvPr/>
              </p:nvSpPr>
              <p:spPr>
                <a:xfrm>
                  <a:off x="4939250" y="2401350"/>
                  <a:ext cx="99450" cy="56400"/>
                </a:xfrm>
                <a:custGeom>
                  <a:avLst/>
                  <a:gdLst/>
                  <a:ahLst/>
                  <a:cxnLst/>
                  <a:rect l="l" t="t" r="r" b="b"/>
                  <a:pathLst>
                    <a:path w="3978" h="2256" extrusionOk="0">
                      <a:moveTo>
                        <a:pt x="1817" y="1"/>
                      </a:moveTo>
                      <a:cubicBezTo>
                        <a:pt x="1731" y="1"/>
                        <a:pt x="1648" y="23"/>
                        <a:pt x="1576" y="65"/>
                      </a:cubicBezTo>
                      <a:lnTo>
                        <a:pt x="150" y="892"/>
                      </a:lnTo>
                      <a:cubicBezTo>
                        <a:pt x="16" y="971"/>
                        <a:pt x="0" y="1089"/>
                        <a:pt x="119" y="1152"/>
                      </a:cubicBezTo>
                      <a:lnTo>
                        <a:pt x="1946" y="2207"/>
                      </a:lnTo>
                      <a:cubicBezTo>
                        <a:pt x="2011" y="2240"/>
                        <a:pt x="2083" y="2256"/>
                        <a:pt x="2156" y="2256"/>
                      </a:cubicBezTo>
                      <a:cubicBezTo>
                        <a:pt x="2240" y="2256"/>
                        <a:pt x="2326" y="2234"/>
                        <a:pt x="2403" y="2192"/>
                      </a:cubicBezTo>
                      <a:lnTo>
                        <a:pt x="3828" y="1365"/>
                      </a:lnTo>
                      <a:cubicBezTo>
                        <a:pt x="3962" y="1286"/>
                        <a:pt x="3978" y="1168"/>
                        <a:pt x="3859" y="1105"/>
                      </a:cubicBezTo>
                      <a:lnTo>
                        <a:pt x="2032" y="49"/>
                      </a:lnTo>
                      <a:cubicBezTo>
                        <a:pt x="1963" y="17"/>
                        <a:pt x="1889" y="1"/>
                        <a:pt x="1817" y="1"/>
                      </a:cubicBezTo>
                      <a:close/>
                    </a:path>
                  </a:pathLst>
                </a:custGeom>
                <a:solidFill>
                  <a:srgbClr val="D4B6F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9" name="Google Shape;279;p1"/>
                <p:cNvSpPr/>
                <p:nvPr/>
              </p:nvSpPr>
              <p:spPr>
                <a:xfrm>
                  <a:off x="5009725" y="2442125"/>
                  <a:ext cx="99475" cy="56400"/>
                </a:xfrm>
                <a:custGeom>
                  <a:avLst/>
                  <a:gdLst/>
                  <a:ahLst/>
                  <a:cxnLst/>
                  <a:rect l="l" t="t" r="r" b="b"/>
                  <a:pathLst>
                    <a:path w="3979" h="2256" extrusionOk="0">
                      <a:moveTo>
                        <a:pt x="1820" y="0"/>
                      </a:moveTo>
                      <a:cubicBezTo>
                        <a:pt x="1736" y="0"/>
                        <a:pt x="1652" y="22"/>
                        <a:pt x="1576" y="64"/>
                      </a:cubicBezTo>
                      <a:lnTo>
                        <a:pt x="151" y="891"/>
                      </a:lnTo>
                      <a:cubicBezTo>
                        <a:pt x="25" y="970"/>
                        <a:pt x="1" y="1088"/>
                        <a:pt x="119" y="1151"/>
                      </a:cubicBezTo>
                      <a:lnTo>
                        <a:pt x="1946" y="2207"/>
                      </a:lnTo>
                      <a:cubicBezTo>
                        <a:pt x="2015" y="2239"/>
                        <a:pt x="2089" y="2255"/>
                        <a:pt x="2162" y="2255"/>
                      </a:cubicBezTo>
                      <a:cubicBezTo>
                        <a:pt x="2247" y="2255"/>
                        <a:pt x="2331" y="2233"/>
                        <a:pt x="2403" y="2191"/>
                      </a:cubicBezTo>
                      <a:lnTo>
                        <a:pt x="3828" y="1372"/>
                      </a:lnTo>
                      <a:cubicBezTo>
                        <a:pt x="3962" y="1293"/>
                        <a:pt x="3978" y="1175"/>
                        <a:pt x="3860" y="1104"/>
                      </a:cubicBezTo>
                      <a:lnTo>
                        <a:pt x="2033" y="49"/>
                      </a:lnTo>
                      <a:cubicBezTo>
                        <a:pt x="1964" y="16"/>
                        <a:pt x="1892" y="0"/>
                        <a:pt x="1820" y="0"/>
                      </a:cubicBezTo>
                      <a:close/>
                    </a:path>
                  </a:pathLst>
                </a:custGeom>
                <a:solidFill>
                  <a:srgbClr val="D4B6F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0" name="Google Shape;280;p1"/>
                <p:cNvSpPr/>
                <p:nvPr/>
              </p:nvSpPr>
              <p:spPr>
                <a:xfrm>
                  <a:off x="5080425" y="2483025"/>
                  <a:ext cx="99450" cy="56250"/>
                </a:xfrm>
                <a:custGeom>
                  <a:avLst/>
                  <a:gdLst/>
                  <a:ahLst/>
                  <a:cxnLst/>
                  <a:rect l="l" t="t" r="r" b="b"/>
                  <a:pathLst>
                    <a:path w="3978" h="2250" extrusionOk="0">
                      <a:moveTo>
                        <a:pt x="1827" y="1"/>
                      </a:moveTo>
                      <a:cubicBezTo>
                        <a:pt x="1740" y="1"/>
                        <a:pt x="1654" y="23"/>
                        <a:pt x="1575" y="67"/>
                      </a:cubicBezTo>
                      <a:lnTo>
                        <a:pt x="150" y="886"/>
                      </a:lnTo>
                      <a:cubicBezTo>
                        <a:pt x="24" y="964"/>
                        <a:pt x="0" y="1083"/>
                        <a:pt x="118" y="1153"/>
                      </a:cubicBezTo>
                      <a:lnTo>
                        <a:pt x="1946" y="2201"/>
                      </a:lnTo>
                      <a:cubicBezTo>
                        <a:pt x="2014" y="2234"/>
                        <a:pt x="2088" y="2249"/>
                        <a:pt x="2162" y="2249"/>
                      </a:cubicBezTo>
                      <a:cubicBezTo>
                        <a:pt x="2248" y="2249"/>
                        <a:pt x="2334" y="2228"/>
                        <a:pt x="2410" y="2185"/>
                      </a:cubicBezTo>
                      <a:lnTo>
                        <a:pt x="3828" y="1366"/>
                      </a:lnTo>
                      <a:cubicBezTo>
                        <a:pt x="3962" y="1287"/>
                        <a:pt x="3977" y="1169"/>
                        <a:pt x="3859" y="1098"/>
                      </a:cubicBezTo>
                      <a:lnTo>
                        <a:pt x="2032" y="43"/>
                      </a:lnTo>
                      <a:cubicBezTo>
                        <a:pt x="1966" y="15"/>
                        <a:pt x="1896" y="1"/>
                        <a:pt x="1827" y="1"/>
                      </a:cubicBezTo>
                      <a:close/>
                    </a:path>
                  </a:pathLst>
                </a:custGeom>
                <a:solidFill>
                  <a:srgbClr val="D4B6F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1" name="Google Shape;281;p1"/>
                <p:cNvSpPr/>
                <p:nvPr/>
              </p:nvSpPr>
              <p:spPr>
                <a:xfrm>
                  <a:off x="5151100" y="2523775"/>
                  <a:ext cx="99450" cy="56275"/>
                </a:xfrm>
                <a:custGeom>
                  <a:avLst/>
                  <a:gdLst/>
                  <a:ahLst/>
                  <a:cxnLst/>
                  <a:rect l="l" t="t" r="r" b="b"/>
                  <a:pathLst>
                    <a:path w="3978" h="2251" extrusionOk="0">
                      <a:moveTo>
                        <a:pt x="1822" y="0"/>
                      </a:moveTo>
                      <a:cubicBezTo>
                        <a:pt x="1737" y="0"/>
                        <a:pt x="1653" y="20"/>
                        <a:pt x="1576" y="59"/>
                      </a:cubicBezTo>
                      <a:lnTo>
                        <a:pt x="150" y="886"/>
                      </a:lnTo>
                      <a:cubicBezTo>
                        <a:pt x="16" y="965"/>
                        <a:pt x="1" y="1083"/>
                        <a:pt x="119" y="1154"/>
                      </a:cubicBezTo>
                      <a:lnTo>
                        <a:pt x="1946" y="2209"/>
                      </a:lnTo>
                      <a:cubicBezTo>
                        <a:pt x="2012" y="2237"/>
                        <a:pt x="2082" y="2251"/>
                        <a:pt x="2151" y="2251"/>
                      </a:cubicBezTo>
                      <a:cubicBezTo>
                        <a:pt x="2238" y="2251"/>
                        <a:pt x="2324" y="2229"/>
                        <a:pt x="2403" y="2185"/>
                      </a:cubicBezTo>
                      <a:lnTo>
                        <a:pt x="3828" y="1366"/>
                      </a:lnTo>
                      <a:cubicBezTo>
                        <a:pt x="3954" y="1288"/>
                        <a:pt x="3978" y="1169"/>
                        <a:pt x="3860" y="1099"/>
                      </a:cubicBezTo>
                      <a:lnTo>
                        <a:pt x="2032" y="43"/>
                      </a:lnTo>
                      <a:cubicBezTo>
                        <a:pt x="1964" y="14"/>
                        <a:pt x="1893" y="0"/>
                        <a:pt x="1822" y="0"/>
                      </a:cubicBezTo>
                      <a:close/>
                    </a:path>
                  </a:pathLst>
                </a:custGeom>
                <a:solidFill>
                  <a:srgbClr val="D4B6F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2" name="Google Shape;282;p1"/>
                <p:cNvSpPr/>
                <p:nvPr/>
              </p:nvSpPr>
              <p:spPr>
                <a:xfrm>
                  <a:off x="4463375" y="2050725"/>
                  <a:ext cx="107125" cy="61000"/>
                </a:xfrm>
                <a:custGeom>
                  <a:avLst/>
                  <a:gdLst/>
                  <a:ahLst/>
                  <a:cxnLst/>
                  <a:rect l="l" t="t" r="r" b="b"/>
                  <a:pathLst>
                    <a:path w="4285" h="2440" extrusionOk="0">
                      <a:moveTo>
                        <a:pt x="1825" y="1"/>
                      </a:moveTo>
                      <a:cubicBezTo>
                        <a:pt x="1755" y="1"/>
                        <a:pt x="1685" y="18"/>
                        <a:pt x="1623" y="56"/>
                      </a:cubicBezTo>
                      <a:lnTo>
                        <a:pt x="126" y="922"/>
                      </a:lnTo>
                      <a:cubicBezTo>
                        <a:pt x="8" y="985"/>
                        <a:pt x="0" y="1088"/>
                        <a:pt x="95" y="1143"/>
                      </a:cubicBezTo>
                      <a:lnTo>
                        <a:pt x="2268" y="2403"/>
                      </a:lnTo>
                      <a:cubicBezTo>
                        <a:pt x="2323" y="2427"/>
                        <a:pt x="2382" y="2439"/>
                        <a:pt x="2439" y="2439"/>
                      </a:cubicBezTo>
                      <a:cubicBezTo>
                        <a:pt x="2514" y="2439"/>
                        <a:pt x="2588" y="2419"/>
                        <a:pt x="2654" y="2379"/>
                      </a:cubicBezTo>
                      <a:lnTo>
                        <a:pt x="4158" y="1513"/>
                      </a:lnTo>
                      <a:cubicBezTo>
                        <a:pt x="4269" y="1450"/>
                        <a:pt x="4284" y="1348"/>
                        <a:pt x="4182" y="1292"/>
                      </a:cubicBezTo>
                      <a:lnTo>
                        <a:pt x="2008" y="40"/>
                      </a:lnTo>
                      <a:cubicBezTo>
                        <a:pt x="1949" y="14"/>
                        <a:pt x="1887" y="1"/>
                        <a:pt x="1825" y="1"/>
                      </a:cubicBezTo>
                      <a:close/>
                    </a:path>
                  </a:pathLst>
                </a:custGeom>
                <a:solidFill>
                  <a:srgbClr val="D4B6F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3" name="Google Shape;283;p1"/>
                <p:cNvSpPr/>
                <p:nvPr/>
              </p:nvSpPr>
              <p:spPr>
                <a:xfrm>
                  <a:off x="4542725" y="2096400"/>
                  <a:ext cx="107125" cy="60950"/>
                </a:xfrm>
                <a:custGeom>
                  <a:avLst/>
                  <a:gdLst/>
                  <a:ahLst/>
                  <a:cxnLst/>
                  <a:rect l="l" t="t" r="r" b="b"/>
                  <a:pathLst>
                    <a:path w="4285" h="2438" extrusionOk="0">
                      <a:moveTo>
                        <a:pt x="1825" y="1"/>
                      </a:moveTo>
                      <a:cubicBezTo>
                        <a:pt x="1755" y="1"/>
                        <a:pt x="1685" y="18"/>
                        <a:pt x="1622" y="56"/>
                      </a:cubicBezTo>
                      <a:lnTo>
                        <a:pt x="126" y="922"/>
                      </a:lnTo>
                      <a:cubicBezTo>
                        <a:pt x="8" y="985"/>
                        <a:pt x="0" y="1088"/>
                        <a:pt x="95" y="1143"/>
                      </a:cubicBezTo>
                      <a:lnTo>
                        <a:pt x="2268" y="2395"/>
                      </a:lnTo>
                      <a:cubicBezTo>
                        <a:pt x="2326" y="2424"/>
                        <a:pt x="2386" y="2438"/>
                        <a:pt x="2447" y="2438"/>
                      </a:cubicBezTo>
                      <a:cubicBezTo>
                        <a:pt x="2519" y="2438"/>
                        <a:pt x="2590" y="2418"/>
                        <a:pt x="2654" y="2379"/>
                      </a:cubicBezTo>
                      <a:lnTo>
                        <a:pt x="4158" y="1513"/>
                      </a:lnTo>
                      <a:cubicBezTo>
                        <a:pt x="4269" y="1450"/>
                        <a:pt x="4284" y="1348"/>
                        <a:pt x="4182" y="1293"/>
                      </a:cubicBezTo>
                      <a:lnTo>
                        <a:pt x="2008" y="40"/>
                      </a:lnTo>
                      <a:cubicBezTo>
                        <a:pt x="1949" y="14"/>
                        <a:pt x="1887" y="1"/>
                        <a:pt x="1825" y="1"/>
                      </a:cubicBezTo>
                      <a:close/>
                    </a:path>
                  </a:pathLst>
                </a:custGeom>
                <a:solidFill>
                  <a:srgbClr val="D4B6F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4" name="Google Shape;284;p1"/>
                <p:cNvSpPr/>
                <p:nvPr/>
              </p:nvSpPr>
              <p:spPr>
                <a:xfrm>
                  <a:off x="4621850" y="2142150"/>
                  <a:ext cx="107150" cy="60925"/>
                </a:xfrm>
                <a:custGeom>
                  <a:avLst/>
                  <a:gdLst/>
                  <a:ahLst/>
                  <a:cxnLst/>
                  <a:rect l="l" t="t" r="r" b="b"/>
                  <a:pathLst>
                    <a:path w="4286" h="2437" extrusionOk="0">
                      <a:moveTo>
                        <a:pt x="1841" y="1"/>
                      </a:moveTo>
                      <a:cubicBezTo>
                        <a:pt x="1768" y="1"/>
                        <a:pt x="1696" y="19"/>
                        <a:pt x="1631" y="53"/>
                      </a:cubicBezTo>
                      <a:lnTo>
                        <a:pt x="127" y="920"/>
                      </a:lnTo>
                      <a:cubicBezTo>
                        <a:pt x="17" y="990"/>
                        <a:pt x="1" y="1085"/>
                        <a:pt x="103" y="1148"/>
                      </a:cubicBezTo>
                      <a:lnTo>
                        <a:pt x="2277" y="2400"/>
                      </a:lnTo>
                      <a:cubicBezTo>
                        <a:pt x="2334" y="2425"/>
                        <a:pt x="2394" y="2437"/>
                        <a:pt x="2453" y="2437"/>
                      </a:cubicBezTo>
                      <a:cubicBezTo>
                        <a:pt x="2526" y="2437"/>
                        <a:pt x="2598" y="2419"/>
                        <a:pt x="2663" y="2384"/>
                      </a:cubicBezTo>
                      <a:lnTo>
                        <a:pt x="4159" y="1518"/>
                      </a:lnTo>
                      <a:cubicBezTo>
                        <a:pt x="4277" y="1455"/>
                        <a:pt x="4285" y="1353"/>
                        <a:pt x="4191" y="1298"/>
                      </a:cubicBezTo>
                      <a:lnTo>
                        <a:pt x="2017" y="37"/>
                      </a:lnTo>
                      <a:cubicBezTo>
                        <a:pt x="1960" y="13"/>
                        <a:pt x="1901" y="1"/>
                        <a:pt x="1841" y="1"/>
                      </a:cubicBezTo>
                      <a:close/>
                    </a:path>
                  </a:pathLst>
                </a:custGeom>
                <a:solidFill>
                  <a:srgbClr val="D4B6F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5" name="Google Shape;285;p1"/>
                <p:cNvSpPr/>
                <p:nvPr/>
              </p:nvSpPr>
              <p:spPr>
                <a:xfrm>
                  <a:off x="4701200" y="2188075"/>
                  <a:ext cx="107350" cy="60875"/>
                </a:xfrm>
                <a:custGeom>
                  <a:avLst/>
                  <a:gdLst/>
                  <a:ahLst/>
                  <a:cxnLst/>
                  <a:rect l="l" t="t" r="r" b="b"/>
                  <a:pathLst>
                    <a:path w="4294" h="2435" extrusionOk="0">
                      <a:moveTo>
                        <a:pt x="1839" y="1"/>
                      </a:moveTo>
                      <a:cubicBezTo>
                        <a:pt x="1767" y="1"/>
                        <a:pt x="1695" y="21"/>
                        <a:pt x="1631" y="59"/>
                      </a:cubicBezTo>
                      <a:lnTo>
                        <a:pt x="127" y="918"/>
                      </a:lnTo>
                      <a:cubicBezTo>
                        <a:pt x="17" y="981"/>
                        <a:pt x="1" y="1083"/>
                        <a:pt x="103" y="1138"/>
                      </a:cubicBezTo>
                      <a:lnTo>
                        <a:pt x="2277" y="2398"/>
                      </a:lnTo>
                      <a:cubicBezTo>
                        <a:pt x="2330" y="2423"/>
                        <a:pt x="2390" y="2435"/>
                        <a:pt x="2450" y="2435"/>
                      </a:cubicBezTo>
                      <a:cubicBezTo>
                        <a:pt x="2523" y="2435"/>
                        <a:pt x="2598" y="2417"/>
                        <a:pt x="2663" y="2382"/>
                      </a:cubicBezTo>
                      <a:lnTo>
                        <a:pt x="4167" y="1516"/>
                      </a:lnTo>
                      <a:cubicBezTo>
                        <a:pt x="4277" y="1445"/>
                        <a:pt x="4293" y="1351"/>
                        <a:pt x="4191" y="1288"/>
                      </a:cubicBezTo>
                      <a:lnTo>
                        <a:pt x="2017" y="43"/>
                      </a:lnTo>
                      <a:cubicBezTo>
                        <a:pt x="1960" y="15"/>
                        <a:pt x="1899" y="1"/>
                        <a:pt x="1839" y="1"/>
                      </a:cubicBezTo>
                      <a:close/>
                    </a:path>
                  </a:pathLst>
                </a:custGeom>
                <a:solidFill>
                  <a:srgbClr val="D4B6F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6" name="Google Shape;286;p1"/>
                <p:cNvSpPr/>
                <p:nvPr/>
              </p:nvSpPr>
              <p:spPr>
                <a:xfrm>
                  <a:off x="4780550" y="2233750"/>
                  <a:ext cx="107150" cy="60950"/>
                </a:xfrm>
                <a:custGeom>
                  <a:avLst/>
                  <a:gdLst/>
                  <a:ahLst/>
                  <a:cxnLst/>
                  <a:rect l="l" t="t" r="r" b="b"/>
                  <a:pathLst>
                    <a:path w="4286" h="2438" extrusionOk="0">
                      <a:moveTo>
                        <a:pt x="1838" y="1"/>
                      </a:moveTo>
                      <a:cubicBezTo>
                        <a:pt x="1766" y="1"/>
                        <a:pt x="1695" y="21"/>
                        <a:pt x="1631" y="59"/>
                      </a:cubicBezTo>
                      <a:lnTo>
                        <a:pt x="127" y="926"/>
                      </a:lnTo>
                      <a:cubicBezTo>
                        <a:pt x="16" y="989"/>
                        <a:pt x="1" y="1091"/>
                        <a:pt x="103" y="1146"/>
                      </a:cubicBezTo>
                      <a:lnTo>
                        <a:pt x="2277" y="2398"/>
                      </a:lnTo>
                      <a:cubicBezTo>
                        <a:pt x="2332" y="2424"/>
                        <a:pt x="2393" y="2438"/>
                        <a:pt x="2454" y="2438"/>
                      </a:cubicBezTo>
                      <a:cubicBezTo>
                        <a:pt x="2524" y="2438"/>
                        <a:pt x="2596" y="2420"/>
                        <a:pt x="2663" y="2383"/>
                      </a:cubicBezTo>
                      <a:lnTo>
                        <a:pt x="4159" y="1516"/>
                      </a:lnTo>
                      <a:cubicBezTo>
                        <a:pt x="4277" y="1453"/>
                        <a:pt x="4285" y="1351"/>
                        <a:pt x="4191" y="1296"/>
                      </a:cubicBezTo>
                      <a:lnTo>
                        <a:pt x="2017" y="43"/>
                      </a:lnTo>
                      <a:cubicBezTo>
                        <a:pt x="1959" y="15"/>
                        <a:pt x="1899" y="1"/>
                        <a:pt x="1838" y="1"/>
                      </a:cubicBezTo>
                      <a:close/>
                    </a:path>
                  </a:pathLst>
                </a:custGeom>
                <a:solidFill>
                  <a:srgbClr val="D4B6F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7" name="Google Shape;287;p1"/>
                <p:cNvSpPr/>
                <p:nvPr/>
              </p:nvSpPr>
              <p:spPr>
                <a:xfrm>
                  <a:off x="4859900" y="2279575"/>
                  <a:ext cx="107125" cy="60950"/>
                </a:xfrm>
                <a:custGeom>
                  <a:avLst/>
                  <a:gdLst/>
                  <a:ahLst/>
                  <a:cxnLst/>
                  <a:rect l="l" t="t" r="r" b="b"/>
                  <a:pathLst>
                    <a:path w="4285" h="2438" extrusionOk="0">
                      <a:moveTo>
                        <a:pt x="1841" y="1"/>
                      </a:moveTo>
                      <a:cubicBezTo>
                        <a:pt x="1768" y="1"/>
                        <a:pt x="1696" y="19"/>
                        <a:pt x="1631" y="53"/>
                      </a:cubicBezTo>
                      <a:lnTo>
                        <a:pt x="127" y="920"/>
                      </a:lnTo>
                      <a:cubicBezTo>
                        <a:pt x="16" y="991"/>
                        <a:pt x="1" y="1085"/>
                        <a:pt x="103" y="1148"/>
                      </a:cubicBezTo>
                      <a:lnTo>
                        <a:pt x="2277" y="2400"/>
                      </a:lnTo>
                      <a:cubicBezTo>
                        <a:pt x="2330" y="2425"/>
                        <a:pt x="2388" y="2437"/>
                        <a:pt x="2447" y="2437"/>
                      </a:cubicBezTo>
                      <a:cubicBezTo>
                        <a:pt x="2519" y="2437"/>
                        <a:pt x="2593" y="2419"/>
                        <a:pt x="2663" y="2385"/>
                      </a:cubicBezTo>
                      <a:lnTo>
                        <a:pt x="4159" y="1518"/>
                      </a:lnTo>
                      <a:cubicBezTo>
                        <a:pt x="4277" y="1455"/>
                        <a:pt x="4285" y="1353"/>
                        <a:pt x="4190" y="1298"/>
                      </a:cubicBezTo>
                      <a:lnTo>
                        <a:pt x="2017" y="38"/>
                      </a:lnTo>
                      <a:cubicBezTo>
                        <a:pt x="1960" y="13"/>
                        <a:pt x="1900" y="1"/>
                        <a:pt x="1841" y="1"/>
                      </a:cubicBezTo>
                      <a:close/>
                    </a:path>
                  </a:pathLst>
                </a:custGeom>
                <a:solidFill>
                  <a:srgbClr val="D4B6F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8" name="Google Shape;288;p1"/>
                <p:cNvSpPr/>
                <p:nvPr/>
              </p:nvSpPr>
              <p:spPr>
                <a:xfrm>
                  <a:off x="4939250" y="2325400"/>
                  <a:ext cx="107125" cy="60975"/>
                </a:xfrm>
                <a:custGeom>
                  <a:avLst/>
                  <a:gdLst/>
                  <a:ahLst/>
                  <a:cxnLst/>
                  <a:rect l="l" t="t" r="r" b="b"/>
                  <a:pathLst>
                    <a:path w="4285" h="2439" extrusionOk="0">
                      <a:moveTo>
                        <a:pt x="1833" y="0"/>
                      </a:moveTo>
                      <a:cubicBezTo>
                        <a:pt x="1763" y="0"/>
                        <a:pt x="1693" y="18"/>
                        <a:pt x="1631" y="55"/>
                      </a:cubicBezTo>
                      <a:lnTo>
                        <a:pt x="126" y="922"/>
                      </a:lnTo>
                      <a:cubicBezTo>
                        <a:pt x="8" y="985"/>
                        <a:pt x="0" y="1087"/>
                        <a:pt x="95" y="1142"/>
                      </a:cubicBezTo>
                      <a:lnTo>
                        <a:pt x="2269" y="2402"/>
                      </a:lnTo>
                      <a:cubicBezTo>
                        <a:pt x="2324" y="2426"/>
                        <a:pt x="2382" y="2438"/>
                        <a:pt x="2440" y="2438"/>
                      </a:cubicBezTo>
                      <a:cubicBezTo>
                        <a:pt x="2514" y="2438"/>
                        <a:pt x="2588" y="2419"/>
                        <a:pt x="2655" y="2379"/>
                      </a:cubicBezTo>
                      <a:lnTo>
                        <a:pt x="4159" y="1512"/>
                      </a:lnTo>
                      <a:cubicBezTo>
                        <a:pt x="4277" y="1449"/>
                        <a:pt x="4285" y="1347"/>
                        <a:pt x="4182" y="1292"/>
                      </a:cubicBezTo>
                      <a:lnTo>
                        <a:pt x="2017" y="40"/>
                      </a:lnTo>
                      <a:cubicBezTo>
                        <a:pt x="1958" y="14"/>
                        <a:pt x="1895" y="0"/>
                        <a:pt x="1833" y="0"/>
                      </a:cubicBezTo>
                      <a:close/>
                    </a:path>
                  </a:pathLst>
                </a:custGeom>
                <a:solidFill>
                  <a:srgbClr val="D4B6F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9" name="Google Shape;289;p1"/>
                <p:cNvSpPr/>
                <p:nvPr/>
              </p:nvSpPr>
              <p:spPr>
                <a:xfrm>
                  <a:off x="5018600" y="2371125"/>
                  <a:ext cx="107125" cy="61000"/>
                </a:xfrm>
                <a:custGeom>
                  <a:avLst/>
                  <a:gdLst/>
                  <a:ahLst/>
                  <a:cxnLst/>
                  <a:rect l="l" t="t" r="r" b="b"/>
                  <a:pathLst>
                    <a:path w="4285" h="2440" extrusionOk="0">
                      <a:moveTo>
                        <a:pt x="1840" y="1"/>
                      </a:moveTo>
                      <a:cubicBezTo>
                        <a:pt x="1766" y="1"/>
                        <a:pt x="1692" y="19"/>
                        <a:pt x="1623" y="54"/>
                      </a:cubicBezTo>
                      <a:lnTo>
                        <a:pt x="126" y="920"/>
                      </a:lnTo>
                      <a:cubicBezTo>
                        <a:pt x="8" y="991"/>
                        <a:pt x="0" y="1093"/>
                        <a:pt x="95" y="1148"/>
                      </a:cubicBezTo>
                      <a:lnTo>
                        <a:pt x="2268" y="2400"/>
                      </a:lnTo>
                      <a:cubicBezTo>
                        <a:pt x="2328" y="2426"/>
                        <a:pt x="2390" y="2440"/>
                        <a:pt x="2452" y="2440"/>
                      </a:cubicBezTo>
                      <a:cubicBezTo>
                        <a:pt x="2522" y="2440"/>
                        <a:pt x="2592" y="2422"/>
                        <a:pt x="2654" y="2385"/>
                      </a:cubicBezTo>
                      <a:lnTo>
                        <a:pt x="4159" y="1518"/>
                      </a:lnTo>
                      <a:cubicBezTo>
                        <a:pt x="4269" y="1455"/>
                        <a:pt x="4285" y="1353"/>
                        <a:pt x="4182" y="1298"/>
                      </a:cubicBezTo>
                      <a:lnTo>
                        <a:pt x="2016" y="38"/>
                      </a:lnTo>
                      <a:cubicBezTo>
                        <a:pt x="1960" y="13"/>
                        <a:pt x="1900" y="1"/>
                        <a:pt x="1840" y="1"/>
                      </a:cubicBezTo>
                      <a:close/>
                    </a:path>
                  </a:pathLst>
                </a:custGeom>
                <a:solidFill>
                  <a:srgbClr val="D4B6F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0" name="Google Shape;290;p1"/>
                <p:cNvSpPr/>
                <p:nvPr/>
              </p:nvSpPr>
              <p:spPr>
                <a:xfrm>
                  <a:off x="5097950" y="2417000"/>
                  <a:ext cx="107125" cy="60950"/>
                </a:xfrm>
                <a:custGeom>
                  <a:avLst/>
                  <a:gdLst/>
                  <a:ahLst/>
                  <a:cxnLst/>
                  <a:rect l="l" t="t" r="r" b="b"/>
                  <a:pathLst>
                    <a:path w="4285" h="2438" extrusionOk="0">
                      <a:moveTo>
                        <a:pt x="1836" y="1"/>
                      </a:moveTo>
                      <a:cubicBezTo>
                        <a:pt x="1762" y="1"/>
                        <a:pt x="1687" y="19"/>
                        <a:pt x="1623" y="54"/>
                      </a:cubicBezTo>
                      <a:lnTo>
                        <a:pt x="126" y="920"/>
                      </a:lnTo>
                      <a:cubicBezTo>
                        <a:pt x="8" y="983"/>
                        <a:pt x="0" y="1085"/>
                        <a:pt x="95" y="1140"/>
                      </a:cubicBezTo>
                      <a:lnTo>
                        <a:pt x="2268" y="2400"/>
                      </a:lnTo>
                      <a:cubicBezTo>
                        <a:pt x="2325" y="2425"/>
                        <a:pt x="2385" y="2437"/>
                        <a:pt x="2445" y="2437"/>
                      </a:cubicBezTo>
                      <a:cubicBezTo>
                        <a:pt x="2517" y="2437"/>
                        <a:pt x="2589" y="2419"/>
                        <a:pt x="2654" y="2385"/>
                      </a:cubicBezTo>
                      <a:lnTo>
                        <a:pt x="4158" y="1518"/>
                      </a:lnTo>
                      <a:cubicBezTo>
                        <a:pt x="4269" y="1447"/>
                        <a:pt x="4284" y="1353"/>
                        <a:pt x="4182" y="1290"/>
                      </a:cubicBezTo>
                      <a:lnTo>
                        <a:pt x="2008" y="38"/>
                      </a:lnTo>
                      <a:cubicBezTo>
                        <a:pt x="1955" y="13"/>
                        <a:pt x="1896" y="1"/>
                        <a:pt x="1836" y="1"/>
                      </a:cubicBezTo>
                      <a:close/>
                    </a:path>
                  </a:pathLst>
                </a:custGeom>
                <a:solidFill>
                  <a:srgbClr val="D4B6F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1" name="Google Shape;291;p1"/>
                <p:cNvSpPr/>
                <p:nvPr/>
              </p:nvSpPr>
              <p:spPr>
                <a:xfrm>
                  <a:off x="5177300" y="2462750"/>
                  <a:ext cx="107125" cy="60950"/>
                </a:xfrm>
                <a:custGeom>
                  <a:avLst/>
                  <a:gdLst/>
                  <a:ahLst/>
                  <a:cxnLst/>
                  <a:rect l="l" t="t" r="r" b="b"/>
                  <a:pathLst>
                    <a:path w="4285" h="2438" extrusionOk="0">
                      <a:moveTo>
                        <a:pt x="1830" y="0"/>
                      </a:moveTo>
                      <a:cubicBezTo>
                        <a:pt x="1758" y="0"/>
                        <a:pt x="1687" y="20"/>
                        <a:pt x="1622" y="59"/>
                      </a:cubicBezTo>
                      <a:lnTo>
                        <a:pt x="126" y="925"/>
                      </a:lnTo>
                      <a:cubicBezTo>
                        <a:pt x="8" y="988"/>
                        <a:pt x="0" y="1090"/>
                        <a:pt x="95" y="1145"/>
                      </a:cubicBezTo>
                      <a:lnTo>
                        <a:pt x="2268" y="2398"/>
                      </a:lnTo>
                      <a:cubicBezTo>
                        <a:pt x="2327" y="2423"/>
                        <a:pt x="2390" y="2437"/>
                        <a:pt x="2452" y="2437"/>
                      </a:cubicBezTo>
                      <a:cubicBezTo>
                        <a:pt x="2522" y="2437"/>
                        <a:pt x="2591" y="2419"/>
                        <a:pt x="2654" y="2382"/>
                      </a:cubicBezTo>
                      <a:lnTo>
                        <a:pt x="4158" y="1516"/>
                      </a:lnTo>
                      <a:cubicBezTo>
                        <a:pt x="4269" y="1453"/>
                        <a:pt x="4284" y="1350"/>
                        <a:pt x="4182" y="1295"/>
                      </a:cubicBezTo>
                      <a:lnTo>
                        <a:pt x="2008" y="43"/>
                      </a:lnTo>
                      <a:cubicBezTo>
                        <a:pt x="1951" y="14"/>
                        <a:pt x="1890" y="0"/>
                        <a:pt x="1830" y="0"/>
                      </a:cubicBezTo>
                      <a:close/>
                    </a:path>
                  </a:pathLst>
                </a:custGeom>
                <a:solidFill>
                  <a:srgbClr val="D4B6F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2" name="Google Shape;292;p1"/>
                <p:cNvSpPr/>
                <p:nvPr/>
              </p:nvSpPr>
              <p:spPr>
                <a:xfrm>
                  <a:off x="5256450" y="2508500"/>
                  <a:ext cx="107325" cy="61000"/>
                </a:xfrm>
                <a:custGeom>
                  <a:avLst/>
                  <a:gdLst/>
                  <a:ahLst/>
                  <a:cxnLst/>
                  <a:rect l="l" t="t" r="r" b="b"/>
                  <a:pathLst>
                    <a:path w="4293" h="2440" extrusionOk="0">
                      <a:moveTo>
                        <a:pt x="1833" y="0"/>
                      </a:moveTo>
                      <a:cubicBezTo>
                        <a:pt x="1762" y="0"/>
                        <a:pt x="1693" y="18"/>
                        <a:pt x="1630" y="56"/>
                      </a:cubicBezTo>
                      <a:lnTo>
                        <a:pt x="126" y="922"/>
                      </a:lnTo>
                      <a:cubicBezTo>
                        <a:pt x="16" y="985"/>
                        <a:pt x="0" y="1087"/>
                        <a:pt x="102" y="1142"/>
                      </a:cubicBezTo>
                      <a:lnTo>
                        <a:pt x="2276" y="2403"/>
                      </a:lnTo>
                      <a:cubicBezTo>
                        <a:pt x="2333" y="2427"/>
                        <a:pt x="2393" y="2439"/>
                        <a:pt x="2452" y="2439"/>
                      </a:cubicBezTo>
                      <a:cubicBezTo>
                        <a:pt x="2525" y="2439"/>
                        <a:pt x="2597" y="2421"/>
                        <a:pt x="2662" y="2387"/>
                      </a:cubicBezTo>
                      <a:lnTo>
                        <a:pt x="4158" y="1513"/>
                      </a:lnTo>
                      <a:cubicBezTo>
                        <a:pt x="4276" y="1450"/>
                        <a:pt x="4292" y="1347"/>
                        <a:pt x="4190" y="1292"/>
                      </a:cubicBezTo>
                      <a:lnTo>
                        <a:pt x="2016" y="40"/>
                      </a:lnTo>
                      <a:cubicBezTo>
                        <a:pt x="1957" y="14"/>
                        <a:pt x="1895" y="0"/>
                        <a:pt x="1833" y="0"/>
                      </a:cubicBezTo>
                      <a:close/>
                    </a:path>
                  </a:pathLst>
                </a:custGeom>
                <a:solidFill>
                  <a:srgbClr val="D4B6F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3" name="Google Shape;293;p1"/>
                <p:cNvSpPr/>
                <p:nvPr/>
              </p:nvSpPr>
              <p:spPr>
                <a:xfrm>
                  <a:off x="5136725" y="2667250"/>
                  <a:ext cx="117775" cy="67050"/>
                </a:xfrm>
                <a:custGeom>
                  <a:avLst/>
                  <a:gdLst/>
                  <a:ahLst/>
                  <a:cxnLst/>
                  <a:rect l="l" t="t" r="r" b="b"/>
                  <a:pathLst>
                    <a:path w="4711" h="2682" extrusionOk="0">
                      <a:moveTo>
                        <a:pt x="1843" y="1"/>
                      </a:moveTo>
                      <a:cubicBezTo>
                        <a:pt x="1775" y="1"/>
                        <a:pt x="1707" y="19"/>
                        <a:pt x="1647" y="53"/>
                      </a:cubicBezTo>
                      <a:lnTo>
                        <a:pt x="119" y="928"/>
                      </a:lnTo>
                      <a:cubicBezTo>
                        <a:pt x="16" y="998"/>
                        <a:pt x="1" y="1093"/>
                        <a:pt x="95" y="1140"/>
                      </a:cubicBezTo>
                      <a:lnTo>
                        <a:pt x="2702" y="2644"/>
                      </a:lnTo>
                      <a:cubicBezTo>
                        <a:pt x="2752" y="2669"/>
                        <a:pt x="2808" y="2681"/>
                        <a:pt x="2864" y="2681"/>
                      </a:cubicBezTo>
                      <a:cubicBezTo>
                        <a:pt x="2933" y="2681"/>
                        <a:pt x="3004" y="2663"/>
                        <a:pt x="3064" y="2629"/>
                      </a:cubicBezTo>
                      <a:lnTo>
                        <a:pt x="4584" y="1747"/>
                      </a:lnTo>
                      <a:cubicBezTo>
                        <a:pt x="4695" y="1684"/>
                        <a:pt x="4710" y="1589"/>
                        <a:pt x="4616" y="1542"/>
                      </a:cubicBezTo>
                      <a:lnTo>
                        <a:pt x="2009" y="38"/>
                      </a:lnTo>
                      <a:cubicBezTo>
                        <a:pt x="1956" y="13"/>
                        <a:pt x="1899" y="1"/>
                        <a:pt x="1843" y="1"/>
                      </a:cubicBezTo>
                      <a:close/>
                    </a:path>
                  </a:pathLst>
                </a:custGeom>
                <a:solidFill>
                  <a:srgbClr val="D4B6F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4" name="Google Shape;294;p1"/>
                <p:cNvSpPr/>
                <p:nvPr/>
              </p:nvSpPr>
              <p:spPr>
                <a:xfrm>
                  <a:off x="5051075" y="2617825"/>
                  <a:ext cx="117775" cy="67050"/>
                </a:xfrm>
                <a:custGeom>
                  <a:avLst/>
                  <a:gdLst/>
                  <a:ahLst/>
                  <a:cxnLst/>
                  <a:rect l="l" t="t" r="r" b="b"/>
                  <a:pathLst>
                    <a:path w="4711" h="2682" extrusionOk="0">
                      <a:moveTo>
                        <a:pt x="1844" y="1"/>
                      </a:moveTo>
                      <a:cubicBezTo>
                        <a:pt x="1775" y="1"/>
                        <a:pt x="1707" y="19"/>
                        <a:pt x="1647" y="54"/>
                      </a:cubicBezTo>
                      <a:lnTo>
                        <a:pt x="119" y="928"/>
                      </a:lnTo>
                      <a:cubicBezTo>
                        <a:pt x="9" y="991"/>
                        <a:pt x="1" y="1085"/>
                        <a:pt x="95" y="1140"/>
                      </a:cubicBezTo>
                      <a:lnTo>
                        <a:pt x="2702" y="2645"/>
                      </a:lnTo>
                      <a:cubicBezTo>
                        <a:pt x="2752" y="2669"/>
                        <a:pt x="2808" y="2682"/>
                        <a:pt x="2864" y="2682"/>
                      </a:cubicBezTo>
                      <a:cubicBezTo>
                        <a:pt x="2934" y="2682"/>
                        <a:pt x="3004" y="2664"/>
                        <a:pt x="3064" y="2629"/>
                      </a:cubicBezTo>
                      <a:lnTo>
                        <a:pt x="4584" y="1747"/>
                      </a:lnTo>
                      <a:cubicBezTo>
                        <a:pt x="4695" y="1684"/>
                        <a:pt x="4710" y="1589"/>
                        <a:pt x="4616" y="1542"/>
                      </a:cubicBezTo>
                      <a:lnTo>
                        <a:pt x="2009" y="38"/>
                      </a:lnTo>
                      <a:cubicBezTo>
                        <a:pt x="1956" y="13"/>
                        <a:pt x="1900" y="1"/>
                        <a:pt x="1844" y="1"/>
                      </a:cubicBezTo>
                      <a:close/>
                    </a:path>
                  </a:pathLst>
                </a:custGeom>
                <a:solidFill>
                  <a:srgbClr val="D4B6F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5" name="Google Shape;295;p1"/>
                <p:cNvSpPr/>
                <p:nvPr/>
              </p:nvSpPr>
              <p:spPr>
                <a:xfrm>
                  <a:off x="4965250" y="2568300"/>
                  <a:ext cx="117750" cy="67075"/>
                </a:xfrm>
                <a:custGeom>
                  <a:avLst/>
                  <a:gdLst/>
                  <a:ahLst/>
                  <a:cxnLst/>
                  <a:rect l="l" t="t" r="r" b="b"/>
                  <a:pathLst>
                    <a:path w="4710" h="2683" extrusionOk="0">
                      <a:moveTo>
                        <a:pt x="1842" y="1"/>
                      </a:moveTo>
                      <a:cubicBezTo>
                        <a:pt x="1773" y="1"/>
                        <a:pt x="1705" y="16"/>
                        <a:pt x="1646" y="50"/>
                      </a:cubicBezTo>
                      <a:lnTo>
                        <a:pt x="126" y="932"/>
                      </a:lnTo>
                      <a:cubicBezTo>
                        <a:pt x="16" y="995"/>
                        <a:pt x="0" y="1090"/>
                        <a:pt x="95" y="1145"/>
                      </a:cubicBezTo>
                      <a:lnTo>
                        <a:pt x="2701" y="2649"/>
                      </a:lnTo>
                      <a:cubicBezTo>
                        <a:pt x="2756" y="2671"/>
                        <a:pt x="2814" y="2683"/>
                        <a:pt x="2872" y="2683"/>
                      </a:cubicBezTo>
                      <a:cubicBezTo>
                        <a:pt x="2939" y="2683"/>
                        <a:pt x="3005" y="2667"/>
                        <a:pt x="3064" y="2633"/>
                      </a:cubicBezTo>
                      <a:lnTo>
                        <a:pt x="4591" y="1751"/>
                      </a:lnTo>
                      <a:cubicBezTo>
                        <a:pt x="4702" y="1688"/>
                        <a:pt x="4710" y="1594"/>
                        <a:pt x="4615" y="1538"/>
                      </a:cubicBezTo>
                      <a:lnTo>
                        <a:pt x="2016" y="34"/>
                      </a:lnTo>
                      <a:cubicBezTo>
                        <a:pt x="1961" y="12"/>
                        <a:pt x="1901" y="1"/>
                        <a:pt x="1842" y="1"/>
                      </a:cubicBezTo>
                      <a:close/>
                    </a:path>
                  </a:pathLst>
                </a:custGeom>
                <a:solidFill>
                  <a:srgbClr val="D4B6F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6" name="Google Shape;296;p1"/>
                <p:cNvSpPr/>
                <p:nvPr/>
              </p:nvSpPr>
              <p:spPr>
                <a:xfrm>
                  <a:off x="4432250" y="2260475"/>
                  <a:ext cx="565100" cy="325375"/>
                </a:xfrm>
                <a:custGeom>
                  <a:avLst/>
                  <a:gdLst/>
                  <a:ahLst/>
                  <a:cxnLst/>
                  <a:rect l="l" t="t" r="r" b="b"/>
                  <a:pathLst>
                    <a:path w="22604" h="13015" extrusionOk="0">
                      <a:moveTo>
                        <a:pt x="1844" y="1"/>
                      </a:moveTo>
                      <a:cubicBezTo>
                        <a:pt x="1775" y="1"/>
                        <a:pt x="1707" y="19"/>
                        <a:pt x="1647" y="53"/>
                      </a:cubicBezTo>
                      <a:lnTo>
                        <a:pt x="119" y="935"/>
                      </a:lnTo>
                      <a:cubicBezTo>
                        <a:pt x="9" y="998"/>
                        <a:pt x="1" y="1093"/>
                        <a:pt x="95" y="1148"/>
                      </a:cubicBezTo>
                      <a:lnTo>
                        <a:pt x="20595" y="12977"/>
                      </a:lnTo>
                      <a:cubicBezTo>
                        <a:pt x="20645" y="13002"/>
                        <a:pt x="20700" y="13014"/>
                        <a:pt x="20755" y="13014"/>
                      </a:cubicBezTo>
                      <a:cubicBezTo>
                        <a:pt x="20823" y="13014"/>
                        <a:pt x="20893" y="12996"/>
                        <a:pt x="20958" y="12962"/>
                      </a:cubicBezTo>
                      <a:lnTo>
                        <a:pt x="22486" y="12087"/>
                      </a:lnTo>
                      <a:cubicBezTo>
                        <a:pt x="22588" y="12024"/>
                        <a:pt x="22604" y="11930"/>
                        <a:pt x="22509" y="11875"/>
                      </a:cubicBezTo>
                      <a:lnTo>
                        <a:pt x="2009" y="38"/>
                      </a:lnTo>
                      <a:cubicBezTo>
                        <a:pt x="1956" y="13"/>
                        <a:pt x="1900" y="1"/>
                        <a:pt x="1844" y="1"/>
                      </a:cubicBezTo>
                      <a:close/>
                    </a:path>
                  </a:pathLst>
                </a:custGeom>
                <a:solidFill>
                  <a:srgbClr val="D4B6F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7" name="Google Shape;297;p1"/>
                <p:cNvSpPr/>
                <p:nvPr/>
              </p:nvSpPr>
              <p:spPr>
                <a:xfrm>
                  <a:off x="4840800" y="1848525"/>
                  <a:ext cx="676350" cy="390475"/>
                </a:xfrm>
                <a:custGeom>
                  <a:avLst/>
                  <a:gdLst/>
                  <a:ahLst/>
                  <a:cxnLst/>
                  <a:rect l="l" t="t" r="r" b="b"/>
                  <a:pathLst>
                    <a:path w="27054" h="15619" extrusionOk="0">
                      <a:moveTo>
                        <a:pt x="7022" y="1"/>
                      </a:moveTo>
                      <a:cubicBezTo>
                        <a:pt x="6706" y="1"/>
                        <a:pt x="6374" y="79"/>
                        <a:pt x="6112" y="229"/>
                      </a:cubicBezTo>
                      <a:lnTo>
                        <a:pt x="552" y="3442"/>
                      </a:lnTo>
                      <a:lnTo>
                        <a:pt x="1" y="3316"/>
                      </a:lnTo>
                      <a:lnTo>
                        <a:pt x="1" y="4057"/>
                      </a:lnTo>
                      <a:cubicBezTo>
                        <a:pt x="1" y="4206"/>
                        <a:pt x="95" y="4348"/>
                        <a:pt x="276" y="4458"/>
                      </a:cubicBezTo>
                      <a:lnTo>
                        <a:pt x="19327" y="15460"/>
                      </a:lnTo>
                      <a:cubicBezTo>
                        <a:pt x="19512" y="15567"/>
                        <a:pt x="19760" y="15619"/>
                        <a:pt x="20021" y="15619"/>
                      </a:cubicBezTo>
                      <a:cubicBezTo>
                        <a:pt x="20340" y="15619"/>
                        <a:pt x="20678" y="15541"/>
                        <a:pt x="20942" y="15389"/>
                      </a:cubicBezTo>
                      <a:lnTo>
                        <a:pt x="26660" y="12090"/>
                      </a:lnTo>
                      <a:cubicBezTo>
                        <a:pt x="26919" y="11940"/>
                        <a:pt x="27053" y="11743"/>
                        <a:pt x="27053" y="11562"/>
                      </a:cubicBezTo>
                      <a:lnTo>
                        <a:pt x="27053" y="10822"/>
                      </a:lnTo>
                      <a:lnTo>
                        <a:pt x="26195" y="10822"/>
                      </a:lnTo>
                      <a:lnTo>
                        <a:pt x="7727" y="166"/>
                      </a:lnTo>
                      <a:cubicBezTo>
                        <a:pt x="7537" y="55"/>
                        <a:pt x="7285" y="1"/>
                        <a:pt x="7022"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8" name="Google Shape;298;p1"/>
                <p:cNvSpPr/>
                <p:nvPr/>
              </p:nvSpPr>
              <p:spPr>
                <a:xfrm>
                  <a:off x="4840800" y="1830025"/>
                  <a:ext cx="676350" cy="390550"/>
                </a:xfrm>
                <a:custGeom>
                  <a:avLst/>
                  <a:gdLst/>
                  <a:ahLst/>
                  <a:cxnLst/>
                  <a:rect l="l" t="t" r="r" b="b"/>
                  <a:pathLst>
                    <a:path w="27054" h="15622" extrusionOk="0">
                      <a:moveTo>
                        <a:pt x="7022" y="1"/>
                      </a:moveTo>
                      <a:cubicBezTo>
                        <a:pt x="6706" y="1"/>
                        <a:pt x="6374" y="78"/>
                        <a:pt x="6112" y="229"/>
                      </a:cubicBezTo>
                      <a:lnTo>
                        <a:pt x="394" y="3529"/>
                      </a:lnTo>
                      <a:cubicBezTo>
                        <a:pt x="135" y="3686"/>
                        <a:pt x="1" y="3875"/>
                        <a:pt x="1" y="4056"/>
                      </a:cubicBezTo>
                      <a:cubicBezTo>
                        <a:pt x="1" y="4214"/>
                        <a:pt x="95" y="4355"/>
                        <a:pt x="284" y="4466"/>
                      </a:cubicBezTo>
                      <a:lnTo>
                        <a:pt x="19327" y="15460"/>
                      </a:lnTo>
                      <a:cubicBezTo>
                        <a:pt x="19515" y="15568"/>
                        <a:pt x="19768" y="15622"/>
                        <a:pt x="20034" y="15622"/>
                      </a:cubicBezTo>
                      <a:cubicBezTo>
                        <a:pt x="20349" y="15622"/>
                        <a:pt x="20681" y="15547"/>
                        <a:pt x="20942" y="15397"/>
                      </a:cubicBezTo>
                      <a:lnTo>
                        <a:pt x="26660" y="12089"/>
                      </a:lnTo>
                      <a:cubicBezTo>
                        <a:pt x="26919" y="11940"/>
                        <a:pt x="27053" y="11751"/>
                        <a:pt x="27053" y="11562"/>
                      </a:cubicBezTo>
                      <a:cubicBezTo>
                        <a:pt x="27053" y="11412"/>
                        <a:pt x="26959" y="11270"/>
                        <a:pt x="26770" y="11160"/>
                      </a:cubicBezTo>
                      <a:lnTo>
                        <a:pt x="7727" y="166"/>
                      </a:lnTo>
                      <a:cubicBezTo>
                        <a:pt x="7537" y="55"/>
                        <a:pt x="7285" y="1"/>
                        <a:pt x="7022" y="1"/>
                      </a:cubicBezTo>
                      <a:close/>
                    </a:path>
                  </a:pathLst>
                </a:custGeom>
                <a:solidFill>
                  <a:srgbClr val="D4B6F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9" name="Google Shape;299;p1"/>
                <p:cNvSpPr/>
                <p:nvPr/>
              </p:nvSpPr>
              <p:spPr>
                <a:xfrm>
                  <a:off x="5011900" y="1763875"/>
                  <a:ext cx="334350" cy="358025"/>
                </a:xfrm>
                <a:custGeom>
                  <a:avLst/>
                  <a:gdLst/>
                  <a:ahLst/>
                  <a:cxnLst/>
                  <a:rect l="l" t="t" r="r" b="b"/>
                  <a:pathLst>
                    <a:path w="13374" h="14321" extrusionOk="0">
                      <a:moveTo>
                        <a:pt x="1" y="0"/>
                      </a:moveTo>
                      <a:lnTo>
                        <a:pt x="1" y="6994"/>
                      </a:lnTo>
                      <a:cubicBezTo>
                        <a:pt x="1" y="7033"/>
                        <a:pt x="24" y="7072"/>
                        <a:pt x="64" y="7088"/>
                      </a:cubicBezTo>
                      <a:lnTo>
                        <a:pt x="12523" y="14286"/>
                      </a:lnTo>
                      <a:cubicBezTo>
                        <a:pt x="12578" y="14308"/>
                        <a:pt x="12636" y="14320"/>
                        <a:pt x="12693" y="14320"/>
                      </a:cubicBezTo>
                      <a:cubicBezTo>
                        <a:pt x="12760" y="14320"/>
                        <a:pt x="12826" y="14304"/>
                        <a:pt x="12885" y="14271"/>
                      </a:cubicBezTo>
                      <a:lnTo>
                        <a:pt x="13287" y="14034"/>
                      </a:lnTo>
                      <a:cubicBezTo>
                        <a:pt x="13334" y="14019"/>
                        <a:pt x="13365" y="13971"/>
                        <a:pt x="13373" y="13916"/>
                      </a:cubicBezTo>
                      <a:lnTo>
                        <a:pt x="13373" y="6923"/>
                      </a:lnTo>
                      <a:lnTo>
                        <a:pt x="11554" y="6513"/>
                      </a:lnTo>
                      <a:lnTo>
                        <a:pt x="1" y="0"/>
                      </a:lnTo>
                      <a:close/>
                    </a:path>
                  </a:pathLst>
                </a:custGeom>
                <a:solidFill>
                  <a:srgbClr val="8C3EE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0" name="Google Shape;300;p1"/>
                <p:cNvSpPr/>
                <p:nvPr/>
              </p:nvSpPr>
              <p:spPr>
                <a:xfrm>
                  <a:off x="5010925" y="1753875"/>
                  <a:ext cx="335325" cy="192975"/>
                </a:xfrm>
                <a:custGeom>
                  <a:avLst/>
                  <a:gdLst/>
                  <a:ahLst/>
                  <a:cxnLst/>
                  <a:rect l="l" t="t" r="r" b="b"/>
                  <a:pathLst>
                    <a:path w="13413" h="7719" extrusionOk="0">
                      <a:moveTo>
                        <a:pt x="717" y="1"/>
                      </a:moveTo>
                      <a:cubicBezTo>
                        <a:pt x="648" y="1"/>
                        <a:pt x="581" y="19"/>
                        <a:pt x="520" y="54"/>
                      </a:cubicBezTo>
                      <a:lnTo>
                        <a:pt x="126" y="282"/>
                      </a:lnTo>
                      <a:cubicBezTo>
                        <a:pt x="16" y="345"/>
                        <a:pt x="0" y="439"/>
                        <a:pt x="95" y="495"/>
                      </a:cubicBezTo>
                      <a:lnTo>
                        <a:pt x="12562" y="7685"/>
                      </a:lnTo>
                      <a:cubicBezTo>
                        <a:pt x="12613" y="7707"/>
                        <a:pt x="12669" y="7719"/>
                        <a:pt x="12726" y="7719"/>
                      </a:cubicBezTo>
                      <a:cubicBezTo>
                        <a:pt x="12791" y="7719"/>
                        <a:pt x="12857" y="7703"/>
                        <a:pt x="12916" y="7669"/>
                      </a:cubicBezTo>
                      <a:lnTo>
                        <a:pt x="13318" y="7441"/>
                      </a:lnTo>
                      <a:cubicBezTo>
                        <a:pt x="13365" y="7417"/>
                        <a:pt x="13404" y="7378"/>
                        <a:pt x="13412" y="7323"/>
                      </a:cubicBezTo>
                      <a:cubicBezTo>
                        <a:pt x="13404" y="7283"/>
                        <a:pt x="13381" y="7244"/>
                        <a:pt x="13349" y="7228"/>
                      </a:cubicBezTo>
                      <a:lnTo>
                        <a:pt x="882" y="38"/>
                      </a:lnTo>
                      <a:cubicBezTo>
                        <a:pt x="829" y="13"/>
                        <a:pt x="773" y="1"/>
                        <a:pt x="717" y="1"/>
                      </a:cubicBezTo>
                      <a:close/>
                    </a:path>
                  </a:pathLst>
                </a:custGeom>
                <a:solidFill>
                  <a:srgbClr val="8C3EE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1" name="Google Shape;301;p1"/>
                <p:cNvSpPr/>
                <p:nvPr/>
              </p:nvSpPr>
              <p:spPr>
                <a:xfrm>
                  <a:off x="4598625" y="650375"/>
                  <a:ext cx="1169750" cy="1525025"/>
                </a:xfrm>
                <a:custGeom>
                  <a:avLst/>
                  <a:gdLst/>
                  <a:ahLst/>
                  <a:cxnLst/>
                  <a:rect l="l" t="t" r="r" b="b"/>
                  <a:pathLst>
                    <a:path w="46790" h="61001" extrusionOk="0">
                      <a:moveTo>
                        <a:pt x="1993" y="0"/>
                      </a:moveTo>
                      <a:cubicBezTo>
                        <a:pt x="1893" y="0"/>
                        <a:pt x="1801" y="26"/>
                        <a:pt x="1718" y="75"/>
                      </a:cubicBezTo>
                      <a:lnTo>
                        <a:pt x="1" y="1067"/>
                      </a:lnTo>
                      <a:lnTo>
                        <a:pt x="1355" y="2028"/>
                      </a:lnTo>
                      <a:lnTo>
                        <a:pt x="1355" y="32939"/>
                      </a:lnTo>
                      <a:cubicBezTo>
                        <a:pt x="1355" y="33711"/>
                        <a:pt x="1820" y="34609"/>
                        <a:pt x="2403" y="34940"/>
                      </a:cubicBezTo>
                      <a:lnTo>
                        <a:pt x="44647" y="59330"/>
                      </a:lnTo>
                      <a:lnTo>
                        <a:pt x="44710" y="61000"/>
                      </a:lnTo>
                      <a:lnTo>
                        <a:pt x="46427" y="60008"/>
                      </a:lnTo>
                      <a:cubicBezTo>
                        <a:pt x="46648" y="59882"/>
                        <a:pt x="46790" y="59582"/>
                        <a:pt x="46790" y="59157"/>
                      </a:cubicBezTo>
                      <a:lnTo>
                        <a:pt x="46790" y="27151"/>
                      </a:lnTo>
                      <a:cubicBezTo>
                        <a:pt x="46790" y="26379"/>
                        <a:pt x="46317" y="25481"/>
                        <a:pt x="45742" y="25143"/>
                      </a:cubicBezTo>
                      <a:lnTo>
                        <a:pt x="2403" y="130"/>
                      </a:lnTo>
                      <a:cubicBezTo>
                        <a:pt x="2257" y="42"/>
                        <a:pt x="2119" y="0"/>
                        <a:pt x="1993"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2" name="Google Shape;302;p1"/>
                <p:cNvSpPr/>
                <p:nvPr/>
              </p:nvSpPr>
              <p:spPr>
                <a:xfrm>
                  <a:off x="4589575" y="675175"/>
                  <a:ext cx="1135875" cy="1502075"/>
                </a:xfrm>
                <a:custGeom>
                  <a:avLst/>
                  <a:gdLst/>
                  <a:ahLst/>
                  <a:cxnLst/>
                  <a:rect l="l" t="t" r="r" b="b"/>
                  <a:pathLst>
                    <a:path w="45435" h="60083" extrusionOk="0">
                      <a:moveTo>
                        <a:pt x="635" y="1"/>
                      </a:moveTo>
                      <a:cubicBezTo>
                        <a:pt x="535" y="1"/>
                        <a:pt x="443" y="26"/>
                        <a:pt x="363" y="75"/>
                      </a:cubicBezTo>
                      <a:cubicBezTo>
                        <a:pt x="142" y="201"/>
                        <a:pt x="0" y="500"/>
                        <a:pt x="0" y="918"/>
                      </a:cubicBezTo>
                      <a:lnTo>
                        <a:pt x="0" y="32932"/>
                      </a:lnTo>
                      <a:cubicBezTo>
                        <a:pt x="0" y="33704"/>
                        <a:pt x="465" y="34609"/>
                        <a:pt x="1048" y="34940"/>
                      </a:cubicBezTo>
                      <a:lnTo>
                        <a:pt x="44379" y="59953"/>
                      </a:lnTo>
                      <a:cubicBezTo>
                        <a:pt x="44525" y="60041"/>
                        <a:pt x="44665" y="60082"/>
                        <a:pt x="44794" y="60082"/>
                      </a:cubicBezTo>
                      <a:cubicBezTo>
                        <a:pt x="44895" y="60082"/>
                        <a:pt x="44989" y="60057"/>
                        <a:pt x="45072" y="60008"/>
                      </a:cubicBezTo>
                      <a:cubicBezTo>
                        <a:pt x="45293" y="59882"/>
                        <a:pt x="45435" y="59583"/>
                        <a:pt x="45435" y="59165"/>
                      </a:cubicBezTo>
                      <a:lnTo>
                        <a:pt x="45435" y="27151"/>
                      </a:lnTo>
                      <a:cubicBezTo>
                        <a:pt x="45435" y="26379"/>
                        <a:pt x="44962" y="25481"/>
                        <a:pt x="44379" y="25143"/>
                      </a:cubicBezTo>
                      <a:lnTo>
                        <a:pt x="1048" y="130"/>
                      </a:lnTo>
                      <a:cubicBezTo>
                        <a:pt x="903" y="42"/>
                        <a:pt x="762" y="1"/>
                        <a:pt x="635" y="1"/>
                      </a:cubicBezTo>
                      <a:close/>
                    </a:path>
                  </a:pathLst>
                </a:custGeom>
                <a:solidFill>
                  <a:srgbClr val="D4B6F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3" name="Google Shape;303;p1"/>
                <p:cNvSpPr/>
                <p:nvPr/>
              </p:nvSpPr>
              <p:spPr>
                <a:xfrm>
                  <a:off x="4613600" y="708750"/>
                  <a:ext cx="1087825" cy="1434925"/>
                </a:xfrm>
                <a:custGeom>
                  <a:avLst/>
                  <a:gdLst/>
                  <a:ahLst/>
                  <a:cxnLst/>
                  <a:rect l="l" t="t" r="r" b="b"/>
                  <a:pathLst>
                    <a:path w="43513" h="57397" extrusionOk="0">
                      <a:moveTo>
                        <a:pt x="379" y="1"/>
                      </a:moveTo>
                      <a:cubicBezTo>
                        <a:pt x="156" y="1"/>
                        <a:pt x="0" y="208"/>
                        <a:pt x="0" y="559"/>
                      </a:cubicBezTo>
                      <a:lnTo>
                        <a:pt x="0" y="31715"/>
                      </a:lnTo>
                      <a:cubicBezTo>
                        <a:pt x="0" y="32187"/>
                        <a:pt x="284" y="32731"/>
                        <a:pt x="630" y="32936"/>
                      </a:cubicBezTo>
                      <a:lnTo>
                        <a:pt x="42875" y="57318"/>
                      </a:lnTo>
                      <a:cubicBezTo>
                        <a:pt x="42966" y="57371"/>
                        <a:pt x="43053" y="57396"/>
                        <a:pt x="43131" y="57396"/>
                      </a:cubicBezTo>
                      <a:cubicBezTo>
                        <a:pt x="43357" y="57396"/>
                        <a:pt x="43513" y="57189"/>
                        <a:pt x="43513" y="56838"/>
                      </a:cubicBezTo>
                      <a:lnTo>
                        <a:pt x="43513" y="25682"/>
                      </a:lnTo>
                      <a:cubicBezTo>
                        <a:pt x="43513" y="25210"/>
                        <a:pt x="43229" y="24666"/>
                        <a:pt x="42875" y="24461"/>
                      </a:cubicBezTo>
                      <a:lnTo>
                        <a:pt x="630" y="79"/>
                      </a:lnTo>
                      <a:cubicBezTo>
                        <a:pt x="541" y="26"/>
                        <a:pt x="456" y="1"/>
                        <a:pt x="379" y="1"/>
                      </a:cubicBezTo>
                      <a:close/>
                    </a:path>
                  </a:pathLst>
                </a:custGeom>
                <a:solidFill>
                  <a:srgbClr val="B32A9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4" name="Google Shape;304;p1"/>
                <p:cNvSpPr/>
                <p:nvPr/>
              </p:nvSpPr>
              <p:spPr>
                <a:xfrm>
                  <a:off x="760650" y="984575"/>
                  <a:ext cx="1073075" cy="1225850"/>
                </a:xfrm>
                <a:custGeom>
                  <a:avLst/>
                  <a:gdLst/>
                  <a:ahLst/>
                  <a:cxnLst/>
                  <a:rect l="l" t="t" r="r" b="b"/>
                  <a:pathLst>
                    <a:path w="42923" h="49034" extrusionOk="0">
                      <a:moveTo>
                        <a:pt x="37525" y="1"/>
                      </a:moveTo>
                      <a:cubicBezTo>
                        <a:pt x="37406" y="1"/>
                        <a:pt x="37288" y="32"/>
                        <a:pt x="37181" y="95"/>
                      </a:cubicBezTo>
                      <a:lnTo>
                        <a:pt x="387" y="21343"/>
                      </a:lnTo>
                      <a:cubicBezTo>
                        <a:pt x="135" y="21485"/>
                        <a:pt x="1" y="21769"/>
                        <a:pt x="56" y="22052"/>
                      </a:cubicBezTo>
                      <a:lnTo>
                        <a:pt x="4726" y="48160"/>
                      </a:lnTo>
                      <a:cubicBezTo>
                        <a:pt x="4758" y="48357"/>
                        <a:pt x="4884" y="48530"/>
                        <a:pt x="5057" y="48632"/>
                      </a:cubicBezTo>
                      <a:lnTo>
                        <a:pt x="5758" y="49034"/>
                      </a:lnTo>
                      <a:lnTo>
                        <a:pt x="5986" y="48490"/>
                      </a:lnTo>
                      <a:lnTo>
                        <a:pt x="42537" y="27392"/>
                      </a:lnTo>
                      <a:cubicBezTo>
                        <a:pt x="42789" y="27242"/>
                        <a:pt x="42923" y="26959"/>
                        <a:pt x="42868" y="26675"/>
                      </a:cubicBezTo>
                      <a:lnTo>
                        <a:pt x="38245" y="820"/>
                      </a:lnTo>
                      <a:lnTo>
                        <a:pt x="38568" y="497"/>
                      </a:lnTo>
                      <a:lnTo>
                        <a:pt x="37875" y="95"/>
                      </a:lnTo>
                      <a:cubicBezTo>
                        <a:pt x="37764" y="32"/>
                        <a:pt x="37644" y="1"/>
                        <a:pt x="37525"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5" name="Google Shape;305;p1"/>
                <p:cNvSpPr/>
                <p:nvPr/>
              </p:nvSpPr>
              <p:spPr>
                <a:xfrm>
                  <a:off x="907350" y="1701225"/>
                  <a:ext cx="1423325" cy="821700"/>
                </a:xfrm>
                <a:custGeom>
                  <a:avLst/>
                  <a:gdLst/>
                  <a:ahLst/>
                  <a:cxnLst/>
                  <a:rect l="l" t="t" r="r" b="b"/>
                  <a:pathLst>
                    <a:path w="56933" h="32868" extrusionOk="0">
                      <a:moveTo>
                        <a:pt x="37775" y="0"/>
                      </a:moveTo>
                      <a:cubicBezTo>
                        <a:pt x="37673" y="0"/>
                        <a:pt x="37578" y="24"/>
                        <a:pt x="37488" y="73"/>
                      </a:cubicBezTo>
                      <a:lnTo>
                        <a:pt x="819" y="21242"/>
                      </a:lnTo>
                      <a:lnTo>
                        <a:pt x="0" y="20833"/>
                      </a:lnTo>
                      <a:lnTo>
                        <a:pt x="0" y="21825"/>
                      </a:lnTo>
                      <a:cubicBezTo>
                        <a:pt x="16" y="21935"/>
                        <a:pt x="87" y="22030"/>
                        <a:pt x="189" y="22077"/>
                      </a:cubicBezTo>
                      <a:lnTo>
                        <a:pt x="18689" y="32764"/>
                      </a:lnTo>
                      <a:cubicBezTo>
                        <a:pt x="18823" y="32835"/>
                        <a:pt x="18972" y="32866"/>
                        <a:pt x="19122" y="32866"/>
                      </a:cubicBezTo>
                      <a:cubicBezTo>
                        <a:pt x="19133" y="32867"/>
                        <a:pt x="19145" y="32868"/>
                        <a:pt x="19156" y="32868"/>
                      </a:cubicBezTo>
                      <a:cubicBezTo>
                        <a:pt x="19257" y="32868"/>
                        <a:pt x="19361" y="32838"/>
                        <a:pt x="19453" y="32796"/>
                      </a:cubicBezTo>
                      <a:lnTo>
                        <a:pt x="56799" y="11224"/>
                      </a:lnTo>
                      <a:cubicBezTo>
                        <a:pt x="56878" y="11193"/>
                        <a:pt x="56925" y="11122"/>
                        <a:pt x="56933" y="11035"/>
                      </a:cubicBezTo>
                      <a:lnTo>
                        <a:pt x="56933" y="10043"/>
                      </a:lnTo>
                      <a:lnTo>
                        <a:pt x="56145" y="10445"/>
                      </a:lnTo>
                      <a:lnTo>
                        <a:pt x="38244" y="104"/>
                      </a:lnTo>
                      <a:cubicBezTo>
                        <a:pt x="38121" y="39"/>
                        <a:pt x="37992" y="1"/>
                        <a:pt x="37856" y="1"/>
                      </a:cubicBezTo>
                      <a:cubicBezTo>
                        <a:pt x="37844" y="1"/>
                        <a:pt x="37831" y="1"/>
                        <a:pt x="37819" y="2"/>
                      </a:cubicBezTo>
                      <a:cubicBezTo>
                        <a:pt x="37804" y="1"/>
                        <a:pt x="37789" y="0"/>
                        <a:pt x="37775"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6" name="Google Shape;306;p1"/>
                <p:cNvSpPr/>
                <p:nvPr/>
              </p:nvSpPr>
              <p:spPr>
                <a:xfrm>
                  <a:off x="907350" y="1676250"/>
                  <a:ext cx="1423325" cy="821850"/>
                </a:xfrm>
                <a:custGeom>
                  <a:avLst/>
                  <a:gdLst/>
                  <a:ahLst/>
                  <a:cxnLst/>
                  <a:rect l="l" t="t" r="r" b="b"/>
                  <a:pathLst>
                    <a:path w="56933" h="32874" extrusionOk="0">
                      <a:moveTo>
                        <a:pt x="37819" y="0"/>
                      </a:moveTo>
                      <a:cubicBezTo>
                        <a:pt x="37701" y="0"/>
                        <a:pt x="37590" y="24"/>
                        <a:pt x="37488" y="79"/>
                      </a:cubicBezTo>
                      <a:lnTo>
                        <a:pt x="134" y="21643"/>
                      </a:lnTo>
                      <a:cubicBezTo>
                        <a:pt x="55" y="21674"/>
                        <a:pt x="8" y="21753"/>
                        <a:pt x="0" y="21832"/>
                      </a:cubicBezTo>
                      <a:cubicBezTo>
                        <a:pt x="16" y="21942"/>
                        <a:pt x="87" y="22036"/>
                        <a:pt x="189" y="22084"/>
                      </a:cubicBezTo>
                      <a:lnTo>
                        <a:pt x="18689" y="32763"/>
                      </a:lnTo>
                      <a:cubicBezTo>
                        <a:pt x="18823" y="32834"/>
                        <a:pt x="18972" y="32873"/>
                        <a:pt x="19122" y="32873"/>
                      </a:cubicBezTo>
                      <a:cubicBezTo>
                        <a:pt x="19232" y="32873"/>
                        <a:pt x="19350" y="32850"/>
                        <a:pt x="19453" y="32794"/>
                      </a:cubicBezTo>
                      <a:lnTo>
                        <a:pt x="56799" y="11231"/>
                      </a:lnTo>
                      <a:cubicBezTo>
                        <a:pt x="56878" y="11192"/>
                        <a:pt x="56925" y="11121"/>
                        <a:pt x="56933" y="11042"/>
                      </a:cubicBezTo>
                      <a:cubicBezTo>
                        <a:pt x="56917" y="10932"/>
                        <a:pt x="56846" y="10837"/>
                        <a:pt x="56744" y="10790"/>
                      </a:cubicBezTo>
                      <a:lnTo>
                        <a:pt x="38244" y="111"/>
                      </a:lnTo>
                      <a:cubicBezTo>
                        <a:pt x="38110" y="40"/>
                        <a:pt x="37968" y="0"/>
                        <a:pt x="37819" y="0"/>
                      </a:cubicBezTo>
                      <a:close/>
                    </a:path>
                  </a:pathLst>
                </a:custGeom>
                <a:solidFill>
                  <a:srgbClr val="D4B6F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7" name="Google Shape;307;p1"/>
                <p:cNvSpPr/>
                <p:nvPr/>
              </p:nvSpPr>
              <p:spPr>
                <a:xfrm>
                  <a:off x="922300" y="1683250"/>
                  <a:ext cx="1393425" cy="803550"/>
                </a:xfrm>
                <a:custGeom>
                  <a:avLst/>
                  <a:gdLst/>
                  <a:ahLst/>
                  <a:cxnLst/>
                  <a:rect l="l" t="t" r="r" b="b"/>
                  <a:pathLst>
                    <a:path w="55737" h="32142" extrusionOk="0">
                      <a:moveTo>
                        <a:pt x="37223" y="1"/>
                      </a:moveTo>
                      <a:cubicBezTo>
                        <a:pt x="37162" y="1"/>
                        <a:pt x="37101" y="15"/>
                        <a:pt x="37047" y="43"/>
                      </a:cubicBezTo>
                      <a:lnTo>
                        <a:pt x="95" y="21370"/>
                      </a:lnTo>
                      <a:cubicBezTo>
                        <a:pt x="1" y="21426"/>
                        <a:pt x="9" y="21528"/>
                        <a:pt x="127" y="21591"/>
                      </a:cubicBezTo>
                      <a:lnTo>
                        <a:pt x="18304" y="32089"/>
                      </a:lnTo>
                      <a:cubicBezTo>
                        <a:pt x="18368" y="32124"/>
                        <a:pt x="18441" y="32142"/>
                        <a:pt x="18513" y="32142"/>
                      </a:cubicBezTo>
                      <a:cubicBezTo>
                        <a:pt x="18573" y="32142"/>
                        <a:pt x="18633" y="32130"/>
                        <a:pt x="18689" y="32105"/>
                      </a:cubicBezTo>
                      <a:lnTo>
                        <a:pt x="55634" y="10770"/>
                      </a:lnTo>
                      <a:cubicBezTo>
                        <a:pt x="55736" y="10715"/>
                        <a:pt x="55720" y="10612"/>
                        <a:pt x="55610" y="10549"/>
                      </a:cubicBezTo>
                      <a:lnTo>
                        <a:pt x="37433" y="59"/>
                      </a:lnTo>
                      <a:cubicBezTo>
                        <a:pt x="37369" y="21"/>
                        <a:pt x="37295" y="1"/>
                        <a:pt x="37223" y="1"/>
                      </a:cubicBezTo>
                      <a:close/>
                    </a:path>
                  </a:pathLst>
                </a:custGeom>
                <a:solidFill>
                  <a:srgbClr val="8C3EE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8" name="Google Shape;308;p1"/>
                <p:cNvSpPr/>
                <p:nvPr/>
              </p:nvSpPr>
              <p:spPr>
                <a:xfrm>
                  <a:off x="983150" y="2187125"/>
                  <a:ext cx="95325" cy="53550"/>
                </a:xfrm>
                <a:custGeom>
                  <a:avLst/>
                  <a:gdLst/>
                  <a:ahLst/>
                  <a:cxnLst/>
                  <a:rect l="l" t="t" r="r" b="b"/>
                  <a:pathLst>
                    <a:path w="3813" h="2142" extrusionOk="0">
                      <a:moveTo>
                        <a:pt x="2337" y="0"/>
                      </a:moveTo>
                      <a:cubicBezTo>
                        <a:pt x="2238" y="0"/>
                        <a:pt x="2139" y="22"/>
                        <a:pt x="2048" y="66"/>
                      </a:cubicBezTo>
                      <a:lnTo>
                        <a:pt x="166" y="1152"/>
                      </a:lnTo>
                      <a:cubicBezTo>
                        <a:pt x="0" y="1247"/>
                        <a:pt x="24" y="1404"/>
                        <a:pt x="205" y="1515"/>
                      </a:cubicBezTo>
                      <a:lnTo>
                        <a:pt x="1142" y="2058"/>
                      </a:lnTo>
                      <a:cubicBezTo>
                        <a:pt x="1245" y="2114"/>
                        <a:pt x="1361" y="2141"/>
                        <a:pt x="1477" y="2141"/>
                      </a:cubicBezTo>
                      <a:cubicBezTo>
                        <a:pt x="1576" y="2141"/>
                        <a:pt x="1674" y="2121"/>
                        <a:pt x="1764" y="2082"/>
                      </a:cubicBezTo>
                      <a:lnTo>
                        <a:pt x="3655" y="995"/>
                      </a:lnTo>
                      <a:cubicBezTo>
                        <a:pt x="3812" y="900"/>
                        <a:pt x="3796" y="735"/>
                        <a:pt x="3607" y="633"/>
                      </a:cubicBezTo>
                      <a:lnTo>
                        <a:pt x="2670" y="89"/>
                      </a:lnTo>
                      <a:cubicBezTo>
                        <a:pt x="2568" y="30"/>
                        <a:pt x="2453" y="0"/>
                        <a:pt x="2337" y="0"/>
                      </a:cubicBezTo>
                      <a:close/>
                    </a:path>
                  </a:pathLst>
                </a:custGeom>
                <a:solidFill>
                  <a:srgbClr val="D4B6F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9" name="Google Shape;309;p1"/>
                <p:cNvSpPr/>
                <p:nvPr/>
              </p:nvSpPr>
              <p:spPr>
                <a:xfrm>
                  <a:off x="1072725" y="2135500"/>
                  <a:ext cx="95325" cy="53525"/>
                </a:xfrm>
                <a:custGeom>
                  <a:avLst/>
                  <a:gdLst/>
                  <a:ahLst/>
                  <a:cxnLst/>
                  <a:rect l="l" t="t" r="r" b="b"/>
                  <a:pathLst>
                    <a:path w="3813" h="2141" extrusionOk="0">
                      <a:moveTo>
                        <a:pt x="2326" y="0"/>
                      </a:moveTo>
                      <a:cubicBezTo>
                        <a:pt x="2229" y="0"/>
                        <a:pt x="2133" y="20"/>
                        <a:pt x="2040" y="59"/>
                      </a:cubicBezTo>
                      <a:lnTo>
                        <a:pt x="158" y="1154"/>
                      </a:lnTo>
                      <a:cubicBezTo>
                        <a:pt x="1" y="1249"/>
                        <a:pt x="16" y="1406"/>
                        <a:pt x="205" y="1508"/>
                      </a:cubicBezTo>
                      <a:lnTo>
                        <a:pt x="1135" y="2052"/>
                      </a:lnTo>
                      <a:cubicBezTo>
                        <a:pt x="1241" y="2111"/>
                        <a:pt x="1356" y="2141"/>
                        <a:pt x="1472" y="2141"/>
                      </a:cubicBezTo>
                      <a:cubicBezTo>
                        <a:pt x="1571" y="2141"/>
                        <a:pt x="1670" y="2119"/>
                        <a:pt x="1765" y="2075"/>
                      </a:cubicBezTo>
                      <a:lnTo>
                        <a:pt x="3647" y="989"/>
                      </a:lnTo>
                      <a:cubicBezTo>
                        <a:pt x="3812" y="894"/>
                        <a:pt x="3789" y="737"/>
                        <a:pt x="3600" y="626"/>
                      </a:cubicBezTo>
                      <a:lnTo>
                        <a:pt x="2670" y="91"/>
                      </a:lnTo>
                      <a:cubicBezTo>
                        <a:pt x="2562" y="30"/>
                        <a:pt x="2444" y="0"/>
                        <a:pt x="2326" y="0"/>
                      </a:cubicBezTo>
                      <a:close/>
                    </a:path>
                  </a:pathLst>
                </a:custGeom>
                <a:solidFill>
                  <a:srgbClr val="D4B6F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0" name="Google Shape;310;p1"/>
                <p:cNvSpPr/>
                <p:nvPr/>
              </p:nvSpPr>
              <p:spPr>
                <a:xfrm>
                  <a:off x="1162125" y="2083825"/>
                  <a:ext cx="95300" cy="53475"/>
                </a:xfrm>
                <a:custGeom>
                  <a:avLst/>
                  <a:gdLst/>
                  <a:ahLst/>
                  <a:cxnLst/>
                  <a:rect l="l" t="t" r="r" b="b"/>
                  <a:pathLst>
                    <a:path w="3812" h="2139" extrusionOk="0">
                      <a:moveTo>
                        <a:pt x="2333" y="0"/>
                      </a:moveTo>
                      <a:cubicBezTo>
                        <a:pt x="2237" y="0"/>
                        <a:pt x="2140" y="20"/>
                        <a:pt x="2048" y="63"/>
                      </a:cubicBezTo>
                      <a:lnTo>
                        <a:pt x="166" y="1150"/>
                      </a:lnTo>
                      <a:cubicBezTo>
                        <a:pt x="0" y="1244"/>
                        <a:pt x="24" y="1402"/>
                        <a:pt x="205" y="1512"/>
                      </a:cubicBezTo>
                      <a:lnTo>
                        <a:pt x="1142" y="2055"/>
                      </a:lnTo>
                      <a:cubicBezTo>
                        <a:pt x="1249" y="2111"/>
                        <a:pt x="1365" y="2139"/>
                        <a:pt x="1480" y="2139"/>
                      </a:cubicBezTo>
                      <a:cubicBezTo>
                        <a:pt x="1577" y="2139"/>
                        <a:pt x="1674" y="2119"/>
                        <a:pt x="1764" y="2079"/>
                      </a:cubicBezTo>
                      <a:lnTo>
                        <a:pt x="3654" y="992"/>
                      </a:lnTo>
                      <a:cubicBezTo>
                        <a:pt x="3812" y="898"/>
                        <a:pt x="3796" y="732"/>
                        <a:pt x="3607" y="630"/>
                      </a:cubicBezTo>
                      <a:lnTo>
                        <a:pt x="2670" y="87"/>
                      </a:lnTo>
                      <a:cubicBezTo>
                        <a:pt x="2566" y="30"/>
                        <a:pt x="2450" y="0"/>
                        <a:pt x="2333" y="0"/>
                      </a:cubicBezTo>
                      <a:close/>
                    </a:path>
                  </a:pathLst>
                </a:custGeom>
                <a:solidFill>
                  <a:srgbClr val="D4B6F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1" name="Google Shape;311;p1"/>
                <p:cNvSpPr/>
                <p:nvPr/>
              </p:nvSpPr>
              <p:spPr>
                <a:xfrm>
                  <a:off x="1251700" y="2032125"/>
                  <a:ext cx="95325" cy="53550"/>
                </a:xfrm>
                <a:custGeom>
                  <a:avLst/>
                  <a:gdLst/>
                  <a:ahLst/>
                  <a:cxnLst/>
                  <a:rect l="l" t="t" r="r" b="b"/>
                  <a:pathLst>
                    <a:path w="3813" h="2142" extrusionOk="0">
                      <a:moveTo>
                        <a:pt x="2331" y="1"/>
                      </a:moveTo>
                      <a:cubicBezTo>
                        <a:pt x="2233" y="1"/>
                        <a:pt x="2137" y="21"/>
                        <a:pt x="2048" y="60"/>
                      </a:cubicBezTo>
                      <a:lnTo>
                        <a:pt x="158" y="1154"/>
                      </a:lnTo>
                      <a:cubicBezTo>
                        <a:pt x="1" y="1241"/>
                        <a:pt x="24" y="1406"/>
                        <a:pt x="205" y="1517"/>
                      </a:cubicBezTo>
                      <a:lnTo>
                        <a:pt x="1142" y="2052"/>
                      </a:lnTo>
                      <a:cubicBezTo>
                        <a:pt x="1244" y="2112"/>
                        <a:pt x="1360" y="2141"/>
                        <a:pt x="1475" y="2141"/>
                      </a:cubicBezTo>
                      <a:cubicBezTo>
                        <a:pt x="1575" y="2141"/>
                        <a:pt x="1674" y="2119"/>
                        <a:pt x="1765" y="2076"/>
                      </a:cubicBezTo>
                      <a:lnTo>
                        <a:pt x="3655" y="989"/>
                      </a:lnTo>
                      <a:cubicBezTo>
                        <a:pt x="3812" y="894"/>
                        <a:pt x="3789" y="737"/>
                        <a:pt x="3615" y="635"/>
                      </a:cubicBezTo>
                      <a:lnTo>
                        <a:pt x="2678" y="91"/>
                      </a:lnTo>
                      <a:cubicBezTo>
                        <a:pt x="2570" y="30"/>
                        <a:pt x="2450" y="1"/>
                        <a:pt x="2331" y="1"/>
                      </a:cubicBezTo>
                      <a:close/>
                    </a:path>
                  </a:pathLst>
                </a:custGeom>
                <a:solidFill>
                  <a:srgbClr val="D4B6F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2" name="Google Shape;312;p1"/>
                <p:cNvSpPr/>
                <p:nvPr/>
              </p:nvSpPr>
              <p:spPr>
                <a:xfrm>
                  <a:off x="1341275" y="1980525"/>
                  <a:ext cx="95125" cy="53500"/>
                </a:xfrm>
                <a:custGeom>
                  <a:avLst/>
                  <a:gdLst/>
                  <a:ahLst/>
                  <a:cxnLst/>
                  <a:rect l="l" t="t" r="r" b="b"/>
                  <a:pathLst>
                    <a:path w="3805" h="2140" extrusionOk="0">
                      <a:moveTo>
                        <a:pt x="2333" y="1"/>
                      </a:moveTo>
                      <a:cubicBezTo>
                        <a:pt x="2236" y="1"/>
                        <a:pt x="2139" y="21"/>
                        <a:pt x="2049" y="60"/>
                      </a:cubicBezTo>
                      <a:lnTo>
                        <a:pt x="158" y="1147"/>
                      </a:lnTo>
                      <a:cubicBezTo>
                        <a:pt x="1" y="1242"/>
                        <a:pt x="17" y="1407"/>
                        <a:pt x="206" y="1509"/>
                      </a:cubicBezTo>
                      <a:lnTo>
                        <a:pt x="1135" y="2053"/>
                      </a:lnTo>
                      <a:cubicBezTo>
                        <a:pt x="1243" y="2109"/>
                        <a:pt x="1361" y="2139"/>
                        <a:pt x="1479" y="2139"/>
                      </a:cubicBezTo>
                      <a:cubicBezTo>
                        <a:pt x="1576" y="2139"/>
                        <a:pt x="1673" y="2119"/>
                        <a:pt x="1765" y="2076"/>
                      </a:cubicBezTo>
                      <a:lnTo>
                        <a:pt x="3647" y="990"/>
                      </a:lnTo>
                      <a:cubicBezTo>
                        <a:pt x="3805" y="895"/>
                        <a:pt x="3789" y="738"/>
                        <a:pt x="3608" y="627"/>
                      </a:cubicBezTo>
                      <a:lnTo>
                        <a:pt x="2671" y="84"/>
                      </a:lnTo>
                      <a:cubicBezTo>
                        <a:pt x="2564" y="28"/>
                        <a:pt x="2448" y="1"/>
                        <a:pt x="2333" y="1"/>
                      </a:cubicBezTo>
                      <a:close/>
                    </a:path>
                  </a:pathLst>
                </a:custGeom>
                <a:solidFill>
                  <a:srgbClr val="D4B6F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3" name="Google Shape;313;p1"/>
                <p:cNvSpPr/>
                <p:nvPr/>
              </p:nvSpPr>
              <p:spPr>
                <a:xfrm>
                  <a:off x="1430675" y="1928800"/>
                  <a:ext cx="95325" cy="53525"/>
                </a:xfrm>
                <a:custGeom>
                  <a:avLst/>
                  <a:gdLst/>
                  <a:ahLst/>
                  <a:cxnLst/>
                  <a:rect l="l" t="t" r="r" b="b"/>
                  <a:pathLst>
                    <a:path w="3813" h="2141" extrusionOk="0">
                      <a:moveTo>
                        <a:pt x="2337" y="0"/>
                      </a:moveTo>
                      <a:cubicBezTo>
                        <a:pt x="2238" y="0"/>
                        <a:pt x="2139" y="22"/>
                        <a:pt x="2048" y="66"/>
                      </a:cubicBezTo>
                      <a:lnTo>
                        <a:pt x="158" y="1153"/>
                      </a:lnTo>
                      <a:cubicBezTo>
                        <a:pt x="0" y="1247"/>
                        <a:pt x="24" y="1405"/>
                        <a:pt x="205" y="1515"/>
                      </a:cubicBezTo>
                      <a:lnTo>
                        <a:pt x="1142" y="2050"/>
                      </a:lnTo>
                      <a:cubicBezTo>
                        <a:pt x="1246" y="2111"/>
                        <a:pt x="1365" y="2141"/>
                        <a:pt x="1483" y="2141"/>
                      </a:cubicBezTo>
                      <a:cubicBezTo>
                        <a:pt x="1579" y="2141"/>
                        <a:pt x="1676" y="2121"/>
                        <a:pt x="1765" y="2082"/>
                      </a:cubicBezTo>
                      <a:lnTo>
                        <a:pt x="3655" y="987"/>
                      </a:lnTo>
                      <a:cubicBezTo>
                        <a:pt x="3812" y="901"/>
                        <a:pt x="3789" y="735"/>
                        <a:pt x="3607" y="633"/>
                      </a:cubicBezTo>
                      <a:lnTo>
                        <a:pt x="2670" y="89"/>
                      </a:lnTo>
                      <a:cubicBezTo>
                        <a:pt x="2568" y="30"/>
                        <a:pt x="2453" y="0"/>
                        <a:pt x="2337" y="0"/>
                      </a:cubicBezTo>
                      <a:close/>
                    </a:path>
                  </a:pathLst>
                </a:custGeom>
                <a:solidFill>
                  <a:srgbClr val="D4B6F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4" name="Google Shape;314;p1"/>
                <p:cNvSpPr/>
                <p:nvPr/>
              </p:nvSpPr>
              <p:spPr>
                <a:xfrm>
                  <a:off x="1520250" y="1877150"/>
                  <a:ext cx="95325" cy="53500"/>
                </a:xfrm>
                <a:custGeom>
                  <a:avLst/>
                  <a:gdLst/>
                  <a:ahLst/>
                  <a:cxnLst/>
                  <a:rect l="l" t="t" r="r" b="b"/>
                  <a:pathLst>
                    <a:path w="3813" h="2140" extrusionOk="0">
                      <a:moveTo>
                        <a:pt x="2332" y="1"/>
                      </a:moveTo>
                      <a:cubicBezTo>
                        <a:pt x="2233" y="1"/>
                        <a:pt x="2134" y="21"/>
                        <a:pt x="2041" y="61"/>
                      </a:cubicBezTo>
                      <a:lnTo>
                        <a:pt x="158" y="1155"/>
                      </a:lnTo>
                      <a:cubicBezTo>
                        <a:pt x="1" y="1242"/>
                        <a:pt x="17" y="1407"/>
                        <a:pt x="206" y="1510"/>
                      </a:cubicBezTo>
                      <a:lnTo>
                        <a:pt x="1143" y="2053"/>
                      </a:lnTo>
                      <a:cubicBezTo>
                        <a:pt x="1247" y="2109"/>
                        <a:pt x="1363" y="2139"/>
                        <a:pt x="1480" y="2139"/>
                      </a:cubicBezTo>
                      <a:cubicBezTo>
                        <a:pt x="1576" y="2139"/>
                        <a:pt x="1673" y="2119"/>
                        <a:pt x="1765" y="2077"/>
                      </a:cubicBezTo>
                      <a:lnTo>
                        <a:pt x="3647" y="990"/>
                      </a:lnTo>
                      <a:cubicBezTo>
                        <a:pt x="3813" y="895"/>
                        <a:pt x="3789" y="738"/>
                        <a:pt x="3600" y="628"/>
                      </a:cubicBezTo>
                      <a:lnTo>
                        <a:pt x="2671" y="84"/>
                      </a:lnTo>
                      <a:cubicBezTo>
                        <a:pt x="2564" y="29"/>
                        <a:pt x="2448" y="1"/>
                        <a:pt x="2332" y="1"/>
                      </a:cubicBezTo>
                      <a:close/>
                    </a:path>
                  </a:pathLst>
                </a:custGeom>
                <a:solidFill>
                  <a:srgbClr val="D4B6F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5" name="Google Shape;315;p1"/>
                <p:cNvSpPr/>
                <p:nvPr/>
              </p:nvSpPr>
              <p:spPr>
                <a:xfrm>
                  <a:off x="1609650" y="1825425"/>
                  <a:ext cx="95325" cy="53550"/>
                </a:xfrm>
                <a:custGeom>
                  <a:avLst/>
                  <a:gdLst/>
                  <a:ahLst/>
                  <a:cxnLst/>
                  <a:rect l="l" t="t" r="r" b="b"/>
                  <a:pathLst>
                    <a:path w="3813" h="2142" extrusionOk="0">
                      <a:moveTo>
                        <a:pt x="2340" y="1"/>
                      </a:moveTo>
                      <a:cubicBezTo>
                        <a:pt x="2242" y="1"/>
                        <a:pt x="2143" y="23"/>
                        <a:pt x="2048" y="66"/>
                      </a:cubicBezTo>
                      <a:lnTo>
                        <a:pt x="166" y="1153"/>
                      </a:lnTo>
                      <a:cubicBezTo>
                        <a:pt x="0" y="1247"/>
                        <a:pt x="24" y="1405"/>
                        <a:pt x="205" y="1515"/>
                      </a:cubicBezTo>
                      <a:lnTo>
                        <a:pt x="1142" y="2051"/>
                      </a:lnTo>
                      <a:cubicBezTo>
                        <a:pt x="1251" y="2111"/>
                        <a:pt x="1368" y="2141"/>
                        <a:pt x="1485" y="2141"/>
                      </a:cubicBezTo>
                      <a:cubicBezTo>
                        <a:pt x="1581" y="2141"/>
                        <a:pt x="1676" y="2121"/>
                        <a:pt x="1764" y="2082"/>
                      </a:cubicBezTo>
                      <a:lnTo>
                        <a:pt x="3655" y="988"/>
                      </a:lnTo>
                      <a:cubicBezTo>
                        <a:pt x="3812" y="901"/>
                        <a:pt x="3796" y="736"/>
                        <a:pt x="3607" y="633"/>
                      </a:cubicBezTo>
                      <a:lnTo>
                        <a:pt x="2670" y="90"/>
                      </a:lnTo>
                      <a:cubicBezTo>
                        <a:pt x="2568" y="30"/>
                        <a:pt x="2455" y="1"/>
                        <a:pt x="2340" y="1"/>
                      </a:cubicBezTo>
                      <a:close/>
                    </a:path>
                  </a:pathLst>
                </a:custGeom>
                <a:solidFill>
                  <a:srgbClr val="D4B6F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6" name="Google Shape;316;p1"/>
                <p:cNvSpPr/>
                <p:nvPr/>
              </p:nvSpPr>
              <p:spPr>
                <a:xfrm>
                  <a:off x="1699225" y="1773825"/>
                  <a:ext cx="95325" cy="53525"/>
                </a:xfrm>
                <a:custGeom>
                  <a:avLst/>
                  <a:gdLst/>
                  <a:ahLst/>
                  <a:cxnLst/>
                  <a:rect l="l" t="t" r="r" b="b"/>
                  <a:pathLst>
                    <a:path w="3813" h="2141" extrusionOk="0">
                      <a:moveTo>
                        <a:pt x="2330" y="0"/>
                      </a:moveTo>
                      <a:cubicBezTo>
                        <a:pt x="2234" y="0"/>
                        <a:pt x="2137" y="20"/>
                        <a:pt x="2048" y="59"/>
                      </a:cubicBezTo>
                      <a:lnTo>
                        <a:pt x="158" y="1146"/>
                      </a:lnTo>
                      <a:cubicBezTo>
                        <a:pt x="1" y="1240"/>
                        <a:pt x="24" y="1406"/>
                        <a:pt x="206" y="1508"/>
                      </a:cubicBezTo>
                      <a:lnTo>
                        <a:pt x="1143" y="2051"/>
                      </a:lnTo>
                      <a:cubicBezTo>
                        <a:pt x="1244" y="2111"/>
                        <a:pt x="1358" y="2140"/>
                        <a:pt x="1472" y="2140"/>
                      </a:cubicBezTo>
                      <a:cubicBezTo>
                        <a:pt x="1571" y="2140"/>
                        <a:pt x="1670" y="2119"/>
                        <a:pt x="1765" y="2075"/>
                      </a:cubicBezTo>
                      <a:lnTo>
                        <a:pt x="3655" y="988"/>
                      </a:lnTo>
                      <a:cubicBezTo>
                        <a:pt x="3813" y="894"/>
                        <a:pt x="3789" y="736"/>
                        <a:pt x="3608" y="626"/>
                      </a:cubicBezTo>
                      <a:lnTo>
                        <a:pt x="2671" y="90"/>
                      </a:lnTo>
                      <a:cubicBezTo>
                        <a:pt x="2567" y="30"/>
                        <a:pt x="2448" y="0"/>
                        <a:pt x="2330" y="0"/>
                      </a:cubicBezTo>
                      <a:close/>
                    </a:path>
                  </a:pathLst>
                </a:custGeom>
                <a:solidFill>
                  <a:srgbClr val="D4B6F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7" name="Google Shape;317;p1"/>
                <p:cNvSpPr/>
                <p:nvPr/>
              </p:nvSpPr>
              <p:spPr>
                <a:xfrm>
                  <a:off x="1788825" y="1722075"/>
                  <a:ext cx="95125" cy="53525"/>
                </a:xfrm>
                <a:custGeom>
                  <a:avLst/>
                  <a:gdLst/>
                  <a:ahLst/>
                  <a:cxnLst/>
                  <a:rect l="l" t="t" r="r" b="b"/>
                  <a:pathLst>
                    <a:path w="3805" h="2141" extrusionOk="0">
                      <a:moveTo>
                        <a:pt x="2337" y="0"/>
                      </a:moveTo>
                      <a:cubicBezTo>
                        <a:pt x="2238" y="0"/>
                        <a:pt x="2139" y="22"/>
                        <a:pt x="2048" y="65"/>
                      </a:cubicBezTo>
                      <a:lnTo>
                        <a:pt x="158" y="1152"/>
                      </a:lnTo>
                      <a:cubicBezTo>
                        <a:pt x="0" y="1247"/>
                        <a:pt x="24" y="1404"/>
                        <a:pt x="205" y="1515"/>
                      </a:cubicBezTo>
                      <a:lnTo>
                        <a:pt x="1142" y="2050"/>
                      </a:lnTo>
                      <a:cubicBezTo>
                        <a:pt x="1246" y="2111"/>
                        <a:pt x="1364" y="2140"/>
                        <a:pt x="1483" y="2140"/>
                      </a:cubicBezTo>
                      <a:cubicBezTo>
                        <a:pt x="1579" y="2140"/>
                        <a:pt x="1676" y="2121"/>
                        <a:pt x="1764" y="2082"/>
                      </a:cubicBezTo>
                      <a:lnTo>
                        <a:pt x="3647" y="987"/>
                      </a:lnTo>
                      <a:cubicBezTo>
                        <a:pt x="3804" y="900"/>
                        <a:pt x="3788" y="735"/>
                        <a:pt x="3607" y="633"/>
                      </a:cubicBezTo>
                      <a:lnTo>
                        <a:pt x="2670" y="89"/>
                      </a:lnTo>
                      <a:cubicBezTo>
                        <a:pt x="2568" y="30"/>
                        <a:pt x="2453" y="0"/>
                        <a:pt x="2337" y="0"/>
                      </a:cubicBezTo>
                      <a:close/>
                    </a:path>
                  </a:pathLst>
                </a:custGeom>
                <a:solidFill>
                  <a:srgbClr val="D4B6F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8" name="Google Shape;318;p1"/>
                <p:cNvSpPr/>
                <p:nvPr/>
              </p:nvSpPr>
              <p:spPr>
                <a:xfrm>
                  <a:off x="1045750" y="2222925"/>
                  <a:ext cx="98475" cy="56025"/>
                </a:xfrm>
                <a:custGeom>
                  <a:avLst/>
                  <a:gdLst/>
                  <a:ahLst/>
                  <a:cxnLst/>
                  <a:rect l="l" t="t" r="r" b="b"/>
                  <a:pathLst>
                    <a:path w="3939" h="2241" extrusionOk="0">
                      <a:moveTo>
                        <a:pt x="2403" y="1"/>
                      </a:moveTo>
                      <a:cubicBezTo>
                        <a:pt x="2349" y="1"/>
                        <a:pt x="2294" y="13"/>
                        <a:pt x="2245" y="35"/>
                      </a:cubicBezTo>
                      <a:lnTo>
                        <a:pt x="79" y="1280"/>
                      </a:lnTo>
                      <a:cubicBezTo>
                        <a:pt x="1" y="1327"/>
                        <a:pt x="9" y="1414"/>
                        <a:pt x="103" y="1469"/>
                      </a:cubicBezTo>
                      <a:lnTo>
                        <a:pt x="1363" y="2193"/>
                      </a:lnTo>
                      <a:cubicBezTo>
                        <a:pt x="1416" y="2224"/>
                        <a:pt x="1478" y="2240"/>
                        <a:pt x="1541" y="2240"/>
                      </a:cubicBezTo>
                      <a:cubicBezTo>
                        <a:pt x="1591" y="2240"/>
                        <a:pt x="1641" y="2230"/>
                        <a:pt x="1686" y="2209"/>
                      </a:cubicBezTo>
                      <a:lnTo>
                        <a:pt x="3852" y="957"/>
                      </a:lnTo>
                      <a:cubicBezTo>
                        <a:pt x="3938" y="910"/>
                        <a:pt x="3923" y="831"/>
                        <a:pt x="3828" y="776"/>
                      </a:cubicBezTo>
                      <a:lnTo>
                        <a:pt x="2568" y="43"/>
                      </a:lnTo>
                      <a:cubicBezTo>
                        <a:pt x="2519" y="15"/>
                        <a:pt x="2461" y="1"/>
                        <a:pt x="2403" y="1"/>
                      </a:cubicBezTo>
                      <a:close/>
                    </a:path>
                  </a:pathLst>
                </a:custGeom>
                <a:solidFill>
                  <a:srgbClr val="D4B6F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9" name="Google Shape;319;p1"/>
                <p:cNvSpPr/>
                <p:nvPr/>
              </p:nvSpPr>
              <p:spPr>
                <a:xfrm>
                  <a:off x="1101275" y="2233125"/>
                  <a:ext cx="135675" cy="77475"/>
                </a:xfrm>
                <a:custGeom>
                  <a:avLst/>
                  <a:gdLst/>
                  <a:ahLst/>
                  <a:cxnLst/>
                  <a:rect l="l" t="t" r="r" b="b"/>
                  <a:pathLst>
                    <a:path w="5427" h="3099" extrusionOk="0">
                      <a:moveTo>
                        <a:pt x="3899" y="0"/>
                      </a:moveTo>
                      <a:cubicBezTo>
                        <a:pt x="3838" y="0"/>
                        <a:pt x="3779" y="12"/>
                        <a:pt x="3726" y="37"/>
                      </a:cubicBezTo>
                      <a:lnTo>
                        <a:pt x="95" y="2132"/>
                      </a:lnTo>
                      <a:cubicBezTo>
                        <a:pt x="1" y="2187"/>
                        <a:pt x="8" y="2289"/>
                        <a:pt x="127" y="2352"/>
                      </a:cubicBezTo>
                      <a:lnTo>
                        <a:pt x="1316" y="3045"/>
                      </a:lnTo>
                      <a:cubicBezTo>
                        <a:pt x="1381" y="3080"/>
                        <a:pt x="1453" y="3098"/>
                        <a:pt x="1526" y="3098"/>
                      </a:cubicBezTo>
                      <a:cubicBezTo>
                        <a:pt x="1585" y="3098"/>
                        <a:pt x="1645" y="3086"/>
                        <a:pt x="1702" y="3061"/>
                      </a:cubicBezTo>
                      <a:lnTo>
                        <a:pt x="5324" y="966"/>
                      </a:lnTo>
                      <a:cubicBezTo>
                        <a:pt x="5427" y="911"/>
                        <a:pt x="5411" y="809"/>
                        <a:pt x="5301" y="746"/>
                      </a:cubicBezTo>
                      <a:lnTo>
                        <a:pt x="4112" y="53"/>
                      </a:lnTo>
                      <a:cubicBezTo>
                        <a:pt x="4047" y="18"/>
                        <a:pt x="3972" y="0"/>
                        <a:pt x="3899" y="0"/>
                      </a:cubicBezTo>
                      <a:close/>
                    </a:path>
                  </a:pathLst>
                </a:custGeom>
                <a:solidFill>
                  <a:srgbClr val="D4B6F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0" name="Google Shape;320;p1"/>
                <p:cNvSpPr/>
                <p:nvPr/>
              </p:nvSpPr>
              <p:spPr>
                <a:xfrm>
                  <a:off x="1156400" y="2258525"/>
                  <a:ext cx="146725" cy="83775"/>
                </a:xfrm>
                <a:custGeom>
                  <a:avLst/>
                  <a:gdLst/>
                  <a:ahLst/>
                  <a:cxnLst/>
                  <a:rect l="l" t="t" r="r" b="b"/>
                  <a:pathLst>
                    <a:path w="5869" h="3351" extrusionOk="0">
                      <a:moveTo>
                        <a:pt x="4344" y="0"/>
                      </a:moveTo>
                      <a:cubicBezTo>
                        <a:pt x="4284" y="0"/>
                        <a:pt x="4224" y="12"/>
                        <a:pt x="4167" y="37"/>
                      </a:cubicBezTo>
                      <a:lnTo>
                        <a:pt x="95" y="2384"/>
                      </a:lnTo>
                      <a:cubicBezTo>
                        <a:pt x="1" y="2447"/>
                        <a:pt x="9" y="2549"/>
                        <a:pt x="127" y="2612"/>
                      </a:cubicBezTo>
                      <a:lnTo>
                        <a:pt x="1308" y="3297"/>
                      </a:lnTo>
                      <a:cubicBezTo>
                        <a:pt x="1377" y="3332"/>
                        <a:pt x="1451" y="3350"/>
                        <a:pt x="1525" y="3350"/>
                      </a:cubicBezTo>
                      <a:cubicBezTo>
                        <a:pt x="1585" y="3350"/>
                        <a:pt x="1645" y="3338"/>
                        <a:pt x="1702" y="3313"/>
                      </a:cubicBezTo>
                      <a:lnTo>
                        <a:pt x="5766" y="966"/>
                      </a:lnTo>
                      <a:cubicBezTo>
                        <a:pt x="5868" y="903"/>
                        <a:pt x="5860" y="801"/>
                        <a:pt x="5742" y="738"/>
                      </a:cubicBezTo>
                      <a:lnTo>
                        <a:pt x="4561" y="53"/>
                      </a:lnTo>
                      <a:cubicBezTo>
                        <a:pt x="4491" y="18"/>
                        <a:pt x="4417" y="0"/>
                        <a:pt x="4344" y="0"/>
                      </a:cubicBezTo>
                      <a:close/>
                    </a:path>
                  </a:pathLst>
                </a:custGeom>
                <a:solidFill>
                  <a:srgbClr val="D4B6F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1" name="Google Shape;321;p1"/>
                <p:cNvSpPr/>
                <p:nvPr/>
              </p:nvSpPr>
              <p:spPr>
                <a:xfrm>
                  <a:off x="1851225" y="1757875"/>
                  <a:ext cx="98475" cy="56000"/>
                </a:xfrm>
                <a:custGeom>
                  <a:avLst/>
                  <a:gdLst/>
                  <a:ahLst/>
                  <a:cxnLst/>
                  <a:rect l="l" t="t" r="r" b="b"/>
                  <a:pathLst>
                    <a:path w="3939" h="2240" extrusionOk="0">
                      <a:moveTo>
                        <a:pt x="2408" y="1"/>
                      </a:moveTo>
                      <a:cubicBezTo>
                        <a:pt x="2355" y="1"/>
                        <a:pt x="2302" y="13"/>
                        <a:pt x="2253" y="35"/>
                      </a:cubicBezTo>
                      <a:lnTo>
                        <a:pt x="87" y="1280"/>
                      </a:lnTo>
                      <a:cubicBezTo>
                        <a:pt x="1" y="1327"/>
                        <a:pt x="16" y="1414"/>
                        <a:pt x="111" y="1469"/>
                      </a:cubicBezTo>
                      <a:lnTo>
                        <a:pt x="1363" y="2193"/>
                      </a:lnTo>
                      <a:cubicBezTo>
                        <a:pt x="1420" y="2224"/>
                        <a:pt x="1482" y="2240"/>
                        <a:pt x="1545" y="2240"/>
                      </a:cubicBezTo>
                      <a:cubicBezTo>
                        <a:pt x="1595" y="2240"/>
                        <a:pt x="1645" y="2230"/>
                        <a:pt x="1694" y="2209"/>
                      </a:cubicBezTo>
                      <a:lnTo>
                        <a:pt x="3860" y="957"/>
                      </a:lnTo>
                      <a:cubicBezTo>
                        <a:pt x="3939" y="910"/>
                        <a:pt x="3931" y="831"/>
                        <a:pt x="3836" y="768"/>
                      </a:cubicBezTo>
                      <a:lnTo>
                        <a:pt x="2576" y="43"/>
                      </a:lnTo>
                      <a:cubicBezTo>
                        <a:pt x="2523" y="15"/>
                        <a:pt x="2465" y="1"/>
                        <a:pt x="2408" y="1"/>
                      </a:cubicBezTo>
                      <a:close/>
                    </a:path>
                  </a:pathLst>
                </a:custGeom>
                <a:solidFill>
                  <a:srgbClr val="D4B6F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2" name="Google Shape;322;p1"/>
                <p:cNvSpPr/>
                <p:nvPr/>
              </p:nvSpPr>
              <p:spPr>
                <a:xfrm>
                  <a:off x="1868750" y="1789925"/>
                  <a:ext cx="135675" cy="77475"/>
                </a:xfrm>
                <a:custGeom>
                  <a:avLst/>
                  <a:gdLst/>
                  <a:ahLst/>
                  <a:cxnLst/>
                  <a:rect l="l" t="t" r="r" b="b"/>
                  <a:pathLst>
                    <a:path w="5427" h="3099" extrusionOk="0">
                      <a:moveTo>
                        <a:pt x="3902" y="0"/>
                      </a:moveTo>
                      <a:cubicBezTo>
                        <a:pt x="3842" y="0"/>
                        <a:pt x="3783" y="12"/>
                        <a:pt x="3726" y="37"/>
                      </a:cubicBezTo>
                      <a:lnTo>
                        <a:pt x="95" y="2132"/>
                      </a:lnTo>
                      <a:cubicBezTo>
                        <a:pt x="1" y="2187"/>
                        <a:pt x="9" y="2289"/>
                        <a:pt x="127" y="2352"/>
                      </a:cubicBezTo>
                      <a:lnTo>
                        <a:pt x="1316" y="3046"/>
                      </a:lnTo>
                      <a:cubicBezTo>
                        <a:pt x="1381" y="3080"/>
                        <a:pt x="1453" y="3098"/>
                        <a:pt x="1526" y="3098"/>
                      </a:cubicBezTo>
                      <a:cubicBezTo>
                        <a:pt x="1585" y="3098"/>
                        <a:pt x="1645" y="3086"/>
                        <a:pt x="1702" y="3061"/>
                      </a:cubicBezTo>
                      <a:lnTo>
                        <a:pt x="5332" y="966"/>
                      </a:lnTo>
                      <a:cubicBezTo>
                        <a:pt x="5427" y="911"/>
                        <a:pt x="5419" y="809"/>
                        <a:pt x="5301" y="746"/>
                      </a:cubicBezTo>
                      <a:lnTo>
                        <a:pt x="4112" y="53"/>
                      </a:lnTo>
                      <a:cubicBezTo>
                        <a:pt x="4047" y="18"/>
                        <a:pt x="3975" y="0"/>
                        <a:pt x="3902" y="0"/>
                      </a:cubicBezTo>
                      <a:close/>
                    </a:path>
                  </a:pathLst>
                </a:custGeom>
                <a:solidFill>
                  <a:srgbClr val="D4B6F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3" name="Google Shape;323;p1"/>
                <p:cNvSpPr/>
                <p:nvPr/>
              </p:nvSpPr>
              <p:spPr>
                <a:xfrm>
                  <a:off x="1912650" y="1821825"/>
                  <a:ext cx="146725" cy="83750"/>
                </a:xfrm>
                <a:custGeom>
                  <a:avLst/>
                  <a:gdLst/>
                  <a:ahLst/>
                  <a:cxnLst/>
                  <a:rect l="l" t="t" r="r" b="b"/>
                  <a:pathLst>
                    <a:path w="5869" h="3350" extrusionOk="0">
                      <a:moveTo>
                        <a:pt x="4344" y="0"/>
                      </a:moveTo>
                      <a:cubicBezTo>
                        <a:pt x="4284" y="0"/>
                        <a:pt x="4224" y="12"/>
                        <a:pt x="4167" y="37"/>
                      </a:cubicBezTo>
                      <a:lnTo>
                        <a:pt x="103" y="2384"/>
                      </a:lnTo>
                      <a:cubicBezTo>
                        <a:pt x="1" y="2447"/>
                        <a:pt x="9" y="2549"/>
                        <a:pt x="127" y="2612"/>
                      </a:cubicBezTo>
                      <a:lnTo>
                        <a:pt x="1308" y="3297"/>
                      </a:lnTo>
                      <a:cubicBezTo>
                        <a:pt x="1378" y="3332"/>
                        <a:pt x="1452" y="3350"/>
                        <a:pt x="1526" y="3350"/>
                      </a:cubicBezTo>
                      <a:cubicBezTo>
                        <a:pt x="1588" y="3350"/>
                        <a:pt x="1650" y="3338"/>
                        <a:pt x="1710" y="3313"/>
                      </a:cubicBezTo>
                      <a:lnTo>
                        <a:pt x="5774" y="966"/>
                      </a:lnTo>
                      <a:cubicBezTo>
                        <a:pt x="5868" y="903"/>
                        <a:pt x="5860" y="801"/>
                        <a:pt x="5742" y="738"/>
                      </a:cubicBezTo>
                      <a:lnTo>
                        <a:pt x="4561" y="53"/>
                      </a:lnTo>
                      <a:cubicBezTo>
                        <a:pt x="4492" y="18"/>
                        <a:pt x="4418" y="0"/>
                        <a:pt x="4344" y="0"/>
                      </a:cubicBezTo>
                      <a:close/>
                    </a:path>
                  </a:pathLst>
                </a:custGeom>
                <a:solidFill>
                  <a:srgbClr val="D4B6F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4" name="Google Shape;324;p1"/>
                <p:cNvSpPr/>
                <p:nvPr/>
              </p:nvSpPr>
              <p:spPr>
                <a:xfrm>
                  <a:off x="1210950" y="2318325"/>
                  <a:ext cx="98650" cy="56125"/>
                </a:xfrm>
                <a:custGeom>
                  <a:avLst/>
                  <a:gdLst/>
                  <a:ahLst/>
                  <a:cxnLst/>
                  <a:rect l="l" t="t" r="r" b="b"/>
                  <a:pathLst>
                    <a:path w="3946" h="2245" extrusionOk="0">
                      <a:moveTo>
                        <a:pt x="2391" y="0"/>
                      </a:moveTo>
                      <a:cubicBezTo>
                        <a:pt x="2345" y="0"/>
                        <a:pt x="2298" y="10"/>
                        <a:pt x="2253" y="31"/>
                      </a:cubicBezTo>
                      <a:lnTo>
                        <a:pt x="79" y="1291"/>
                      </a:lnTo>
                      <a:cubicBezTo>
                        <a:pt x="0" y="1339"/>
                        <a:pt x="8" y="1417"/>
                        <a:pt x="95" y="1465"/>
                      </a:cubicBezTo>
                      <a:lnTo>
                        <a:pt x="1379" y="2205"/>
                      </a:lnTo>
                      <a:cubicBezTo>
                        <a:pt x="1430" y="2230"/>
                        <a:pt x="1485" y="2245"/>
                        <a:pt x="1542" y="2245"/>
                      </a:cubicBezTo>
                      <a:cubicBezTo>
                        <a:pt x="1590" y="2245"/>
                        <a:pt x="1639" y="2234"/>
                        <a:pt x="1686" y="2213"/>
                      </a:cubicBezTo>
                      <a:lnTo>
                        <a:pt x="3867" y="961"/>
                      </a:lnTo>
                      <a:cubicBezTo>
                        <a:pt x="3946" y="913"/>
                        <a:pt x="3930" y="835"/>
                        <a:pt x="3844" y="779"/>
                      </a:cubicBezTo>
                      <a:lnTo>
                        <a:pt x="2560" y="47"/>
                      </a:lnTo>
                      <a:cubicBezTo>
                        <a:pt x="2507" y="16"/>
                        <a:pt x="2450" y="0"/>
                        <a:pt x="2391" y="0"/>
                      </a:cubicBezTo>
                      <a:close/>
                    </a:path>
                  </a:pathLst>
                </a:custGeom>
                <a:solidFill>
                  <a:srgbClr val="D4B6F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5" name="Google Shape;325;p1"/>
                <p:cNvSpPr/>
                <p:nvPr/>
              </p:nvSpPr>
              <p:spPr>
                <a:xfrm>
                  <a:off x="1282800" y="2276775"/>
                  <a:ext cx="98475" cy="56225"/>
                </a:xfrm>
                <a:custGeom>
                  <a:avLst/>
                  <a:gdLst/>
                  <a:ahLst/>
                  <a:cxnLst/>
                  <a:rect l="l" t="t" r="r" b="b"/>
                  <a:pathLst>
                    <a:path w="3939" h="2249" extrusionOk="0">
                      <a:moveTo>
                        <a:pt x="2392" y="0"/>
                      </a:moveTo>
                      <a:cubicBezTo>
                        <a:pt x="2345" y="0"/>
                        <a:pt x="2299" y="11"/>
                        <a:pt x="2253" y="31"/>
                      </a:cubicBezTo>
                      <a:lnTo>
                        <a:pt x="72" y="1292"/>
                      </a:lnTo>
                      <a:cubicBezTo>
                        <a:pt x="1" y="1339"/>
                        <a:pt x="9" y="1418"/>
                        <a:pt x="95" y="1465"/>
                      </a:cubicBezTo>
                      <a:lnTo>
                        <a:pt x="1379" y="2205"/>
                      </a:lnTo>
                      <a:cubicBezTo>
                        <a:pt x="1426" y="2235"/>
                        <a:pt x="1482" y="2249"/>
                        <a:pt x="1539" y="2249"/>
                      </a:cubicBezTo>
                      <a:cubicBezTo>
                        <a:pt x="1587" y="2249"/>
                        <a:pt x="1635" y="2239"/>
                        <a:pt x="1678" y="2221"/>
                      </a:cubicBezTo>
                      <a:lnTo>
                        <a:pt x="3860" y="961"/>
                      </a:lnTo>
                      <a:cubicBezTo>
                        <a:pt x="3939" y="914"/>
                        <a:pt x="3931" y="843"/>
                        <a:pt x="3836" y="780"/>
                      </a:cubicBezTo>
                      <a:lnTo>
                        <a:pt x="2560" y="47"/>
                      </a:lnTo>
                      <a:cubicBezTo>
                        <a:pt x="2508" y="16"/>
                        <a:pt x="2450" y="0"/>
                        <a:pt x="2392" y="0"/>
                      </a:cubicBezTo>
                      <a:close/>
                    </a:path>
                  </a:pathLst>
                </a:custGeom>
                <a:solidFill>
                  <a:srgbClr val="D4B6F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6" name="Google Shape;326;p1"/>
                <p:cNvSpPr/>
                <p:nvPr/>
              </p:nvSpPr>
              <p:spPr>
                <a:xfrm>
                  <a:off x="1354475" y="2235425"/>
                  <a:ext cx="98675" cy="56125"/>
                </a:xfrm>
                <a:custGeom>
                  <a:avLst/>
                  <a:gdLst/>
                  <a:ahLst/>
                  <a:cxnLst/>
                  <a:rect l="l" t="t" r="r" b="b"/>
                  <a:pathLst>
                    <a:path w="3947" h="2245" extrusionOk="0">
                      <a:moveTo>
                        <a:pt x="2399" y="1"/>
                      </a:moveTo>
                      <a:cubicBezTo>
                        <a:pt x="2353" y="1"/>
                        <a:pt x="2306" y="11"/>
                        <a:pt x="2261" y="32"/>
                      </a:cubicBezTo>
                      <a:lnTo>
                        <a:pt x="79" y="1292"/>
                      </a:lnTo>
                      <a:cubicBezTo>
                        <a:pt x="1" y="1331"/>
                        <a:pt x="8" y="1418"/>
                        <a:pt x="103" y="1465"/>
                      </a:cubicBezTo>
                      <a:lnTo>
                        <a:pt x="1379" y="2205"/>
                      </a:lnTo>
                      <a:cubicBezTo>
                        <a:pt x="1430" y="2231"/>
                        <a:pt x="1488" y="2245"/>
                        <a:pt x="1546" y="2245"/>
                      </a:cubicBezTo>
                      <a:cubicBezTo>
                        <a:pt x="1594" y="2245"/>
                        <a:pt x="1643" y="2235"/>
                        <a:pt x="1686" y="2213"/>
                      </a:cubicBezTo>
                      <a:lnTo>
                        <a:pt x="3868" y="953"/>
                      </a:lnTo>
                      <a:cubicBezTo>
                        <a:pt x="3946" y="914"/>
                        <a:pt x="3938" y="835"/>
                        <a:pt x="3852" y="780"/>
                      </a:cubicBezTo>
                      <a:lnTo>
                        <a:pt x="2568" y="47"/>
                      </a:lnTo>
                      <a:cubicBezTo>
                        <a:pt x="2515" y="17"/>
                        <a:pt x="2458" y="1"/>
                        <a:pt x="2399" y="1"/>
                      </a:cubicBezTo>
                      <a:close/>
                    </a:path>
                  </a:pathLst>
                </a:custGeom>
                <a:solidFill>
                  <a:srgbClr val="D4B6F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7" name="Google Shape;327;p1"/>
                <p:cNvSpPr/>
                <p:nvPr/>
              </p:nvSpPr>
              <p:spPr>
                <a:xfrm>
                  <a:off x="1281425" y="2223850"/>
                  <a:ext cx="81750" cy="46175"/>
                </a:xfrm>
                <a:custGeom>
                  <a:avLst/>
                  <a:gdLst/>
                  <a:ahLst/>
                  <a:cxnLst/>
                  <a:rect l="l" t="t" r="r" b="b"/>
                  <a:pathLst>
                    <a:path w="3270" h="1847" extrusionOk="0">
                      <a:moveTo>
                        <a:pt x="1743" y="1"/>
                      </a:moveTo>
                      <a:cubicBezTo>
                        <a:pt x="1682" y="1"/>
                        <a:pt x="1620" y="13"/>
                        <a:pt x="1560" y="38"/>
                      </a:cubicBezTo>
                      <a:lnTo>
                        <a:pt x="103" y="881"/>
                      </a:lnTo>
                      <a:cubicBezTo>
                        <a:pt x="1" y="944"/>
                        <a:pt x="16" y="1046"/>
                        <a:pt x="127" y="1109"/>
                      </a:cubicBezTo>
                      <a:lnTo>
                        <a:pt x="1308" y="1794"/>
                      </a:lnTo>
                      <a:cubicBezTo>
                        <a:pt x="1377" y="1829"/>
                        <a:pt x="1451" y="1847"/>
                        <a:pt x="1525" y="1847"/>
                      </a:cubicBezTo>
                      <a:cubicBezTo>
                        <a:pt x="1585" y="1847"/>
                        <a:pt x="1645" y="1835"/>
                        <a:pt x="1702" y="1810"/>
                      </a:cubicBezTo>
                      <a:lnTo>
                        <a:pt x="3167" y="967"/>
                      </a:lnTo>
                      <a:cubicBezTo>
                        <a:pt x="3269" y="904"/>
                        <a:pt x="3261" y="802"/>
                        <a:pt x="3135" y="739"/>
                      </a:cubicBezTo>
                      <a:lnTo>
                        <a:pt x="1954" y="54"/>
                      </a:lnTo>
                      <a:cubicBezTo>
                        <a:pt x="1889" y="19"/>
                        <a:pt x="1817" y="1"/>
                        <a:pt x="1743" y="1"/>
                      </a:cubicBezTo>
                      <a:close/>
                    </a:path>
                  </a:pathLst>
                </a:custGeom>
                <a:solidFill>
                  <a:srgbClr val="D4B6F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8" name="Google Shape;328;p1"/>
                <p:cNvSpPr/>
                <p:nvPr/>
              </p:nvSpPr>
              <p:spPr>
                <a:xfrm>
                  <a:off x="1338725" y="2190775"/>
                  <a:ext cx="81725" cy="46175"/>
                </a:xfrm>
                <a:custGeom>
                  <a:avLst/>
                  <a:gdLst/>
                  <a:ahLst/>
                  <a:cxnLst/>
                  <a:rect l="l" t="t" r="r" b="b"/>
                  <a:pathLst>
                    <a:path w="3269" h="1847" extrusionOk="0">
                      <a:moveTo>
                        <a:pt x="1745" y="1"/>
                      </a:moveTo>
                      <a:cubicBezTo>
                        <a:pt x="1684" y="1"/>
                        <a:pt x="1625" y="13"/>
                        <a:pt x="1568" y="38"/>
                      </a:cubicBezTo>
                      <a:lnTo>
                        <a:pt x="103" y="880"/>
                      </a:lnTo>
                      <a:cubicBezTo>
                        <a:pt x="1" y="943"/>
                        <a:pt x="16" y="1046"/>
                        <a:pt x="134" y="1109"/>
                      </a:cubicBezTo>
                      <a:lnTo>
                        <a:pt x="1316" y="1794"/>
                      </a:lnTo>
                      <a:cubicBezTo>
                        <a:pt x="1381" y="1829"/>
                        <a:pt x="1455" y="1847"/>
                        <a:pt x="1530" y="1847"/>
                      </a:cubicBezTo>
                      <a:cubicBezTo>
                        <a:pt x="1591" y="1847"/>
                        <a:pt x="1653" y="1835"/>
                        <a:pt x="1710" y="1810"/>
                      </a:cubicBezTo>
                      <a:lnTo>
                        <a:pt x="3167" y="967"/>
                      </a:lnTo>
                      <a:cubicBezTo>
                        <a:pt x="3269" y="904"/>
                        <a:pt x="3261" y="802"/>
                        <a:pt x="3143" y="731"/>
                      </a:cubicBezTo>
                      <a:lnTo>
                        <a:pt x="1962" y="53"/>
                      </a:lnTo>
                      <a:cubicBezTo>
                        <a:pt x="1892" y="19"/>
                        <a:pt x="1818" y="1"/>
                        <a:pt x="1745" y="1"/>
                      </a:cubicBezTo>
                      <a:close/>
                    </a:path>
                  </a:pathLst>
                </a:custGeom>
                <a:solidFill>
                  <a:srgbClr val="D4B6F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9" name="Google Shape;329;p1"/>
                <p:cNvSpPr/>
                <p:nvPr/>
              </p:nvSpPr>
              <p:spPr>
                <a:xfrm>
                  <a:off x="1396225" y="2157650"/>
                  <a:ext cx="81725" cy="46225"/>
                </a:xfrm>
                <a:custGeom>
                  <a:avLst/>
                  <a:gdLst/>
                  <a:ahLst/>
                  <a:cxnLst/>
                  <a:rect l="l" t="t" r="r" b="b"/>
                  <a:pathLst>
                    <a:path w="3269" h="1849" extrusionOk="0">
                      <a:moveTo>
                        <a:pt x="1747" y="0"/>
                      </a:moveTo>
                      <a:cubicBezTo>
                        <a:pt x="1683" y="0"/>
                        <a:pt x="1619" y="14"/>
                        <a:pt x="1560" y="40"/>
                      </a:cubicBezTo>
                      <a:lnTo>
                        <a:pt x="95" y="882"/>
                      </a:lnTo>
                      <a:cubicBezTo>
                        <a:pt x="0" y="937"/>
                        <a:pt x="8" y="1040"/>
                        <a:pt x="126" y="1111"/>
                      </a:cubicBezTo>
                      <a:lnTo>
                        <a:pt x="1308" y="1796"/>
                      </a:lnTo>
                      <a:cubicBezTo>
                        <a:pt x="1373" y="1831"/>
                        <a:pt x="1447" y="1848"/>
                        <a:pt x="1522" y="1848"/>
                      </a:cubicBezTo>
                      <a:cubicBezTo>
                        <a:pt x="1583" y="1848"/>
                        <a:pt x="1645" y="1836"/>
                        <a:pt x="1701" y="1812"/>
                      </a:cubicBezTo>
                      <a:lnTo>
                        <a:pt x="3166" y="961"/>
                      </a:lnTo>
                      <a:cubicBezTo>
                        <a:pt x="3269" y="906"/>
                        <a:pt x="3253" y="804"/>
                        <a:pt x="3135" y="733"/>
                      </a:cubicBezTo>
                      <a:lnTo>
                        <a:pt x="1953" y="55"/>
                      </a:lnTo>
                      <a:cubicBezTo>
                        <a:pt x="1891" y="18"/>
                        <a:pt x="1819" y="0"/>
                        <a:pt x="1747" y="0"/>
                      </a:cubicBezTo>
                      <a:close/>
                    </a:path>
                  </a:pathLst>
                </a:custGeom>
                <a:solidFill>
                  <a:srgbClr val="D4B6F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0" name="Google Shape;330;p1"/>
                <p:cNvSpPr/>
                <p:nvPr/>
              </p:nvSpPr>
              <p:spPr>
                <a:xfrm>
                  <a:off x="1453525" y="2124475"/>
                  <a:ext cx="81725" cy="46300"/>
                </a:xfrm>
                <a:custGeom>
                  <a:avLst/>
                  <a:gdLst/>
                  <a:ahLst/>
                  <a:cxnLst/>
                  <a:rect l="l" t="t" r="r" b="b"/>
                  <a:pathLst>
                    <a:path w="3269" h="1852" extrusionOk="0">
                      <a:moveTo>
                        <a:pt x="1741" y="1"/>
                      </a:moveTo>
                      <a:cubicBezTo>
                        <a:pt x="1679" y="1"/>
                        <a:pt x="1617" y="15"/>
                        <a:pt x="1559" y="44"/>
                      </a:cubicBezTo>
                      <a:lnTo>
                        <a:pt x="102" y="886"/>
                      </a:lnTo>
                      <a:cubicBezTo>
                        <a:pt x="0" y="941"/>
                        <a:pt x="16" y="1044"/>
                        <a:pt x="126" y="1115"/>
                      </a:cubicBezTo>
                      <a:lnTo>
                        <a:pt x="1307" y="1792"/>
                      </a:lnTo>
                      <a:cubicBezTo>
                        <a:pt x="1378" y="1832"/>
                        <a:pt x="1454" y="1852"/>
                        <a:pt x="1529" y="1852"/>
                      </a:cubicBezTo>
                      <a:cubicBezTo>
                        <a:pt x="1588" y="1852"/>
                        <a:pt x="1646" y="1840"/>
                        <a:pt x="1701" y="1816"/>
                      </a:cubicBezTo>
                      <a:lnTo>
                        <a:pt x="3166" y="965"/>
                      </a:lnTo>
                      <a:cubicBezTo>
                        <a:pt x="3268" y="910"/>
                        <a:pt x="3253" y="807"/>
                        <a:pt x="3134" y="737"/>
                      </a:cubicBezTo>
                      <a:lnTo>
                        <a:pt x="1953" y="59"/>
                      </a:lnTo>
                      <a:cubicBezTo>
                        <a:pt x="1889" y="21"/>
                        <a:pt x="1815" y="1"/>
                        <a:pt x="1741" y="1"/>
                      </a:cubicBezTo>
                      <a:close/>
                    </a:path>
                  </a:pathLst>
                </a:custGeom>
                <a:solidFill>
                  <a:srgbClr val="D4B6F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1" name="Google Shape;331;p1"/>
                <p:cNvSpPr/>
                <p:nvPr/>
              </p:nvSpPr>
              <p:spPr>
                <a:xfrm>
                  <a:off x="1510800" y="2091350"/>
                  <a:ext cx="81750" cy="46375"/>
                </a:xfrm>
                <a:custGeom>
                  <a:avLst/>
                  <a:gdLst/>
                  <a:ahLst/>
                  <a:cxnLst/>
                  <a:rect l="l" t="t" r="r" b="b"/>
                  <a:pathLst>
                    <a:path w="3270" h="1855" extrusionOk="0">
                      <a:moveTo>
                        <a:pt x="1745" y="1"/>
                      </a:moveTo>
                      <a:cubicBezTo>
                        <a:pt x="1685" y="1"/>
                        <a:pt x="1625" y="13"/>
                        <a:pt x="1568" y="38"/>
                      </a:cubicBezTo>
                      <a:lnTo>
                        <a:pt x="103" y="888"/>
                      </a:lnTo>
                      <a:cubicBezTo>
                        <a:pt x="1" y="951"/>
                        <a:pt x="17" y="1054"/>
                        <a:pt x="135" y="1117"/>
                      </a:cubicBezTo>
                      <a:lnTo>
                        <a:pt x="1316" y="1802"/>
                      </a:lnTo>
                      <a:cubicBezTo>
                        <a:pt x="1381" y="1836"/>
                        <a:pt x="1455" y="1854"/>
                        <a:pt x="1530" y="1854"/>
                      </a:cubicBezTo>
                      <a:cubicBezTo>
                        <a:pt x="1592" y="1854"/>
                        <a:pt x="1653" y="1842"/>
                        <a:pt x="1710" y="1817"/>
                      </a:cubicBezTo>
                      <a:lnTo>
                        <a:pt x="3167" y="975"/>
                      </a:lnTo>
                      <a:cubicBezTo>
                        <a:pt x="3269" y="912"/>
                        <a:pt x="3261" y="809"/>
                        <a:pt x="3143" y="738"/>
                      </a:cubicBezTo>
                      <a:lnTo>
                        <a:pt x="1962" y="53"/>
                      </a:lnTo>
                      <a:cubicBezTo>
                        <a:pt x="1893" y="19"/>
                        <a:pt x="1819" y="1"/>
                        <a:pt x="1745" y="1"/>
                      </a:cubicBezTo>
                      <a:close/>
                    </a:path>
                  </a:pathLst>
                </a:custGeom>
                <a:solidFill>
                  <a:srgbClr val="D4B6F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2" name="Google Shape;332;p1"/>
                <p:cNvSpPr/>
                <p:nvPr/>
              </p:nvSpPr>
              <p:spPr>
                <a:xfrm>
                  <a:off x="1568100" y="2058275"/>
                  <a:ext cx="81925" cy="46175"/>
                </a:xfrm>
                <a:custGeom>
                  <a:avLst/>
                  <a:gdLst/>
                  <a:ahLst/>
                  <a:cxnLst/>
                  <a:rect l="l" t="t" r="r" b="b"/>
                  <a:pathLst>
                    <a:path w="3277" h="1847" extrusionOk="0">
                      <a:moveTo>
                        <a:pt x="1747" y="1"/>
                      </a:moveTo>
                      <a:cubicBezTo>
                        <a:pt x="1686" y="1"/>
                        <a:pt x="1625" y="13"/>
                        <a:pt x="1568" y="37"/>
                      </a:cubicBezTo>
                      <a:lnTo>
                        <a:pt x="103" y="880"/>
                      </a:lnTo>
                      <a:cubicBezTo>
                        <a:pt x="1" y="943"/>
                        <a:pt x="16" y="1046"/>
                        <a:pt x="134" y="1109"/>
                      </a:cubicBezTo>
                      <a:lnTo>
                        <a:pt x="1316" y="1794"/>
                      </a:lnTo>
                      <a:cubicBezTo>
                        <a:pt x="1381" y="1828"/>
                        <a:pt x="1455" y="1846"/>
                        <a:pt x="1530" y="1846"/>
                      </a:cubicBezTo>
                      <a:cubicBezTo>
                        <a:pt x="1591" y="1846"/>
                        <a:pt x="1653" y="1834"/>
                        <a:pt x="1710" y="1809"/>
                      </a:cubicBezTo>
                      <a:lnTo>
                        <a:pt x="3174" y="967"/>
                      </a:lnTo>
                      <a:cubicBezTo>
                        <a:pt x="3277" y="904"/>
                        <a:pt x="3261" y="801"/>
                        <a:pt x="3143" y="738"/>
                      </a:cubicBezTo>
                      <a:lnTo>
                        <a:pt x="1962" y="53"/>
                      </a:lnTo>
                      <a:cubicBezTo>
                        <a:pt x="1897" y="19"/>
                        <a:pt x="1822" y="1"/>
                        <a:pt x="1747" y="1"/>
                      </a:cubicBezTo>
                      <a:close/>
                    </a:path>
                  </a:pathLst>
                </a:custGeom>
                <a:solidFill>
                  <a:srgbClr val="D4B6F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3" name="Google Shape;333;p1"/>
                <p:cNvSpPr/>
                <p:nvPr/>
              </p:nvSpPr>
              <p:spPr>
                <a:xfrm>
                  <a:off x="1625600" y="2025050"/>
                  <a:ext cx="81925" cy="46200"/>
                </a:xfrm>
                <a:custGeom>
                  <a:avLst/>
                  <a:gdLst/>
                  <a:ahLst/>
                  <a:cxnLst/>
                  <a:rect l="l" t="t" r="r" b="b"/>
                  <a:pathLst>
                    <a:path w="3277" h="1848" extrusionOk="0">
                      <a:moveTo>
                        <a:pt x="1742" y="1"/>
                      </a:moveTo>
                      <a:cubicBezTo>
                        <a:pt x="1679" y="1"/>
                        <a:pt x="1617" y="15"/>
                        <a:pt x="1560" y="43"/>
                      </a:cubicBezTo>
                      <a:lnTo>
                        <a:pt x="103" y="886"/>
                      </a:lnTo>
                      <a:cubicBezTo>
                        <a:pt x="0" y="941"/>
                        <a:pt x="8" y="1044"/>
                        <a:pt x="126" y="1114"/>
                      </a:cubicBezTo>
                      <a:lnTo>
                        <a:pt x="1308" y="1792"/>
                      </a:lnTo>
                      <a:cubicBezTo>
                        <a:pt x="1375" y="1829"/>
                        <a:pt x="1446" y="1847"/>
                        <a:pt x="1517" y="1847"/>
                      </a:cubicBezTo>
                      <a:cubicBezTo>
                        <a:pt x="1580" y="1847"/>
                        <a:pt x="1642" y="1833"/>
                        <a:pt x="1701" y="1807"/>
                      </a:cubicBezTo>
                      <a:lnTo>
                        <a:pt x="3166" y="965"/>
                      </a:lnTo>
                      <a:cubicBezTo>
                        <a:pt x="3277" y="910"/>
                        <a:pt x="3253" y="807"/>
                        <a:pt x="3135" y="736"/>
                      </a:cubicBezTo>
                      <a:lnTo>
                        <a:pt x="1953" y="59"/>
                      </a:lnTo>
                      <a:cubicBezTo>
                        <a:pt x="1889" y="21"/>
                        <a:pt x="1816" y="1"/>
                        <a:pt x="1742" y="1"/>
                      </a:cubicBezTo>
                      <a:close/>
                    </a:path>
                  </a:pathLst>
                </a:custGeom>
                <a:solidFill>
                  <a:srgbClr val="D4B6F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4" name="Google Shape;334;p1"/>
                <p:cNvSpPr/>
                <p:nvPr/>
              </p:nvSpPr>
              <p:spPr>
                <a:xfrm>
                  <a:off x="1682900" y="1992050"/>
                  <a:ext cx="81725" cy="46250"/>
                </a:xfrm>
                <a:custGeom>
                  <a:avLst/>
                  <a:gdLst/>
                  <a:ahLst/>
                  <a:cxnLst/>
                  <a:rect l="l" t="t" r="r" b="b"/>
                  <a:pathLst>
                    <a:path w="3269" h="1850" extrusionOk="0">
                      <a:moveTo>
                        <a:pt x="1752" y="1"/>
                      </a:moveTo>
                      <a:cubicBezTo>
                        <a:pt x="1689" y="1"/>
                        <a:pt x="1626" y="14"/>
                        <a:pt x="1567" y="40"/>
                      </a:cubicBezTo>
                      <a:lnTo>
                        <a:pt x="102" y="883"/>
                      </a:lnTo>
                      <a:cubicBezTo>
                        <a:pt x="0" y="938"/>
                        <a:pt x="16" y="1040"/>
                        <a:pt x="134" y="1111"/>
                      </a:cubicBezTo>
                      <a:lnTo>
                        <a:pt x="1315" y="1797"/>
                      </a:lnTo>
                      <a:cubicBezTo>
                        <a:pt x="1380" y="1831"/>
                        <a:pt x="1455" y="1849"/>
                        <a:pt x="1530" y="1849"/>
                      </a:cubicBezTo>
                      <a:cubicBezTo>
                        <a:pt x="1591" y="1849"/>
                        <a:pt x="1652" y="1837"/>
                        <a:pt x="1709" y="1812"/>
                      </a:cubicBezTo>
                      <a:lnTo>
                        <a:pt x="3166" y="962"/>
                      </a:lnTo>
                      <a:cubicBezTo>
                        <a:pt x="3268" y="907"/>
                        <a:pt x="3261" y="812"/>
                        <a:pt x="3142" y="733"/>
                      </a:cubicBezTo>
                      <a:lnTo>
                        <a:pt x="1961" y="56"/>
                      </a:lnTo>
                      <a:cubicBezTo>
                        <a:pt x="1894" y="18"/>
                        <a:pt x="1823" y="1"/>
                        <a:pt x="1752" y="1"/>
                      </a:cubicBezTo>
                      <a:close/>
                    </a:path>
                  </a:pathLst>
                </a:custGeom>
                <a:solidFill>
                  <a:srgbClr val="D4B6F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5" name="Google Shape;335;p1"/>
                <p:cNvSpPr/>
                <p:nvPr/>
              </p:nvSpPr>
              <p:spPr>
                <a:xfrm>
                  <a:off x="1740175" y="1958900"/>
                  <a:ext cx="81750" cy="46275"/>
                </a:xfrm>
                <a:custGeom>
                  <a:avLst/>
                  <a:gdLst/>
                  <a:ahLst/>
                  <a:cxnLst/>
                  <a:rect l="l" t="t" r="r" b="b"/>
                  <a:pathLst>
                    <a:path w="3270" h="1851" extrusionOk="0">
                      <a:moveTo>
                        <a:pt x="1750" y="0"/>
                      </a:moveTo>
                      <a:cubicBezTo>
                        <a:pt x="1688" y="0"/>
                        <a:pt x="1626" y="14"/>
                        <a:pt x="1568" y="43"/>
                      </a:cubicBezTo>
                      <a:lnTo>
                        <a:pt x="103" y="886"/>
                      </a:lnTo>
                      <a:cubicBezTo>
                        <a:pt x="1" y="941"/>
                        <a:pt x="17" y="1043"/>
                        <a:pt x="135" y="1114"/>
                      </a:cubicBezTo>
                      <a:lnTo>
                        <a:pt x="1316" y="1792"/>
                      </a:lnTo>
                      <a:cubicBezTo>
                        <a:pt x="1380" y="1830"/>
                        <a:pt x="1454" y="1850"/>
                        <a:pt x="1528" y="1850"/>
                      </a:cubicBezTo>
                      <a:cubicBezTo>
                        <a:pt x="1590" y="1850"/>
                        <a:pt x="1652" y="1836"/>
                        <a:pt x="1710" y="1807"/>
                      </a:cubicBezTo>
                      <a:lnTo>
                        <a:pt x="3175" y="965"/>
                      </a:lnTo>
                      <a:cubicBezTo>
                        <a:pt x="3269" y="909"/>
                        <a:pt x="3261" y="807"/>
                        <a:pt x="3143" y="736"/>
                      </a:cubicBezTo>
                      <a:lnTo>
                        <a:pt x="1962" y="59"/>
                      </a:lnTo>
                      <a:cubicBezTo>
                        <a:pt x="1898" y="20"/>
                        <a:pt x="1824" y="0"/>
                        <a:pt x="1750" y="0"/>
                      </a:cubicBezTo>
                      <a:close/>
                    </a:path>
                  </a:pathLst>
                </a:custGeom>
                <a:solidFill>
                  <a:srgbClr val="D4B6F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6" name="Google Shape;336;p1"/>
                <p:cNvSpPr/>
                <p:nvPr/>
              </p:nvSpPr>
              <p:spPr>
                <a:xfrm>
                  <a:off x="1797675" y="1925775"/>
                  <a:ext cx="81725" cy="46225"/>
                </a:xfrm>
                <a:custGeom>
                  <a:avLst/>
                  <a:gdLst/>
                  <a:ahLst/>
                  <a:cxnLst/>
                  <a:rect l="l" t="t" r="r" b="b"/>
                  <a:pathLst>
                    <a:path w="3269" h="1849" extrusionOk="0">
                      <a:moveTo>
                        <a:pt x="1745" y="0"/>
                      </a:moveTo>
                      <a:cubicBezTo>
                        <a:pt x="1684" y="0"/>
                        <a:pt x="1625" y="12"/>
                        <a:pt x="1568" y="37"/>
                      </a:cubicBezTo>
                      <a:lnTo>
                        <a:pt x="103" y="888"/>
                      </a:lnTo>
                      <a:cubicBezTo>
                        <a:pt x="1" y="943"/>
                        <a:pt x="16" y="1045"/>
                        <a:pt x="134" y="1116"/>
                      </a:cubicBezTo>
                      <a:lnTo>
                        <a:pt x="1316" y="1793"/>
                      </a:lnTo>
                      <a:cubicBezTo>
                        <a:pt x="1379" y="1831"/>
                        <a:pt x="1448" y="1849"/>
                        <a:pt x="1519" y="1849"/>
                      </a:cubicBezTo>
                      <a:cubicBezTo>
                        <a:pt x="1582" y="1849"/>
                        <a:pt x="1647" y="1835"/>
                        <a:pt x="1710" y="1809"/>
                      </a:cubicBezTo>
                      <a:lnTo>
                        <a:pt x="3167" y="967"/>
                      </a:lnTo>
                      <a:cubicBezTo>
                        <a:pt x="3269" y="911"/>
                        <a:pt x="3253" y="801"/>
                        <a:pt x="3143" y="738"/>
                      </a:cubicBezTo>
                      <a:lnTo>
                        <a:pt x="1962" y="53"/>
                      </a:lnTo>
                      <a:cubicBezTo>
                        <a:pt x="1892" y="18"/>
                        <a:pt x="1818" y="0"/>
                        <a:pt x="1745" y="0"/>
                      </a:cubicBezTo>
                      <a:close/>
                    </a:path>
                  </a:pathLst>
                </a:custGeom>
                <a:solidFill>
                  <a:srgbClr val="D4B6F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7" name="Google Shape;337;p1"/>
                <p:cNvSpPr/>
                <p:nvPr/>
              </p:nvSpPr>
              <p:spPr>
                <a:xfrm>
                  <a:off x="1854975" y="1892700"/>
                  <a:ext cx="81725" cy="46150"/>
                </a:xfrm>
                <a:custGeom>
                  <a:avLst/>
                  <a:gdLst/>
                  <a:ahLst/>
                  <a:cxnLst/>
                  <a:rect l="l" t="t" r="r" b="b"/>
                  <a:pathLst>
                    <a:path w="3269" h="1846" extrusionOk="0">
                      <a:moveTo>
                        <a:pt x="1744" y="0"/>
                      </a:moveTo>
                      <a:cubicBezTo>
                        <a:pt x="1684" y="0"/>
                        <a:pt x="1624" y="12"/>
                        <a:pt x="1568" y="37"/>
                      </a:cubicBezTo>
                      <a:lnTo>
                        <a:pt x="103" y="880"/>
                      </a:lnTo>
                      <a:cubicBezTo>
                        <a:pt x="0" y="943"/>
                        <a:pt x="16" y="1045"/>
                        <a:pt x="134" y="1116"/>
                      </a:cubicBezTo>
                      <a:lnTo>
                        <a:pt x="1316" y="1793"/>
                      </a:lnTo>
                      <a:cubicBezTo>
                        <a:pt x="1381" y="1828"/>
                        <a:pt x="1453" y="1846"/>
                        <a:pt x="1527" y="1846"/>
                      </a:cubicBezTo>
                      <a:cubicBezTo>
                        <a:pt x="1587" y="1846"/>
                        <a:pt x="1649" y="1834"/>
                        <a:pt x="1709" y="1809"/>
                      </a:cubicBezTo>
                      <a:lnTo>
                        <a:pt x="3166" y="966"/>
                      </a:lnTo>
                      <a:cubicBezTo>
                        <a:pt x="3269" y="903"/>
                        <a:pt x="3253" y="801"/>
                        <a:pt x="3143" y="738"/>
                      </a:cubicBezTo>
                      <a:lnTo>
                        <a:pt x="1961" y="53"/>
                      </a:lnTo>
                      <a:cubicBezTo>
                        <a:pt x="1892" y="18"/>
                        <a:pt x="1818" y="0"/>
                        <a:pt x="1744" y="0"/>
                      </a:cubicBezTo>
                      <a:close/>
                    </a:path>
                  </a:pathLst>
                </a:custGeom>
                <a:solidFill>
                  <a:srgbClr val="D4B6F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8" name="Google Shape;338;p1"/>
                <p:cNvSpPr/>
                <p:nvPr/>
              </p:nvSpPr>
              <p:spPr>
                <a:xfrm>
                  <a:off x="1216450" y="2196700"/>
                  <a:ext cx="83325" cy="47350"/>
                </a:xfrm>
                <a:custGeom>
                  <a:avLst/>
                  <a:gdLst/>
                  <a:ahLst/>
                  <a:cxnLst/>
                  <a:rect l="l" t="t" r="r" b="b"/>
                  <a:pathLst>
                    <a:path w="3333" h="1894" extrusionOk="0">
                      <a:moveTo>
                        <a:pt x="1807" y="0"/>
                      </a:moveTo>
                      <a:cubicBezTo>
                        <a:pt x="1748" y="0"/>
                        <a:pt x="1688" y="12"/>
                        <a:pt x="1631" y="37"/>
                      </a:cubicBezTo>
                      <a:lnTo>
                        <a:pt x="103" y="927"/>
                      </a:lnTo>
                      <a:cubicBezTo>
                        <a:pt x="1" y="982"/>
                        <a:pt x="17" y="1084"/>
                        <a:pt x="127" y="1147"/>
                      </a:cubicBezTo>
                      <a:lnTo>
                        <a:pt x="1324" y="1840"/>
                      </a:lnTo>
                      <a:cubicBezTo>
                        <a:pt x="1389" y="1875"/>
                        <a:pt x="1461" y="1893"/>
                        <a:pt x="1532" y="1893"/>
                      </a:cubicBezTo>
                      <a:cubicBezTo>
                        <a:pt x="1591" y="1893"/>
                        <a:pt x="1649" y="1881"/>
                        <a:pt x="1702" y="1856"/>
                      </a:cubicBezTo>
                      <a:lnTo>
                        <a:pt x="3238" y="966"/>
                      </a:lnTo>
                      <a:cubicBezTo>
                        <a:pt x="3332" y="911"/>
                        <a:pt x="3324" y="809"/>
                        <a:pt x="3206" y="746"/>
                      </a:cubicBezTo>
                      <a:lnTo>
                        <a:pt x="2017" y="53"/>
                      </a:lnTo>
                      <a:cubicBezTo>
                        <a:pt x="1952" y="18"/>
                        <a:pt x="1880" y="0"/>
                        <a:pt x="1807" y="0"/>
                      </a:cubicBezTo>
                      <a:close/>
                    </a:path>
                  </a:pathLst>
                </a:custGeom>
                <a:solidFill>
                  <a:srgbClr val="D4B6F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9" name="Google Shape;339;p1"/>
                <p:cNvSpPr/>
                <p:nvPr/>
              </p:nvSpPr>
              <p:spPr>
                <a:xfrm>
                  <a:off x="1275725" y="2162550"/>
                  <a:ext cx="83300" cy="47225"/>
                </a:xfrm>
                <a:custGeom>
                  <a:avLst/>
                  <a:gdLst/>
                  <a:ahLst/>
                  <a:cxnLst/>
                  <a:rect l="l" t="t" r="r" b="b"/>
                  <a:pathLst>
                    <a:path w="3332" h="1889" extrusionOk="0">
                      <a:moveTo>
                        <a:pt x="1807" y="1"/>
                      </a:moveTo>
                      <a:cubicBezTo>
                        <a:pt x="1747" y="1"/>
                        <a:pt x="1686" y="15"/>
                        <a:pt x="1631" y="41"/>
                      </a:cubicBezTo>
                      <a:lnTo>
                        <a:pt x="95" y="923"/>
                      </a:lnTo>
                      <a:cubicBezTo>
                        <a:pt x="0" y="986"/>
                        <a:pt x="8" y="1080"/>
                        <a:pt x="126" y="1151"/>
                      </a:cubicBezTo>
                      <a:lnTo>
                        <a:pt x="1316" y="1836"/>
                      </a:lnTo>
                      <a:cubicBezTo>
                        <a:pt x="1381" y="1871"/>
                        <a:pt x="1453" y="1889"/>
                        <a:pt x="1525" y="1889"/>
                      </a:cubicBezTo>
                      <a:cubicBezTo>
                        <a:pt x="1585" y="1889"/>
                        <a:pt x="1645" y="1877"/>
                        <a:pt x="1701" y="1852"/>
                      </a:cubicBezTo>
                      <a:lnTo>
                        <a:pt x="3229" y="970"/>
                      </a:lnTo>
                      <a:cubicBezTo>
                        <a:pt x="3332" y="907"/>
                        <a:pt x="3316" y="812"/>
                        <a:pt x="3206" y="741"/>
                      </a:cubicBezTo>
                      <a:lnTo>
                        <a:pt x="2009" y="56"/>
                      </a:lnTo>
                      <a:cubicBezTo>
                        <a:pt x="1946" y="19"/>
                        <a:pt x="1876" y="1"/>
                        <a:pt x="1807" y="1"/>
                      </a:cubicBezTo>
                      <a:close/>
                    </a:path>
                  </a:pathLst>
                </a:custGeom>
                <a:solidFill>
                  <a:srgbClr val="D4B6F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0" name="Google Shape;340;p1"/>
                <p:cNvSpPr/>
                <p:nvPr/>
              </p:nvSpPr>
              <p:spPr>
                <a:xfrm>
                  <a:off x="1334800" y="2128375"/>
                  <a:ext cx="83300" cy="47350"/>
                </a:xfrm>
                <a:custGeom>
                  <a:avLst/>
                  <a:gdLst/>
                  <a:ahLst/>
                  <a:cxnLst/>
                  <a:rect l="l" t="t" r="r" b="b"/>
                  <a:pathLst>
                    <a:path w="3332" h="1894" extrusionOk="0">
                      <a:moveTo>
                        <a:pt x="1806" y="0"/>
                      </a:moveTo>
                      <a:cubicBezTo>
                        <a:pt x="1747" y="0"/>
                        <a:pt x="1687" y="12"/>
                        <a:pt x="1630" y="37"/>
                      </a:cubicBezTo>
                      <a:lnTo>
                        <a:pt x="102" y="927"/>
                      </a:lnTo>
                      <a:cubicBezTo>
                        <a:pt x="0" y="982"/>
                        <a:pt x="16" y="1085"/>
                        <a:pt x="126" y="1148"/>
                      </a:cubicBezTo>
                      <a:lnTo>
                        <a:pt x="1315" y="1841"/>
                      </a:lnTo>
                      <a:cubicBezTo>
                        <a:pt x="1385" y="1875"/>
                        <a:pt x="1459" y="1893"/>
                        <a:pt x="1531" y="1893"/>
                      </a:cubicBezTo>
                      <a:cubicBezTo>
                        <a:pt x="1590" y="1893"/>
                        <a:pt x="1648" y="1881"/>
                        <a:pt x="1701" y="1856"/>
                      </a:cubicBezTo>
                      <a:lnTo>
                        <a:pt x="3237" y="966"/>
                      </a:lnTo>
                      <a:cubicBezTo>
                        <a:pt x="3331" y="911"/>
                        <a:pt x="3324" y="809"/>
                        <a:pt x="3205" y="746"/>
                      </a:cubicBezTo>
                      <a:lnTo>
                        <a:pt x="2016" y="53"/>
                      </a:lnTo>
                      <a:cubicBezTo>
                        <a:pt x="1951" y="18"/>
                        <a:pt x="1879" y="0"/>
                        <a:pt x="1806" y="0"/>
                      </a:cubicBezTo>
                      <a:close/>
                    </a:path>
                  </a:pathLst>
                </a:custGeom>
                <a:solidFill>
                  <a:srgbClr val="D4B6F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1" name="Google Shape;341;p1"/>
                <p:cNvSpPr/>
                <p:nvPr/>
              </p:nvSpPr>
              <p:spPr>
                <a:xfrm>
                  <a:off x="1394050" y="2094250"/>
                  <a:ext cx="83300" cy="47200"/>
                </a:xfrm>
                <a:custGeom>
                  <a:avLst/>
                  <a:gdLst/>
                  <a:ahLst/>
                  <a:cxnLst/>
                  <a:rect l="l" t="t" r="r" b="b"/>
                  <a:pathLst>
                    <a:path w="3332" h="1888" extrusionOk="0">
                      <a:moveTo>
                        <a:pt x="1808" y="0"/>
                      </a:moveTo>
                      <a:cubicBezTo>
                        <a:pt x="1747" y="0"/>
                        <a:pt x="1686" y="14"/>
                        <a:pt x="1631" y="40"/>
                      </a:cubicBezTo>
                      <a:lnTo>
                        <a:pt x="95" y="922"/>
                      </a:lnTo>
                      <a:cubicBezTo>
                        <a:pt x="1" y="985"/>
                        <a:pt x="8" y="1079"/>
                        <a:pt x="127" y="1150"/>
                      </a:cubicBezTo>
                      <a:lnTo>
                        <a:pt x="1316" y="1835"/>
                      </a:lnTo>
                      <a:cubicBezTo>
                        <a:pt x="1381" y="1870"/>
                        <a:pt x="1453" y="1888"/>
                        <a:pt x="1526" y="1888"/>
                      </a:cubicBezTo>
                      <a:cubicBezTo>
                        <a:pt x="1585" y="1888"/>
                        <a:pt x="1645" y="1876"/>
                        <a:pt x="1702" y="1851"/>
                      </a:cubicBezTo>
                      <a:lnTo>
                        <a:pt x="3230" y="969"/>
                      </a:lnTo>
                      <a:cubicBezTo>
                        <a:pt x="3332" y="906"/>
                        <a:pt x="3316" y="811"/>
                        <a:pt x="3206" y="741"/>
                      </a:cubicBezTo>
                      <a:lnTo>
                        <a:pt x="2009" y="55"/>
                      </a:lnTo>
                      <a:cubicBezTo>
                        <a:pt x="1946" y="18"/>
                        <a:pt x="1877" y="0"/>
                        <a:pt x="1808" y="0"/>
                      </a:cubicBezTo>
                      <a:close/>
                    </a:path>
                  </a:pathLst>
                </a:custGeom>
                <a:solidFill>
                  <a:srgbClr val="D4B6F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2" name="Google Shape;342;p1"/>
                <p:cNvSpPr/>
                <p:nvPr/>
              </p:nvSpPr>
              <p:spPr>
                <a:xfrm>
                  <a:off x="1453125" y="2060100"/>
                  <a:ext cx="83300" cy="47300"/>
                </a:xfrm>
                <a:custGeom>
                  <a:avLst/>
                  <a:gdLst/>
                  <a:ahLst/>
                  <a:cxnLst/>
                  <a:rect l="l" t="t" r="r" b="b"/>
                  <a:pathLst>
                    <a:path w="3332" h="1892" extrusionOk="0">
                      <a:moveTo>
                        <a:pt x="1809" y="0"/>
                      </a:moveTo>
                      <a:cubicBezTo>
                        <a:pt x="1749" y="0"/>
                        <a:pt x="1688" y="14"/>
                        <a:pt x="1631" y="43"/>
                      </a:cubicBezTo>
                      <a:lnTo>
                        <a:pt x="95" y="925"/>
                      </a:lnTo>
                      <a:cubicBezTo>
                        <a:pt x="0" y="980"/>
                        <a:pt x="16" y="1083"/>
                        <a:pt x="126" y="1146"/>
                      </a:cubicBezTo>
                      <a:lnTo>
                        <a:pt x="1315" y="1839"/>
                      </a:lnTo>
                      <a:cubicBezTo>
                        <a:pt x="1380" y="1873"/>
                        <a:pt x="1455" y="1891"/>
                        <a:pt x="1528" y="1891"/>
                      </a:cubicBezTo>
                      <a:cubicBezTo>
                        <a:pt x="1589" y="1891"/>
                        <a:pt x="1648" y="1879"/>
                        <a:pt x="1701" y="1855"/>
                      </a:cubicBezTo>
                      <a:lnTo>
                        <a:pt x="3237" y="965"/>
                      </a:lnTo>
                      <a:cubicBezTo>
                        <a:pt x="3332" y="910"/>
                        <a:pt x="3324" y="807"/>
                        <a:pt x="3206" y="744"/>
                      </a:cubicBezTo>
                      <a:lnTo>
                        <a:pt x="2016" y="59"/>
                      </a:lnTo>
                      <a:cubicBezTo>
                        <a:pt x="1952" y="20"/>
                        <a:pt x="1881" y="0"/>
                        <a:pt x="1809" y="0"/>
                      </a:cubicBezTo>
                      <a:close/>
                    </a:path>
                  </a:pathLst>
                </a:custGeom>
                <a:solidFill>
                  <a:srgbClr val="D4B6F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3" name="Google Shape;343;p1"/>
                <p:cNvSpPr/>
                <p:nvPr/>
              </p:nvSpPr>
              <p:spPr>
                <a:xfrm>
                  <a:off x="1512375" y="2025975"/>
                  <a:ext cx="83325" cy="47225"/>
                </a:xfrm>
                <a:custGeom>
                  <a:avLst/>
                  <a:gdLst/>
                  <a:ahLst/>
                  <a:cxnLst/>
                  <a:rect l="l" t="t" r="r" b="b"/>
                  <a:pathLst>
                    <a:path w="3333" h="1889" extrusionOk="0">
                      <a:moveTo>
                        <a:pt x="1799" y="1"/>
                      </a:moveTo>
                      <a:cubicBezTo>
                        <a:pt x="1740" y="1"/>
                        <a:pt x="1680" y="13"/>
                        <a:pt x="1623" y="38"/>
                      </a:cubicBezTo>
                      <a:lnTo>
                        <a:pt x="95" y="920"/>
                      </a:lnTo>
                      <a:cubicBezTo>
                        <a:pt x="1" y="983"/>
                        <a:pt x="9" y="1077"/>
                        <a:pt x="127" y="1148"/>
                      </a:cubicBezTo>
                      <a:lnTo>
                        <a:pt x="1316" y="1833"/>
                      </a:lnTo>
                      <a:cubicBezTo>
                        <a:pt x="1379" y="1871"/>
                        <a:pt x="1448" y="1889"/>
                        <a:pt x="1518" y="1889"/>
                      </a:cubicBezTo>
                      <a:cubicBezTo>
                        <a:pt x="1580" y="1889"/>
                        <a:pt x="1643" y="1875"/>
                        <a:pt x="1702" y="1849"/>
                      </a:cubicBezTo>
                      <a:lnTo>
                        <a:pt x="3230" y="967"/>
                      </a:lnTo>
                      <a:cubicBezTo>
                        <a:pt x="3332" y="904"/>
                        <a:pt x="3316" y="810"/>
                        <a:pt x="3206" y="747"/>
                      </a:cubicBezTo>
                      <a:lnTo>
                        <a:pt x="2009" y="54"/>
                      </a:lnTo>
                      <a:cubicBezTo>
                        <a:pt x="1944" y="19"/>
                        <a:pt x="1872" y="1"/>
                        <a:pt x="1799" y="1"/>
                      </a:cubicBezTo>
                      <a:close/>
                    </a:path>
                  </a:pathLst>
                </a:custGeom>
                <a:solidFill>
                  <a:srgbClr val="D4B6F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4" name="Google Shape;344;p1"/>
                <p:cNvSpPr/>
                <p:nvPr/>
              </p:nvSpPr>
              <p:spPr>
                <a:xfrm>
                  <a:off x="1571450" y="1991750"/>
                  <a:ext cx="83300" cy="47325"/>
                </a:xfrm>
                <a:custGeom>
                  <a:avLst/>
                  <a:gdLst/>
                  <a:ahLst/>
                  <a:cxnLst/>
                  <a:rect l="l" t="t" r="r" b="b"/>
                  <a:pathLst>
                    <a:path w="3332" h="1893" extrusionOk="0">
                      <a:moveTo>
                        <a:pt x="1802" y="0"/>
                      </a:moveTo>
                      <a:cubicBezTo>
                        <a:pt x="1744" y="0"/>
                        <a:pt x="1686" y="12"/>
                        <a:pt x="1631" y="37"/>
                      </a:cubicBezTo>
                      <a:lnTo>
                        <a:pt x="103" y="926"/>
                      </a:lnTo>
                      <a:cubicBezTo>
                        <a:pt x="0" y="982"/>
                        <a:pt x="16" y="1084"/>
                        <a:pt x="127" y="1147"/>
                      </a:cubicBezTo>
                      <a:lnTo>
                        <a:pt x="1316" y="1840"/>
                      </a:lnTo>
                      <a:cubicBezTo>
                        <a:pt x="1381" y="1875"/>
                        <a:pt x="1453" y="1893"/>
                        <a:pt x="1525" y="1893"/>
                      </a:cubicBezTo>
                      <a:cubicBezTo>
                        <a:pt x="1585" y="1893"/>
                        <a:pt x="1645" y="1881"/>
                        <a:pt x="1702" y="1856"/>
                      </a:cubicBezTo>
                      <a:lnTo>
                        <a:pt x="3237" y="966"/>
                      </a:lnTo>
                      <a:cubicBezTo>
                        <a:pt x="3332" y="911"/>
                        <a:pt x="3324" y="808"/>
                        <a:pt x="3206" y="745"/>
                      </a:cubicBezTo>
                      <a:lnTo>
                        <a:pt x="2017" y="60"/>
                      </a:lnTo>
                      <a:cubicBezTo>
                        <a:pt x="1950" y="20"/>
                        <a:pt x="1876" y="0"/>
                        <a:pt x="1802" y="0"/>
                      </a:cubicBezTo>
                      <a:close/>
                    </a:path>
                  </a:pathLst>
                </a:custGeom>
                <a:solidFill>
                  <a:srgbClr val="D4B6F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5" name="Google Shape;345;p1"/>
                <p:cNvSpPr/>
                <p:nvPr/>
              </p:nvSpPr>
              <p:spPr>
                <a:xfrm>
                  <a:off x="1630525" y="1957675"/>
                  <a:ext cx="83500" cy="47150"/>
                </a:xfrm>
                <a:custGeom>
                  <a:avLst/>
                  <a:gdLst/>
                  <a:ahLst/>
                  <a:cxnLst/>
                  <a:rect l="l" t="t" r="r" b="b"/>
                  <a:pathLst>
                    <a:path w="3340" h="1886" extrusionOk="0">
                      <a:moveTo>
                        <a:pt x="1807" y="0"/>
                      </a:moveTo>
                      <a:cubicBezTo>
                        <a:pt x="1747" y="0"/>
                        <a:pt x="1687" y="12"/>
                        <a:pt x="1630" y="37"/>
                      </a:cubicBezTo>
                      <a:lnTo>
                        <a:pt x="103" y="927"/>
                      </a:lnTo>
                      <a:cubicBezTo>
                        <a:pt x="0" y="982"/>
                        <a:pt x="16" y="1077"/>
                        <a:pt x="126" y="1147"/>
                      </a:cubicBezTo>
                      <a:lnTo>
                        <a:pt x="1323" y="1833"/>
                      </a:lnTo>
                      <a:cubicBezTo>
                        <a:pt x="1388" y="1867"/>
                        <a:pt x="1460" y="1885"/>
                        <a:pt x="1533" y="1885"/>
                      </a:cubicBezTo>
                      <a:cubicBezTo>
                        <a:pt x="1593" y="1885"/>
                        <a:pt x="1652" y="1873"/>
                        <a:pt x="1709" y="1848"/>
                      </a:cubicBezTo>
                      <a:lnTo>
                        <a:pt x="3237" y="966"/>
                      </a:lnTo>
                      <a:cubicBezTo>
                        <a:pt x="3339" y="903"/>
                        <a:pt x="3324" y="809"/>
                        <a:pt x="3213" y="746"/>
                      </a:cubicBezTo>
                      <a:lnTo>
                        <a:pt x="2016" y="53"/>
                      </a:lnTo>
                      <a:cubicBezTo>
                        <a:pt x="1951" y="18"/>
                        <a:pt x="1879" y="0"/>
                        <a:pt x="1807" y="0"/>
                      </a:cubicBezTo>
                      <a:close/>
                    </a:path>
                  </a:pathLst>
                </a:custGeom>
                <a:solidFill>
                  <a:srgbClr val="D4B6F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6" name="Google Shape;346;p1"/>
                <p:cNvSpPr/>
                <p:nvPr/>
              </p:nvSpPr>
              <p:spPr>
                <a:xfrm>
                  <a:off x="1689775" y="1923450"/>
                  <a:ext cx="83325" cy="47300"/>
                </a:xfrm>
                <a:custGeom>
                  <a:avLst/>
                  <a:gdLst/>
                  <a:ahLst/>
                  <a:cxnLst/>
                  <a:rect l="l" t="t" r="r" b="b"/>
                  <a:pathLst>
                    <a:path w="3333" h="1892" extrusionOk="0">
                      <a:moveTo>
                        <a:pt x="1806" y="1"/>
                      </a:moveTo>
                      <a:cubicBezTo>
                        <a:pt x="1745" y="1"/>
                        <a:pt x="1685" y="15"/>
                        <a:pt x="1631" y="44"/>
                      </a:cubicBezTo>
                      <a:lnTo>
                        <a:pt x="95" y="926"/>
                      </a:lnTo>
                      <a:cubicBezTo>
                        <a:pt x="1" y="981"/>
                        <a:pt x="9" y="1083"/>
                        <a:pt x="127" y="1146"/>
                      </a:cubicBezTo>
                      <a:lnTo>
                        <a:pt x="1316" y="1839"/>
                      </a:lnTo>
                      <a:cubicBezTo>
                        <a:pt x="1381" y="1874"/>
                        <a:pt x="1453" y="1892"/>
                        <a:pt x="1526" y="1892"/>
                      </a:cubicBezTo>
                      <a:cubicBezTo>
                        <a:pt x="1585" y="1892"/>
                        <a:pt x="1645" y="1880"/>
                        <a:pt x="1702" y="1855"/>
                      </a:cubicBezTo>
                      <a:lnTo>
                        <a:pt x="3230" y="965"/>
                      </a:lnTo>
                      <a:cubicBezTo>
                        <a:pt x="3332" y="910"/>
                        <a:pt x="3316" y="807"/>
                        <a:pt x="3206" y="744"/>
                      </a:cubicBezTo>
                      <a:lnTo>
                        <a:pt x="2017" y="59"/>
                      </a:lnTo>
                      <a:cubicBezTo>
                        <a:pt x="1953" y="21"/>
                        <a:pt x="1879" y="1"/>
                        <a:pt x="1806" y="1"/>
                      </a:cubicBezTo>
                      <a:close/>
                    </a:path>
                  </a:pathLst>
                </a:custGeom>
                <a:solidFill>
                  <a:srgbClr val="D4B6F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7" name="Google Shape;347;p1"/>
                <p:cNvSpPr/>
                <p:nvPr/>
              </p:nvSpPr>
              <p:spPr>
                <a:xfrm>
                  <a:off x="1748850" y="1889350"/>
                  <a:ext cx="83500" cy="47225"/>
                </a:xfrm>
                <a:custGeom>
                  <a:avLst/>
                  <a:gdLst/>
                  <a:ahLst/>
                  <a:cxnLst/>
                  <a:rect l="l" t="t" r="r" b="b"/>
                  <a:pathLst>
                    <a:path w="3340" h="1889" extrusionOk="0">
                      <a:moveTo>
                        <a:pt x="1807" y="0"/>
                      </a:moveTo>
                      <a:cubicBezTo>
                        <a:pt x="1747" y="0"/>
                        <a:pt x="1687" y="12"/>
                        <a:pt x="1631" y="37"/>
                      </a:cubicBezTo>
                      <a:lnTo>
                        <a:pt x="103" y="927"/>
                      </a:lnTo>
                      <a:cubicBezTo>
                        <a:pt x="0" y="982"/>
                        <a:pt x="16" y="1077"/>
                        <a:pt x="126" y="1148"/>
                      </a:cubicBezTo>
                      <a:lnTo>
                        <a:pt x="1323" y="1833"/>
                      </a:lnTo>
                      <a:cubicBezTo>
                        <a:pt x="1386" y="1870"/>
                        <a:pt x="1456" y="1888"/>
                        <a:pt x="1526" y="1888"/>
                      </a:cubicBezTo>
                      <a:cubicBezTo>
                        <a:pt x="1588" y="1888"/>
                        <a:pt x="1650" y="1874"/>
                        <a:pt x="1709" y="1849"/>
                      </a:cubicBezTo>
                      <a:lnTo>
                        <a:pt x="3237" y="967"/>
                      </a:lnTo>
                      <a:cubicBezTo>
                        <a:pt x="3340" y="911"/>
                        <a:pt x="3324" y="809"/>
                        <a:pt x="3206" y="746"/>
                      </a:cubicBezTo>
                      <a:lnTo>
                        <a:pt x="2017" y="53"/>
                      </a:lnTo>
                      <a:cubicBezTo>
                        <a:pt x="1952" y="18"/>
                        <a:pt x="1879" y="0"/>
                        <a:pt x="1807" y="0"/>
                      </a:cubicBezTo>
                      <a:close/>
                    </a:path>
                  </a:pathLst>
                </a:custGeom>
                <a:solidFill>
                  <a:srgbClr val="D4B6F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8" name="Google Shape;348;p1"/>
                <p:cNvSpPr/>
                <p:nvPr/>
              </p:nvSpPr>
              <p:spPr>
                <a:xfrm>
                  <a:off x="1808100" y="1855225"/>
                  <a:ext cx="83325" cy="47200"/>
                </a:xfrm>
                <a:custGeom>
                  <a:avLst/>
                  <a:gdLst/>
                  <a:ahLst/>
                  <a:cxnLst/>
                  <a:rect l="l" t="t" r="r" b="b"/>
                  <a:pathLst>
                    <a:path w="3333" h="1888" extrusionOk="0">
                      <a:moveTo>
                        <a:pt x="1809" y="0"/>
                      </a:moveTo>
                      <a:cubicBezTo>
                        <a:pt x="1747" y="0"/>
                        <a:pt x="1687" y="14"/>
                        <a:pt x="1631" y="40"/>
                      </a:cubicBezTo>
                      <a:lnTo>
                        <a:pt x="95" y="922"/>
                      </a:lnTo>
                      <a:cubicBezTo>
                        <a:pt x="1" y="985"/>
                        <a:pt x="9" y="1079"/>
                        <a:pt x="127" y="1150"/>
                      </a:cubicBezTo>
                      <a:lnTo>
                        <a:pt x="1316" y="1835"/>
                      </a:lnTo>
                      <a:cubicBezTo>
                        <a:pt x="1381" y="1870"/>
                        <a:pt x="1453" y="1888"/>
                        <a:pt x="1526" y="1888"/>
                      </a:cubicBezTo>
                      <a:cubicBezTo>
                        <a:pt x="1585" y="1888"/>
                        <a:pt x="1645" y="1876"/>
                        <a:pt x="1702" y="1851"/>
                      </a:cubicBezTo>
                      <a:lnTo>
                        <a:pt x="3230" y="969"/>
                      </a:lnTo>
                      <a:cubicBezTo>
                        <a:pt x="3332" y="906"/>
                        <a:pt x="3317" y="812"/>
                        <a:pt x="3206" y="741"/>
                      </a:cubicBezTo>
                      <a:lnTo>
                        <a:pt x="2017" y="55"/>
                      </a:lnTo>
                      <a:cubicBezTo>
                        <a:pt x="1950" y="18"/>
                        <a:pt x="1879" y="0"/>
                        <a:pt x="1809" y="0"/>
                      </a:cubicBezTo>
                      <a:close/>
                    </a:path>
                  </a:pathLst>
                </a:custGeom>
                <a:solidFill>
                  <a:srgbClr val="D4B6F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9" name="Google Shape;349;p1"/>
                <p:cNvSpPr/>
                <p:nvPr/>
              </p:nvSpPr>
              <p:spPr>
                <a:xfrm>
                  <a:off x="1121750" y="2184050"/>
                  <a:ext cx="89800" cy="51050"/>
                </a:xfrm>
                <a:custGeom>
                  <a:avLst/>
                  <a:gdLst/>
                  <a:ahLst/>
                  <a:cxnLst/>
                  <a:rect l="l" t="t" r="r" b="b"/>
                  <a:pathLst>
                    <a:path w="3592" h="2042" extrusionOk="0">
                      <a:moveTo>
                        <a:pt x="2048" y="0"/>
                      </a:moveTo>
                      <a:cubicBezTo>
                        <a:pt x="1998" y="0"/>
                        <a:pt x="1947" y="10"/>
                        <a:pt x="1899" y="31"/>
                      </a:cubicBezTo>
                      <a:lnTo>
                        <a:pt x="79" y="1086"/>
                      </a:lnTo>
                      <a:cubicBezTo>
                        <a:pt x="1" y="1134"/>
                        <a:pt x="9" y="1212"/>
                        <a:pt x="103" y="1268"/>
                      </a:cubicBezTo>
                      <a:lnTo>
                        <a:pt x="1363" y="1992"/>
                      </a:lnTo>
                      <a:cubicBezTo>
                        <a:pt x="1418" y="2026"/>
                        <a:pt x="1477" y="2042"/>
                        <a:pt x="1536" y="2042"/>
                      </a:cubicBezTo>
                      <a:cubicBezTo>
                        <a:pt x="1588" y="2042"/>
                        <a:pt x="1639" y="2030"/>
                        <a:pt x="1686" y="2008"/>
                      </a:cubicBezTo>
                      <a:lnTo>
                        <a:pt x="3505" y="960"/>
                      </a:lnTo>
                      <a:cubicBezTo>
                        <a:pt x="3592" y="913"/>
                        <a:pt x="3576" y="827"/>
                        <a:pt x="3482" y="771"/>
                      </a:cubicBezTo>
                      <a:lnTo>
                        <a:pt x="2229" y="47"/>
                      </a:lnTo>
                      <a:cubicBezTo>
                        <a:pt x="2172" y="16"/>
                        <a:pt x="2110" y="0"/>
                        <a:pt x="2048" y="0"/>
                      </a:cubicBezTo>
                      <a:close/>
                    </a:path>
                  </a:pathLst>
                </a:custGeom>
                <a:solidFill>
                  <a:srgbClr val="D4B6F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0" name="Google Shape;350;p1"/>
                <p:cNvSpPr/>
                <p:nvPr/>
              </p:nvSpPr>
              <p:spPr>
                <a:xfrm>
                  <a:off x="1188100" y="2145775"/>
                  <a:ext cx="89800" cy="51075"/>
                </a:xfrm>
                <a:custGeom>
                  <a:avLst/>
                  <a:gdLst/>
                  <a:ahLst/>
                  <a:cxnLst/>
                  <a:rect l="l" t="t" r="r" b="b"/>
                  <a:pathLst>
                    <a:path w="3592" h="2043" extrusionOk="0">
                      <a:moveTo>
                        <a:pt x="2056" y="1"/>
                      </a:moveTo>
                      <a:cubicBezTo>
                        <a:pt x="2005" y="1"/>
                        <a:pt x="1954" y="12"/>
                        <a:pt x="1907" y="34"/>
                      </a:cubicBezTo>
                      <a:lnTo>
                        <a:pt x="87" y="1082"/>
                      </a:lnTo>
                      <a:cubicBezTo>
                        <a:pt x="1" y="1129"/>
                        <a:pt x="9" y="1216"/>
                        <a:pt x="111" y="1271"/>
                      </a:cubicBezTo>
                      <a:lnTo>
                        <a:pt x="1363" y="1995"/>
                      </a:lnTo>
                      <a:cubicBezTo>
                        <a:pt x="1420" y="2026"/>
                        <a:pt x="1482" y="2042"/>
                        <a:pt x="1545" y="2042"/>
                      </a:cubicBezTo>
                      <a:cubicBezTo>
                        <a:pt x="1595" y="2042"/>
                        <a:pt x="1645" y="2032"/>
                        <a:pt x="1694" y="2011"/>
                      </a:cubicBezTo>
                      <a:lnTo>
                        <a:pt x="3513" y="964"/>
                      </a:lnTo>
                      <a:cubicBezTo>
                        <a:pt x="3592" y="908"/>
                        <a:pt x="3584" y="822"/>
                        <a:pt x="3490" y="775"/>
                      </a:cubicBezTo>
                      <a:lnTo>
                        <a:pt x="2230" y="50"/>
                      </a:lnTo>
                      <a:cubicBezTo>
                        <a:pt x="2175" y="16"/>
                        <a:pt x="2115" y="1"/>
                        <a:pt x="2056" y="1"/>
                      </a:cubicBezTo>
                      <a:close/>
                    </a:path>
                  </a:pathLst>
                </a:custGeom>
                <a:solidFill>
                  <a:srgbClr val="D4B6F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1" name="Google Shape;351;p1"/>
                <p:cNvSpPr/>
                <p:nvPr/>
              </p:nvSpPr>
              <p:spPr>
                <a:xfrm>
                  <a:off x="1254650" y="2107450"/>
                  <a:ext cx="89800" cy="50800"/>
                </a:xfrm>
                <a:custGeom>
                  <a:avLst/>
                  <a:gdLst/>
                  <a:ahLst/>
                  <a:cxnLst/>
                  <a:rect l="l" t="t" r="r" b="b"/>
                  <a:pathLst>
                    <a:path w="3592" h="2032" extrusionOk="0">
                      <a:moveTo>
                        <a:pt x="2048" y="0"/>
                      </a:moveTo>
                      <a:cubicBezTo>
                        <a:pt x="1998" y="0"/>
                        <a:pt x="1947" y="11"/>
                        <a:pt x="1899" y="31"/>
                      </a:cubicBezTo>
                      <a:lnTo>
                        <a:pt x="79" y="1079"/>
                      </a:lnTo>
                      <a:cubicBezTo>
                        <a:pt x="1" y="1126"/>
                        <a:pt x="9" y="1205"/>
                        <a:pt x="103" y="1260"/>
                      </a:cubicBezTo>
                      <a:lnTo>
                        <a:pt x="1363" y="1985"/>
                      </a:lnTo>
                      <a:cubicBezTo>
                        <a:pt x="1420" y="2015"/>
                        <a:pt x="1482" y="2031"/>
                        <a:pt x="1544" y="2031"/>
                      </a:cubicBezTo>
                      <a:cubicBezTo>
                        <a:pt x="1592" y="2031"/>
                        <a:pt x="1641" y="2021"/>
                        <a:pt x="1686" y="2000"/>
                      </a:cubicBezTo>
                      <a:lnTo>
                        <a:pt x="3505" y="953"/>
                      </a:lnTo>
                      <a:cubicBezTo>
                        <a:pt x="3592" y="906"/>
                        <a:pt x="3576" y="819"/>
                        <a:pt x="3482" y="772"/>
                      </a:cubicBezTo>
                      <a:lnTo>
                        <a:pt x="2229" y="47"/>
                      </a:lnTo>
                      <a:cubicBezTo>
                        <a:pt x="2172" y="16"/>
                        <a:pt x="2110" y="0"/>
                        <a:pt x="2048" y="0"/>
                      </a:cubicBezTo>
                      <a:close/>
                    </a:path>
                  </a:pathLst>
                </a:custGeom>
                <a:solidFill>
                  <a:srgbClr val="D4B6F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2" name="Google Shape;352;p1"/>
                <p:cNvSpPr/>
                <p:nvPr/>
              </p:nvSpPr>
              <p:spPr>
                <a:xfrm>
                  <a:off x="1321000" y="2068975"/>
                  <a:ext cx="89825" cy="51075"/>
                </a:xfrm>
                <a:custGeom>
                  <a:avLst/>
                  <a:gdLst/>
                  <a:ahLst/>
                  <a:cxnLst/>
                  <a:rect l="l" t="t" r="r" b="b"/>
                  <a:pathLst>
                    <a:path w="3593" h="2043" extrusionOk="0">
                      <a:moveTo>
                        <a:pt x="2062" y="0"/>
                      </a:moveTo>
                      <a:cubicBezTo>
                        <a:pt x="2009" y="0"/>
                        <a:pt x="1956" y="12"/>
                        <a:pt x="1907" y="35"/>
                      </a:cubicBezTo>
                      <a:lnTo>
                        <a:pt x="87" y="1082"/>
                      </a:lnTo>
                      <a:cubicBezTo>
                        <a:pt x="1" y="1129"/>
                        <a:pt x="9" y="1216"/>
                        <a:pt x="111" y="1271"/>
                      </a:cubicBezTo>
                      <a:lnTo>
                        <a:pt x="1363" y="1996"/>
                      </a:lnTo>
                      <a:cubicBezTo>
                        <a:pt x="1420" y="2026"/>
                        <a:pt x="1482" y="2043"/>
                        <a:pt x="1545" y="2043"/>
                      </a:cubicBezTo>
                      <a:cubicBezTo>
                        <a:pt x="1595" y="2043"/>
                        <a:pt x="1645" y="2032"/>
                        <a:pt x="1694" y="2012"/>
                      </a:cubicBezTo>
                      <a:lnTo>
                        <a:pt x="3513" y="956"/>
                      </a:lnTo>
                      <a:cubicBezTo>
                        <a:pt x="3592" y="909"/>
                        <a:pt x="3584" y="830"/>
                        <a:pt x="3490" y="767"/>
                      </a:cubicBezTo>
                      <a:lnTo>
                        <a:pt x="2230" y="43"/>
                      </a:lnTo>
                      <a:cubicBezTo>
                        <a:pt x="2176" y="14"/>
                        <a:pt x="2119" y="0"/>
                        <a:pt x="2062" y="0"/>
                      </a:cubicBezTo>
                      <a:close/>
                    </a:path>
                  </a:pathLst>
                </a:custGeom>
                <a:solidFill>
                  <a:srgbClr val="D4B6F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3" name="Google Shape;353;p1"/>
                <p:cNvSpPr/>
                <p:nvPr/>
              </p:nvSpPr>
              <p:spPr>
                <a:xfrm>
                  <a:off x="1387550" y="2030575"/>
                  <a:ext cx="89800" cy="51075"/>
                </a:xfrm>
                <a:custGeom>
                  <a:avLst/>
                  <a:gdLst/>
                  <a:ahLst/>
                  <a:cxnLst/>
                  <a:rect l="l" t="t" r="r" b="b"/>
                  <a:pathLst>
                    <a:path w="3592" h="2043" extrusionOk="0">
                      <a:moveTo>
                        <a:pt x="2061" y="0"/>
                      </a:moveTo>
                      <a:cubicBezTo>
                        <a:pt x="2007" y="0"/>
                        <a:pt x="1952" y="12"/>
                        <a:pt x="1899" y="35"/>
                      </a:cubicBezTo>
                      <a:lnTo>
                        <a:pt x="79" y="1082"/>
                      </a:lnTo>
                      <a:cubicBezTo>
                        <a:pt x="1" y="1130"/>
                        <a:pt x="9" y="1216"/>
                        <a:pt x="103" y="1271"/>
                      </a:cubicBezTo>
                      <a:lnTo>
                        <a:pt x="1363" y="1996"/>
                      </a:lnTo>
                      <a:cubicBezTo>
                        <a:pt x="1420" y="2027"/>
                        <a:pt x="1482" y="2043"/>
                        <a:pt x="1544" y="2043"/>
                      </a:cubicBezTo>
                      <a:cubicBezTo>
                        <a:pt x="1592" y="2043"/>
                        <a:pt x="1641" y="2033"/>
                        <a:pt x="1686" y="2012"/>
                      </a:cubicBezTo>
                      <a:lnTo>
                        <a:pt x="3505" y="956"/>
                      </a:lnTo>
                      <a:cubicBezTo>
                        <a:pt x="3592" y="909"/>
                        <a:pt x="3576" y="830"/>
                        <a:pt x="3482" y="775"/>
                      </a:cubicBezTo>
                      <a:lnTo>
                        <a:pt x="2229" y="43"/>
                      </a:lnTo>
                      <a:cubicBezTo>
                        <a:pt x="2176" y="14"/>
                        <a:pt x="2119" y="0"/>
                        <a:pt x="2061" y="0"/>
                      </a:cubicBezTo>
                      <a:close/>
                    </a:path>
                  </a:pathLst>
                </a:custGeom>
                <a:solidFill>
                  <a:srgbClr val="D4B6F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4" name="Google Shape;354;p1"/>
                <p:cNvSpPr/>
                <p:nvPr/>
              </p:nvSpPr>
              <p:spPr>
                <a:xfrm>
                  <a:off x="1453900" y="1992200"/>
                  <a:ext cx="89825" cy="51075"/>
                </a:xfrm>
                <a:custGeom>
                  <a:avLst/>
                  <a:gdLst/>
                  <a:ahLst/>
                  <a:cxnLst/>
                  <a:rect l="l" t="t" r="r" b="b"/>
                  <a:pathLst>
                    <a:path w="3593" h="2043" extrusionOk="0">
                      <a:moveTo>
                        <a:pt x="2056" y="1"/>
                      </a:moveTo>
                      <a:cubicBezTo>
                        <a:pt x="2005" y="1"/>
                        <a:pt x="1954" y="12"/>
                        <a:pt x="1907" y="34"/>
                      </a:cubicBezTo>
                      <a:lnTo>
                        <a:pt x="87" y="1082"/>
                      </a:lnTo>
                      <a:cubicBezTo>
                        <a:pt x="1" y="1129"/>
                        <a:pt x="9" y="1216"/>
                        <a:pt x="111" y="1271"/>
                      </a:cubicBezTo>
                      <a:lnTo>
                        <a:pt x="1363" y="1995"/>
                      </a:lnTo>
                      <a:cubicBezTo>
                        <a:pt x="1420" y="2026"/>
                        <a:pt x="1482" y="2042"/>
                        <a:pt x="1545" y="2042"/>
                      </a:cubicBezTo>
                      <a:cubicBezTo>
                        <a:pt x="1595" y="2042"/>
                        <a:pt x="1645" y="2032"/>
                        <a:pt x="1694" y="2011"/>
                      </a:cubicBezTo>
                      <a:lnTo>
                        <a:pt x="3513" y="964"/>
                      </a:lnTo>
                      <a:cubicBezTo>
                        <a:pt x="3592" y="908"/>
                        <a:pt x="3584" y="830"/>
                        <a:pt x="3490" y="775"/>
                      </a:cubicBezTo>
                      <a:lnTo>
                        <a:pt x="2230" y="50"/>
                      </a:lnTo>
                      <a:cubicBezTo>
                        <a:pt x="2175" y="16"/>
                        <a:pt x="2115" y="1"/>
                        <a:pt x="2056" y="1"/>
                      </a:cubicBezTo>
                      <a:close/>
                    </a:path>
                  </a:pathLst>
                </a:custGeom>
                <a:solidFill>
                  <a:srgbClr val="D4B6F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5" name="Google Shape;355;p1"/>
                <p:cNvSpPr/>
                <p:nvPr/>
              </p:nvSpPr>
              <p:spPr>
                <a:xfrm>
                  <a:off x="1520450" y="1953800"/>
                  <a:ext cx="89800" cy="51075"/>
                </a:xfrm>
                <a:custGeom>
                  <a:avLst/>
                  <a:gdLst/>
                  <a:ahLst/>
                  <a:cxnLst/>
                  <a:rect l="l" t="t" r="r" b="b"/>
                  <a:pathLst>
                    <a:path w="3592" h="2043" extrusionOk="0">
                      <a:moveTo>
                        <a:pt x="2055" y="1"/>
                      </a:moveTo>
                      <a:cubicBezTo>
                        <a:pt x="2003" y="1"/>
                        <a:pt x="1950" y="13"/>
                        <a:pt x="1899" y="35"/>
                      </a:cubicBezTo>
                      <a:lnTo>
                        <a:pt x="79" y="1082"/>
                      </a:lnTo>
                      <a:cubicBezTo>
                        <a:pt x="1" y="1129"/>
                        <a:pt x="9" y="1216"/>
                        <a:pt x="103" y="1271"/>
                      </a:cubicBezTo>
                      <a:lnTo>
                        <a:pt x="1363" y="1996"/>
                      </a:lnTo>
                      <a:cubicBezTo>
                        <a:pt x="1420" y="2026"/>
                        <a:pt x="1482" y="2042"/>
                        <a:pt x="1544" y="2042"/>
                      </a:cubicBezTo>
                      <a:cubicBezTo>
                        <a:pt x="1592" y="2042"/>
                        <a:pt x="1641" y="2032"/>
                        <a:pt x="1686" y="2011"/>
                      </a:cubicBezTo>
                      <a:lnTo>
                        <a:pt x="3505" y="964"/>
                      </a:lnTo>
                      <a:cubicBezTo>
                        <a:pt x="3592" y="917"/>
                        <a:pt x="3576" y="830"/>
                        <a:pt x="3482" y="775"/>
                      </a:cubicBezTo>
                      <a:lnTo>
                        <a:pt x="2230" y="50"/>
                      </a:lnTo>
                      <a:cubicBezTo>
                        <a:pt x="2175" y="17"/>
                        <a:pt x="2115" y="1"/>
                        <a:pt x="2055" y="1"/>
                      </a:cubicBezTo>
                      <a:close/>
                    </a:path>
                  </a:pathLst>
                </a:custGeom>
                <a:solidFill>
                  <a:srgbClr val="D4B6F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6" name="Google Shape;356;p1"/>
                <p:cNvSpPr/>
                <p:nvPr/>
              </p:nvSpPr>
              <p:spPr>
                <a:xfrm>
                  <a:off x="1586800" y="1915475"/>
                  <a:ext cx="89825" cy="51100"/>
                </a:xfrm>
                <a:custGeom>
                  <a:avLst/>
                  <a:gdLst/>
                  <a:ahLst/>
                  <a:cxnLst/>
                  <a:rect l="l" t="t" r="r" b="b"/>
                  <a:pathLst>
                    <a:path w="3593" h="2044" extrusionOk="0">
                      <a:moveTo>
                        <a:pt x="2049" y="1"/>
                      </a:moveTo>
                      <a:cubicBezTo>
                        <a:pt x="2000" y="1"/>
                        <a:pt x="1952" y="11"/>
                        <a:pt x="1907" y="32"/>
                      </a:cubicBezTo>
                      <a:lnTo>
                        <a:pt x="87" y="1087"/>
                      </a:lnTo>
                      <a:cubicBezTo>
                        <a:pt x="1" y="1134"/>
                        <a:pt x="9" y="1213"/>
                        <a:pt x="111" y="1268"/>
                      </a:cubicBezTo>
                      <a:lnTo>
                        <a:pt x="1363" y="2001"/>
                      </a:lnTo>
                      <a:cubicBezTo>
                        <a:pt x="1416" y="2029"/>
                        <a:pt x="1474" y="2043"/>
                        <a:pt x="1532" y="2043"/>
                      </a:cubicBezTo>
                      <a:cubicBezTo>
                        <a:pt x="1586" y="2043"/>
                        <a:pt x="1641" y="2031"/>
                        <a:pt x="1694" y="2009"/>
                      </a:cubicBezTo>
                      <a:lnTo>
                        <a:pt x="3513" y="961"/>
                      </a:lnTo>
                      <a:cubicBezTo>
                        <a:pt x="3592" y="914"/>
                        <a:pt x="3584" y="827"/>
                        <a:pt x="3490" y="772"/>
                      </a:cubicBezTo>
                      <a:lnTo>
                        <a:pt x="2230" y="48"/>
                      </a:lnTo>
                      <a:cubicBezTo>
                        <a:pt x="2173" y="17"/>
                        <a:pt x="2111" y="1"/>
                        <a:pt x="2049" y="1"/>
                      </a:cubicBezTo>
                      <a:close/>
                    </a:path>
                  </a:pathLst>
                </a:custGeom>
                <a:solidFill>
                  <a:srgbClr val="D4B6F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7" name="Google Shape;357;p1"/>
                <p:cNvSpPr/>
                <p:nvPr/>
              </p:nvSpPr>
              <p:spPr>
                <a:xfrm>
                  <a:off x="1653350" y="1877100"/>
                  <a:ext cx="89800" cy="51075"/>
                </a:xfrm>
                <a:custGeom>
                  <a:avLst/>
                  <a:gdLst/>
                  <a:ahLst/>
                  <a:cxnLst/>
                  <a:rect l="l" t="t" r="r" b="b"/>
                  <a:pathLst>
                    <a:path w="3592" h="2043" extrusionOk="0">
                      <a:moveTo>
                        <a:pt x="2048" y="0"/>
                      </a:moveTo>
                      <a:cubicBezTo>
                        <a:pt x="1998" y="0"/>
                        <a:pt x="1948" y="10"/>
                        <a:pt x="1899" y="31"/>
                      </a:cubicBezTo>
                      <a:lnTo>
                        <a:pt x="79" y="1086"/>
                      </a:lnTo>
                      <a:cubicBezTo>
                        <a:pt x="1" y="1134"/>
                        <a:pt x="9" y="1220"/>
                        <a:pt x="103" y="1275"/>
                      </a:cubicBezTo>
                      <a:lnTo>
                        <a:pt x="1363" y="2000"/>
                      </a:lnTo>
                      <a:cubicBezTo>
                        <a:pt x="1412" y="2029"/>
                        <a:pt x="1470" y="2042"/>
                        <a:pt x="1528" y="2042"/>
                      </a:cubicBezTo>
                      <a:cubicBezTo>
                        <a:pt x="1582" y="2042"/>
                        <a:pt x="1637" y="2031"/>
                        <a:pt x="1686" y="2008"/>
                      </a:cubicBezTo>
                      <a:lnTo>
                        <a:pt x="3505" y="960"/>
                      </a:lnTo>
                      <a:cubicBezTo>
                        <a:pt x="3592" y="913"/>
                        <a:pt x="3576" y="826"/>
                        <a:pt x="3482" y="771"/>
                      </a:cubicBezTo>
                      <a:lnTo>
                        <a:pt x="2230" y="47"/>
                      </a:lnTo>
                      <a:cubicBezTo>
                        <a:pt x="2172" y="16"/>
                        <a:pt x="2110" y="0"/>
                        <a:pt x="2048" y="0"/>
                      </a:cubicBezTo>
                      <a:close/>
                    </a:path>
                  </a:pathLst>
                </a:custGeom>
                <a:solidFill>
                  <a:srgbClr val="D4B6F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8" name="Google Shape;358;p1"/>
                <p:cNvSpPr/>
                <p:nvPr/>
              </p:nvSpPr>
              <p:spPr>
                <a:xfrm>
                  <a:off x="1719700" y="1838725"/>
                  <a:ext cx="89825" cy="51125"/>
                </a:xfrm>
                <a:custGeom>
                  <a:avLst/>
                  <a:gdLst/>
                  <a:ahLst/>
                  <a:cxnLst/>
                  <a:rect l="l" t="t" r="r" b="b"/>
                  <a:pathLst>
                    <a:path w="3593" h="2045" extrusionOk="0">
                      <a:moveTo>
                        <a:pt x="2056" y="1"/>
                      </a:moveTo>
                      <a:cubicBezTo>
                        <a:pt x="2005" y="1"/>
                        <a:pt x="1954" y="13"/>
                        <a:pt x="1907" y="38"/>
                      </a:cubicBezTo>
                      <a:lnTo>
                        <a:pt x="87" y="1086"/>
                      </a:lnTo>
                      <a:cubicBezTo>
                        <a:pt x="1" y="1133"/>
                        <a:pt x="9" y="1220"/>
                        <a:pt x="111" y="1275"/>
                      </a:cubicBezTo>
                      <a:lnTo>
                        <a:pt x="1363" y="1999"/>
                      </a:lnTo>
                      <a:cubicBezTo>
                        <a:pt x="1418" y="2029"/>
                        <a:pt x="1477" y="2045"/>
                        <a:pt x="1538" y="2045"/>
                      </a:cubicBezTo>
                      <a:cubicBezTo>
                        <a:pt x="1590" y="2045"/>
                        <a:pt x="1643" y="2033"/>
                        <a:pt x="1694" y="2007"/>
                      </a:cubicBezTo>
                      <a:lnTo>
                        <a:pt x="3513" y="960"/>
                      </a:lnTo>
                      <a:cubicBezTo>
                        <a:pt x="3592" y="912"/>
                        <a:pt x="3584" y="826"/>
                        <a:pt x="3490" y="771"/>
                      </a:cubicBezTo>
                      <a:lnTo>
                        <a:pt x="2230" y="46"/>
                      </a:lnTo>
                      <a:cubicBezTo>
                        <a:pt x="2175" y="17"/>
                        <a:pt x="2115" y="1"/>
                        <a:pt x="2056" y="1"/>
                      </a:cubicBezTo>
                      <a:close/>
                    </a:path>
                  </a:pathLst>
                </a:custGeom>
                <a:solidFill>
                  <a:srgbClr val="D4B6F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9" name="Google Shape;359;p1"/>
                <p:cNvSpPr/>
                <p:nvPr/>
              </p:nvSpPr>
              <p:spPr>
                <a:xfrm>
                  <a:off x="1786250" y="1800400"/>
                  <a:ext cx="89825" cy="51100"/>
                </a:xfrm>
                <a:custGeom>
                  <a:avLst/>
                  <a:gdLst/>
                  <a:ahLst/>
                  <a:cxnLst/>
                  <a:rect l="l" t="t" r="r" b="b"/>
                  <a:pathLst>
                    <a:path w="3593" h="2044" extrusionOk="0">
                      <a:moveTo>
                        <a:pt x="2057" y="1"/>
                      </a:moveTo>
                      <a:cubicBezTo>
                        <a:pt x="2003" y="1"/>
                        <a:pt x="1948" y="13"/>
                        <a:pt x="1899" y="35"/>
                      </a:cubicBezTo>
                      <a:lnTo>
                        <a:pt x="80" y="1083"/>
                      </a:lnTo>
                      <a:cubicBezTo>
                        <a:pt x="1" y="1130"/>
                        <a:pt x="9" y="1217"/>
                        <a:pt x="103" y="1272"/>
                      </a:cubicBezTo>
                      <a:lnTo>
                        <a:pt x="1363" y="1996"/>
                      </a:lnTo>
                      <a:cubicBezTo>
                        <a:pt x="1416" y="2027"/>
                        <a:pt x="1478" y="2043"/>
                        <a:pt x="1541" y="2043"/>
                      </a:cubicBezTo>
                      <a:cubicBezTo>
                        <a:pt x="1591" y="2043"/>
                        <a:pt x="1641" y="2033"/>
                        <a:pt x="1686" y="2012"/>
                      </a:cubicBezTo>
                      <a:lnTo>
                        <a:pt x="3505" y="957"/>
                      </a:lnTo>
                      <a:cubicBezTo>
                        <a:pt x="3592" y="910"/>
                        <a:pt x="3576" y="831"/>
                        <a:pt x="3482" y="776"/>
                      </a:cubicBezTo>
                      <a:lnTo>
                        <a:pt x="2222" y="43"/>
                      </a:lnTo>
                      <a:cubicBezTo>
                        <a:pt x="2173" y="15"/>
                        <a:pt x="2115" y="1"/>
                        <a:pt x="2057" y="1"/>
                      </a:cubicBezTo>
                      <a:close/>
                    </a:path>
                  </a:pathLst>
                </a:custGeom>
                <a:solidFill>
                  <a:srgbClr val="D4B6F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0" name="Google Shape;360;p1"/>
                <p:cNvSpPr/>
                <p:nvPr/>
              </p:nvSpPr>
              <p:spPr>
                <a:xfrm>
                  <a:off x="2016425" y="1853250"/>
                  <a:ext cx="98650" cy="56150"/>
                </a:xfrm>
                <a:custGeom>
                  <a:avLst/>
                  <a:gdLst/>
                  <a:ahLst/>
                  <a:cxnLst/>
                  <a:rect l="l" t="t" r="r" b="b"/>
                  <a:pathLst>
                    <a:path w="3946" h="2246" extrusionOk="0">
                      <a:moveTo>
                        <a:pt x="2401" y="0"/>
                      </a:moveTo>
                      <a:cubicBezTo>
                        <a:pt x="2352" y="0"/>
                        <a:pt x="2304" y="10"/>
                        <a:pt x="2261" y="32"/>
                      </a:cubicBezTo>
                      <a:lnTo>
                        <a:pt x="79" y="1292"/>
                      </a:lnTo>
                      <a:cubicBezTo>
                        <a:pt x="0" y="1332"/>
                        <a:pt x="8" y="1410"/>
                        <a:pt x="103" y="1465"/>
                      </a:cubicBezTo>
                      <a:lnTo>
                        <a:pt x="1379" y="2206"/>
                      </a:lnTo>
                      <a:cubicBezTo>
                        <a:pt x="1430" y="2231"/>
                        <a:pt x="1488" y="2245"/>
                        <a:pt x="1545" y="2245"/>
                      </a:cubicBezTo>
                      <a:cubicBezTo>
                        <a:pt x="1594" y="2245"/>
                        <a:pt x="1642" y="2235"/>
                        <a:pt x="1686" y="2214"/>
                      </a:cubicBezTo>
                      <a:lnTo>
                        <a:pt x="3867" y="954"/>
                      </a:lnTo>
                      <a:cubicBezTo>
                        <a:pt x="3946" y="914"/>
                        <a:pt x="3938" y="835"/>
                        <a:pt x="3844" y="780"/>
                      </a:cubicBezTo>
                      <a:lnTo>
                        <a:pt x="2568" y="40"/>
                      </a:lnTo>
                      <a:cubicBezTo>
                        <a:pt x="2517" y="14"/>
                        <a:pt x="2459" y="0"/>
                        <a:pt x="2401" y="0"/>
                      </a:cubicBezTo>
                      <a:close/>
                    </a:path>
                  </a:pathLst>
                </a:custGeom>
                <a:solidFill>
                  <a:srgbClr val="D4B6F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1" name="Google Shape;361;p1"/>
                <p:cNvSpPr/>
                <p:nvPr/>
              </p:nvSpPr>
              <p:spPr>
                <a:xfrm>
                  <a:off x="1944550" y="1894800"/>
                  <a:ext cx="98675" cy="56150"/>
                </a:xfrm>
                <a:custGeom>
                  <a:avLst/>
                  <a:gdLst/>
                  <a:ahLst/>
                  <a:cxnLst/>
                  <a:rect l="l" t="t" r="r" b="b"/>
                  <a:pathLst>
                    <a:path w="3947" h="2246" extrusionOk="0">
                      <a:moveTo>
                        <a:pt x="2400" y="1"/>
                      </a:moveTo>
                      <a:cubicBezTo>
                        <a:pt x="2353" y="1"/>
                        <a:pt x="2306" y="11"/>
                        <a:pt x="2261" y="32"/>
                      </a:cubicBezTo>
                      <a:lnTo>
                        <a:pt x="79" y="1292"/>
                      </a:lnTo>
                      <a:cubicBezTo>
                        <a:pt x="1" y="1339"/>
                        <a:pt x="16" y="1418"/>
                        <a:pt x="103" y="1465"/>
                      </a:cubicBezTo>
                      <a:lnTo>
                        <a:pt x="1387" y="2206"/>
                      </a:lnTo>
                      <a:cubicBezTo>
                        <a:pt x="1438" y="2231"/>
                        <a:pt x="1494" y="2245"/>
                        <a:pt x="1549" y="2245"/>
                      </a:cubicBezTo>
                      <a:cubicBezTo>
                        <a:pt x="1596" y="2245"/>
                        <a:pt x="1643" y="2235"/>
                        <a:pt x="1686" y="2213"/>
                      </a:cubicBezTo>
                      <a:lnTo>
                        <a:pt x="3868" y="961"/>
                      </a:lnTo>
                      <a:cubicBezTo>
                        <a:pt x="3946" y="914"/>
                        <a:pt x="3939" y="835"/>
                        <a:pt x="3852" y="780"/>
                      </a:cubicBezTo>
                      <a:lnTo>
                        <a:pt x="2568" y="48"/>
                      </a:lnTo>
                      <a:cubicBezTo>
                        <a:pt x="2515" y="17"/>
                        <a:pt x="2458" y="1"/>
                        <a:pt x="2400" y="1"/>
                      </a:cubicBezTo>
                      <a:close/>
                    </a:path>
                  </a:pathLst>
                </a:custGeom>
                <a:solidFill>
                  <a:srgbClr val="D4B6F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2" name="Google Shape;362;p1"/>
                <p:cNvSpPr/>
                <p:nvPr/>
              </p:nvSpPr>
              <p:spPr>
                <a:xfrm>
                  <a:off x="1872900" y="1936125"/>
                  <a:ext cx="98650" cy="56150"/>
                </a:xfrm>
                <a:custGeom>
                  <a:avLst/>
                  <a:gdLst/>
                  <a:ahLst/>
                  <a:cxnLst/>
                  <a:rect l="l" t="t" r="r" b="b"/>
                  <a:pathLst>
                    <a:path w="3946" h="2246" extrusionOk="0">
                      <a:moveTo>
                        <a:pt x="2397" y="1"/>
                      </a:moveTo>
                      <a:cubicBezTo>
                        <a:pt x="2350" y="1"/>
                        <a:pt x="2304" y="11"/>
                        <a:pt x="2260" y="33"/>
                      </a:cubicBezTo>
                      <a:lnTo>
                        <a:pt x="79" y="1293"/>
                      </a:lnTo>
                      <a:cubicBezTo>
                        <a:pt x="0" y="1332"/>
                        <a:pt x="8" y="1411"/>
                        <a:pt x="95" y="1466"/>
                      </a:cubicBezTo>
                      <a:lnTo>
                        <a:pt x="1378" y="2206"/>
                      </a:lnTo>
                      <a:cubicBezTo>
                        <a:pt x="1429" y="2232"/>
                        <a:pt x="1485" y="2246"/>
                        <a:pt x="1542" y="2246"/>
                      </a:cubicBezTo>
                      <a:cubicBezTo>
                        <a:pt x="1590" y="2246"/>
                        <a:pt x="1638" y="2236"/>
                        <a:pt x="1685" y="2214"/>
                      </a:cubicBezTo>
                      <a:lnTo>
                        <a:pt x="3867" y="954"/>
                      </a:lnTo>
                      <a:cubicBezTo>
                        <a:pt x="3946" y="915"/>
                        <a:pt x="3930" y="836"/>
                        <a:pt x="3843" y="781"/>
                      </a:cubicBezTo>
                      <a:lnTo>
                        <a:pt x="2560" y="41"/>
                      </a:lnTo>
                      <a:cubicBezTo>
                        <a:pt x="2508" y="15"/>
                        <a:pt x="2453" y="1"/>
                        <a:pt x="2397" y="1"/>
                      </a:cubicBezTo>
                      <a:close/>
                    </a:path>
                  </a:pathLst>
                </a:custGeom>
                <a:solidFill>
                  <a:srgbClr val="D4B6F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3" name="Google Shape;363;p1"/>
                <p:cNvSpPr/>
                <p:nvPr/>
              </p:nvSpPr>
              <p:spPr>
                <a:xfrm>
                  <a:off x="1426350" y="1977575"/>
                  <a:ext cx="473350" cy="272550"/>
                </a:xfrm>
                <a:custGeom>
                  <a:avLst/>
                  <a:gdLst/>
                  <a:ahLst/>
                  <a:cxnLst/>
                  <a:rect l="l" t="t" r="r" b="b"/>
                  <a:pathLst>
                    <a:path w="18934" h="10902" extrusionOk="0">
                      <a:moveTo>
                        <a:pt x="17388" y="1"/>
                      </a:moveTo>
                      <a:cubicBezTo>
                        <a:pt x="17339" y="1"/>
                        <a:pt x="17291" y="11"/>
                        <a:pt x="17248" y="29"/>
                      </a:cubicBezTo>
                      <a:lnTo>
                        <a:pt x="71" y="9944"/>
                      </a:lnTo>
                      <a:cubicBezTo>
                        <a:pt x="0" y="9991"/>
                        <a:pt x="8" y="10070"/>
                        <a:pt x="95" y="10125"/>
                      </a:cubicBezTo>
                      <a:lnTo>
                        <a:pt x="1378" y="10858"/>
                      </a:lnTo>
                      <a:cubicBezTo>
                        <a:pt x="1430" y="10887"/>
                        <a:pt x="1485" y="10901"/>
                        <a:pt x="1542" y="10901"/>
                      </a:cubicBezTo>
                      <a:cubicBezTo>
                        <a:pt x="1590" y="10901"/>
                        <a:pt x="1639" y="10891"/>
                        <a:pt x="1686" y="10873"/>
                      </a:cubicBezTo>
                      <a:lnTo>
                        <a:pt x="18854" y="958"/>
                      </a:lnTo>
                      <a:cubicBezTo>
                        <a:pt x="18933" y="911"/>
                        <a:pt x="18925" y="832"/>
                        <a:pt x="18831" y="785"/>
                      </a:cubicBezTo>
                      <a:lnTo>
                        <a:pt x="17555" y="44"/>
                      </a:lnTo>
                      <a:cubicBezTo>
                        <a:pt x="17504" y="14"/>
                        <a:pt x="17445" y="1"/>
                        <a:pt x="17388" y="1"/>
                      </a:cubicBezTo>
                      <a:close/>
                    </a:path>
                  </a:pathLst>
                </a:custGeom>
                <a:solidFill>
                  <a:srgbClr val="D4B6F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4" name="Google Shape;364;p1"/>
                <p:cNvSpPr/>
                <p:nvPr/>
              </p:nvSpPr>
              <p:spPr>
                <a:xfrm>
                  <a:off x="1559825" y="2051600"/>
                  <a:ext cx="416850" cy="239200"/>
                </a:xfrm>
                <a:custGeom>
                  <a:avLst/>
                  <a:gdLst/>
                  <a:ahLst/>
                  <a:cxnLst/>
                  <a:rect l="l" t="t" r="r" b="b"/>
                  <a:pathLst>
                    <a:path w="16674" h="9568" extrusionOk="0">
                      <a:moveTo>
                        <a:pt x="12473" y="1"/>
                      </a:moveTo>
                      <a:cubicBezTo>
                        <a:pt x="12366" y="1"/>
                        <a:pt x="12259" y="28"/>
                        <a:pt x="12161" y="84"/>
                      </a:cubicBezTo>
                      <a:lnTo>
                        <a:pt x="190" y="6991"/>
                      </a:lnTo>
                      <a:cubicBezTo>
                        <a:pt x="17" y="7093"/>
                        <a:pt x="1" y="7243"/>
                        <a:pt x="150" y="7329"/>
                      </a:cubicBezTo>
                      <a:lnTo>
                        <a:pt x="3931" y="9511"/>
                      </a:lnTo>
                      <a:cubicBezTo>
                        <a:pt x="4015" y="9550"/>
                        <a:pt x="4104" y="9568"/>
                        <a:pt x="4192" y="9568"/>
                      </a:cubicBezTo>
                      <a:cubicBezTo>
                        <a:pt x="4302" y="9568"/>
                        <a:pt x="4410" y="9540"/>
                        <a:pt x="4506" y="9487"/>
                      </a:cubicBezTo>
                      <a:lnTo>
                        <a:pt x="16484" y="2573"/>
                      </a:lnTo>
                      <a:cubicBezTo>
                        <a:pt x="16650" y="2478"/>
                        <a:pt x="16673" y="2328"/>
                        <a:pt x="16524" y="2242"/>
                      </a:cubicBezTo>
                      <a:lnTo>
                        <a:pt x="12736" y="60"/>
                      </a:lnTo>
                      <a:cubicBezTo>
                        <a:pt x="12653" y="21"/>
                        <a:pt x="12563" y="1"/>
                        <a:pt x="12473" y="1"/>
                      </a:cubicBezTo>
                      <a:close/>
                    </a:path>
                  </a:pathLst>
                </a:custGeom>
                <a:solidFill>
                  <a:srgbClr val="D4B6F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5" name="Google Shape;365;p1"/>
                <p:cNvSpPr/>
                <p:nvPr/>
              </p:nvSpPr>
              <p:spPr>
                <a:xfrm>
                  <a:off x="778175" y="994700"/>
                  <a:ext cx="1072875" cy="1218050"/>
                </a:xfrm>
                <a:custGeom>
                  <a:avLst/>
                  <a:gdLst/>
                  <a:ahLst/>
                  <a:cxnLst/>
                  <a:rect l="l" t="t" r="r" b="b"/>
                  <a:pathLst>
                    <a:path w="42915" h="48722" extrusionOk="0">
                      <a:moveTo>
                        <a:pt x="37517" y="0"/>
                      </a:moveTo>
                      <a:cubicBezTo>
                        <a:pt x="37402" y="0"/>
                        <a:pt x="37284" y="29"/>
                        <a:pt x="37174" y="92"/>
                      </a:cubicBezTo>
                      <a:lnTo>
                        <a:pt x="379" y="21340"/>
                      </a:lnTo>
                      <a:cubicBezTo>
                        <a:pt x="135" y="21482"/>
                        <a:pt x="1" y="21765"/>
                        <a:pt x="48" y="22057"/>
                      </a:cubicBezTo>
                      <a:lnTo>
                        <a:pt x="4726" y="48156"/>
                      </a:lnTo>
                      <a:cubicBezTo>
                        <a:pt x="4784" y="48502"/>
                        <a:pt x="5078" y="48722"/>
                        <a:pt x="5395" y="48722"/>
                      </a:cubicBezTo>
                      <a:cubicBezTo>
                        <a:pt x="5511" y="48722"/>
                        <a:pt x="5630" y="48692"/>
                        <a:pt x="5742" y="48629"/>
                      </a:cubicBezTo>
                      <a:lnTo>
                        <a:pt x="42537" y="27388"/>
                      </a:lnTo>
                      <a:cubicBezTo>
                        <a:pt x="42781" y="27239"/>
                        <a:pt x="42915" y="26955"/>
                        <a:pt x="42868" y="26672"/>
                      </a:cubicBezTo>
                      <a:lnTo>
                        <a:pt x="38197" y="564"/>
                      </a:lnTo>
                      <a:cubicBezTo>
                        <a:pt x="38134" y="223"/>
                        <a:pt x="37836" y="0"/>
                        <a:pt x="37517" y="0"/>
                      </a:cubicBezTo>
                      <a:close/>
                    </a:path>
                  </a:pathLst>
                </a:custGeom>
                <a:solidFill>
                  <a:srgbClr val="D4B6F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6" name="Google Shape;366;p1"/>
                <p:cNvSpPr/>
                <p:nvPr/>
              </p:nvSpPr>
              <p:spPr>
                <a:xfrm>
                  <a:off x="794925" y="1016250"/>
                  <a:ext cx="1039400" cy="1175125"/>
                </a:xfrm>
                <a:custGeom>
                  <a:avLst/>
                  <a:gdLst/>
                  <a:ahLst/>
                  <a:cxnLst/>
                  <a:rect l="l" t="t" r="r" b="b"/>
                  <a:pathLst>
                    <a:path w="41576" h="47005" extrusionOk="0">
                      <a:moveTo>
                        <a:pt x="36465" y="0"/>
                      </a:moveTo>
                      <a:cubicBezTo>
                        <a:pt x="36422" y="0"/>
                        <a:pt x="36379" y="11"/>
                        <a:pt x="36338" y="33"/>
                      </a:cubicBezTo>
                      <a:lnTo>
                        <a:pt x="158" y="20927"/>
                      </a:lnTo>
                      <a:cubicBezTo>
                        <a:pt x="55" y="20982"/>
                        <a:pt x="0" y="21092"/>
                        <a:pt x="24" y="21210"/>
                      </a:cubicBezTo>
                      <a:lnTo>
                        <a:pt x="4852" y="46790"/>
                      </a:lnTo>
                      <a:cubicBezTo>
                        <a:pt x="4875" y="46919"/>
                        <a:pt x="4989" y="47004"/>
                        <a:pt x="5114" y="47004"/>
                      </a:cubicBezTo>
                      <a:cubicBezTo>
                        <a:pt x="5158" y="47004"/>
                        <a:pt x="5203" y="46994"/>
                        <a:pt x="5245" y="46971"/>
                      </a:cubicBezTo>
                      <a:lnTo>
                        <a:pt x="41426" y="26078"/>
                      </a:lnTo>
                      <a:cubicBezTo>
                        <a:pt x="41520" y="26022"/>
                        <a:pt x="41575" y="25904"/>
                        <a:pt x="41552" y="25794"/>
                      </a:cubicBezTo>
                      <a:lnTo>
                        <a:pt x="36732" y="214"/>
                      </a:lnTo>
                      <a:cubicBezTo>
                        <a:pt x="36703" y="86"/>
                        <a:pt x="36587" y="0"/>
                        <a:pt x="36465" y="0"/>
                      </a:cubicBezTo>
                      <a:close/>
                    </a:path>
                  </a:pathLst>
                </a:custGeom>
                <a:solidFill>
                  <a:srgbClr val="B32A9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7" name="Google Shape;367;p1"/>
                <p:cNvSpPr/>
                <p:nvPr/>
              </p:nvSpPr>
              <p:spPr>
                <a:xfrm>
                  <a:off x="4353100" y="3737450"/>
                  <a:ext cx="1067775" cy="616325"/>
                </a:xfrm>
                <a:custGeom>
                  <a:avLst/>
                  <a:gdLst/>
                  <a:ahLst/>
                  <a:cxnLst/>
                  <a:rect l="l" t="t" r="r" b="b"/>
                  <a:pathLst>
                    <a:path w="42711" h="24653" extrusionOk="0">
                      <a:moveTo>
                        <a:pt x="26773" y="1"/>
                      </a:moveTo>
                      <a:cubicBezTo>
                        <a:pt x="26284" y="1"/>
                        <a:pt x="25769" y="118"/>
                        <a:pt x="25368" y="348"/>
                      </a:cubicBezTo>
                      <a:lnTo>
                        <a:pt x="1371" y="14209"/>
                      </a:lnTo>
                      <a:lnTo>
                        <a:pt x="1" y="13666"/>
                      </a:lnTo>
                      <a:lnTo>
                        <a:pt x="1" y="15462"/>
                      </a:lnTo>
                      <a:cubicBezTo>
                        <a:pt x="1" y="15698"/>
                        <a:pt x="143" y="15918"/>
                        <a:pt x="434" y="16092"/>
                      </a:cubicBezTo>
                      <a:lnTo>
                        <a:pt x="14831" y="24400"/>
                      </a:lnTo>
                      <a:cubicBezTo>
                        <a:pt x="15125" y="24569"/>
                        <a:pt x="15518" y="24653"/>
                        <a:pt x="15929" y="24653"/>
                      </a:cubicBezTo>
                      <a:cubicBezTo>
                        <a:pt x="16419" y="24653"/>
                        <a:pt x="16936" y="24534"/>
                        <a:pt x="17343" y="24298"/>
                      </a:cubicBezTo>
                      <a:lnTo>
                        <a:pt x="42096" y="10004"/>
                      </a:lnTo>
                      <a:cubicBezTo>
                        <a:pt x="42497" y="9776"/>
                        <a:pt x="42710" y="9468"/>
                        <a:pt x="42710" y="9185"/>
                      </a:cubicBezTo>
                      <a:lnTo>
                        <a:pt x="42710" y="7397"/>
                      </a:lnTo>
                      <a:lnTo>
                        <a:pt x="41214" y="7948"/>
                      </a:lnTo>
                      <a:lnTo>
                        <a:pt x="27873" y="254"/>
                      </a:lnTo>
                      <a:cubicBezTo>
                        <a:pt x="27580" y="84"/>
                        <a:pt x="27186" y="1"/>
                        <a:pt x="26773"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8" name="Google Shape;368;p1"/>
                <p:cNvSpPr/>
                <p:nvPr/>
              </p:nvSpPr>
              <p:spPr>
                <a:xfrm>
                  <a:off x="4353100" y="3692675"/>
                  <a:ext cx="1067775" cy="616425"/>
                </a:xfrm>
                <a:custGeom>
                  <a:avLst/>
                  <a:gdLst/>
                  <a:ahLst/>
                  <a:cxnLst/>
                  <a:rect l="l" t="t" r="r" b="b"/>
                  <a:pathLst>
                    <a:path w="42711" h="24657" extrusionOk="0">
                      <a:moveTo>
                        <a:pt x="26778" y="1"/>
                      </a:moveTo>
                      <a:cubicBezTo>
                        <a:pt x="26288" y="1"/>
                        <a:pt x="25771" y="120"/>
                        <a:pt x="25368" y="352"/>
                      </a:cubicBezTo>
                      <a:lnTo>
                        <a:pt x="615" y="14646"/>
                      </a:lnTo>
                      <a:cubicBezTo>
                        <a:pt x="206" y="14882"/>
                        <a:pt x="1" y="15181"/>
                        <a:pt x="1" y="15465"/>
                      </a:cubicBezTo>
                      <a:cubicBezTo>
                        <a:pt x="1" y="15701"/>
                        <a:pt x="135" y="15922"/>
                        <a:pt x="434" y="16095"/>
                      </a:cubicBezTo>
                      <a:lnTo>
                        <a:pt x="14831" y="24404"/>
                      </a:lnTo>
                      <a:cubicBezTo>
                        <a:pt x="15126" y="24573"/>
                        <a:pt x="15521" y="24657"/>
                        <a:pt x="15934" y="24657"/>
                      </a:cubicBezTo>
                      <a:cubicBezTo>
                        <a:pt x="16423" y="24657"/>
                        <a:pt x="16937" y="24540"/>
                        <a:pt x="17343" y="24309"/>
                      </a:cubicBezTo>
                      <a:lnTo>
                        <a:pt x="42096" y="10015"/>
                      </a:lnTo>
                      <a:cubicBezTo>
                        <a:pt x="42497" y="9779"/>
                        <a:pt x="42710" y="9479"/>
                        <a:pt x="42710" y="9196"/>
                      </a:cubicBezTo>
                      <a:cubicBezTo>
                        <a:pt x="42710" y="8960"/>
                        <a:pt x="42568" y="8731"/>
                        <a:pt x="42277" y="8566"/>
                      </a:cubicBezTo>
                      <a:lnTo>
                        <a:pt x="27873" y="257"/>
                      </a:lnTo>
                      <a:cubicBezTo>
                        <a:pt x="27582" y="85"/>
                        <a:pt x="27189" y="1"/>
                        <a:pt x="26778" y="1"/>
                      </a:cubicBezTo>
                      <a:close/>
                    </a:path>
                  </a:pathLst>
                </a:custGeom>
                <a:solidFill>
                  <a:srgbClr val="B32A9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9" name="Google Shape;369;p1"/>
                <p:cNvSpPr/>
                <p:nvPr/>
              </p:nvSpPr>
              <p:spPr>
                <a:xfrm>
                  <a:off x="4477350" y="3700700"/>
                  <a:ext cx="932675" cy="534800"/>
                </a:xfrm>
                <a:custGeom>
                  <a:avLst/>
                  <a:gdLst/>
                  <a:ahLst/>
                  <a:cxnLst/>
                  <a:rect l="l" t="t" r="r" b="b"/>
                  <a:pathLst>
                    <a:path w="37307" h="21392" extrusionOk="0">
                      <a:moveTo>
                        <a:pt x="21757" y="1"/>
                      </a:moveTo>
                      <a:cubicBezTo>
                        <a:pt x="21467" y="1"/>
                        <a:pt x="21162" y="71"/>
                        <a:pt x="20926" y="204"/>
                      </a:cubicBezTo>
                      <a:lnTo>
                        <a:pt x="489" y="12009"/>
                      </a:lnTo>
                      <a:cubicBezTo>
                        <a:pt x="48" y="12261"/>
                        <a:pt x="0" y="12640"/>
                        <a:pt x="378" y="12860"/>
                      </a:cubicBezTo>
                      <a:lnTo>
                        <a:pt x="14909" y="21248"/>
                      </a:lnTo>
                      <a:cubicBezTo>
                        <a:pt x="15080" y="21344"/>
                        <a:pt x="15310" y="21392"/>
                        <a:pt x="15551" y="21392"/>
                      </a:cubicBezTo>
                      <a:cubicBezTo>
                        <a:pt x="15841" y="21392"/>
                        <a:pt x="16148" y="21322"/>
                        <a:pt x="16389" y="21185"/>
                      </a:cubicBezTo>
                      <a:lnTo>
                        <a:pt x="36827" y="9387"/>
                      </a:lnTo>
                      <a:cubicBezTo>
                        <a:pt x="37260" y="9135"/>
                        <a:pt x="37307" y="8757"/>
                        <a:pt x="36929" y="8536"/>
                      </a:cubicBezTo>
                      <a:lnTo>
                        <a:pt x="22398" y="149"/>
                      </a:lnTo>
                      <a:cubicBezTo>
                        <a:pt x="22227" y="49"/>
                        <a:pt x="21997" y="1"/>
                        <a:pt x="21757" y="1"/>
                      </a:cubicBezTo>
                      <a:close/>
                    </a:path>
                  </a:pathLst>
                </a:custGeom>
                <a:solidFill>
                  <a:srgbClr val="D4B6F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0" name="Google Shape;370;p1"/>
                <p:cNvSpPr/>
                <p:nvPr/>
              </p:nvSpPr>
              <p:spPr>
                <a:xfrm>
                  <a:off x="4545075" y="4127525"/>
                  <a:ext cx="91175" cy="47925"/>
                </a:xfrm>
                <a:custGeom>
                  <a:avLst/>
                  <a:gdLst/>
                  <a:ahLst/>
                  <a:cxnLst/>
                  <a:rect l="l" t="t" r="r" b="b"/>
                  <a:pathLst>
                    <a:path w="3647" h="1917" extrusionOk="0">
                      <a:moveTo>
                        <a:pt x="1823" y="0"/>
                      </a:moveTo>
                      <a:cubicBezTo>
                        <a:pt x="1398" y="0"/>
                        <a:pt x="973" y="95"/>
                        <a:pt x="646" y="284"/>
                      </a:cubicBezTo>
                      <a:cubicBezTo>
                        <a:pt x="1" y="654"/>
                        <a:pt x="1" y="1261"/>
                        <a:pt x="646" y="1639"/>
                      </a:cubicBezTo>
                      <a:cubicBezTo>
                        <a:pt x="973" y="1824"/>
                        <a:pt x="1398" y="1916"/>
                        <a:pt x="1823" y="1916"/>
                      </a:cubicBezTo>
                      <a:cubicBezTo>
                        <a:pt x="2247" y="1916"/>
                        <a:pt x="2670" y="1824"/>
                        <a:pt x="2993" y="1639"/>
                      </a:cubicBezTo>
                      <a:cubicBezTo>
                        <a:pt x="3647" y="1261"/>
                        <a:pt x="3647" y="654"/>
                        <a:pt x="2993" y="284"/>
                      </a:cubicBezTo>
                      <a:cubicBezTo>
                        <a:pt x="2670" y="95"/>
                        <a:pt x="2247" y="0"/>
                        <a:pt x="1823" y="0"/>
                      </a:cubicBezTo>
                      <a:close/>
                    </a:path>
                  </a:pathLst>
                </a:custGeom>
                <a:solidFill>
                  <a:srgbClr val="D4B6F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1" name="Google Shape;371;p1"/>
                <p:cNvSpPr/>
                <p:nvPr/>
              </p:nvSpPr>
              <p:spPr>
                <a:xfrm>
                  <a:off x="4551775" y="4131000"/>
                  <a:ext cx="77800" cy="41000"/>
                </a:xfrm>
                <a:custGeom>
                  <a:avLst/>
                  <a:gdLst/>
                  <a:ahLst/>
                  <a:cxnLst/>
                  <a:rect l="l" t="t" r="r" b="b"/>
                  <a:pathLst>
                    <a:path w="3112" h="1640" extrusionOk="0">
                      <a:moveTo>
                        <a:pt x="1546" y="0"/>
                      </a:moveTo>
                      <a:cubicBezTo>
                        <a:pt x="1185" y="0"/>
                        <a:pt x="826" y="79"/>
                        <a:pt x="552" y="239"/>
                      </a:cubicBezTo>
                      <a:cubicBezTo>
                        <a:pt x="0" y="562"/>
                        <a:pt x="0" y="1074"/>
                        <a:pt x="552" y="1397"/>
                      </a:cubicBezTo>
                      <a:cubicBezTo>
                        <a:pt x="827" y="1559"/>
                        <a:pt x="1190" y="1639"/>
                        <a:pt x="1553" y="1639"/>
                      </a:cubicBezTo>
                      <a:cubicBezTo>
                        <a:pt x="1916" y="1639"/>
                        <a:pt x="2280" y="1559"/>
                        <a:pt x="2560" y="1397"/>
                      </a:cubicBezTo>
                      <a:cubicBezTo>
                        <a:pt x="3111" y="1082"/>
                        <a:pt x="3111" y="562"/>
                        <a:pt x="2560" y="239"/>
                      </a:cubicBezTo>
                      <a:cubicBezTo>
                        <a:pt x="2279" y="81"/>
                        <a:pt x="1912" y="0"/>
                        <a:pt x="1546" y="0"/>
                      </a:cubicBezTo>
                      <a:close/>
                    </a:path>
                  </a:pathLst>
                </a:custGeom>
                <a:solidFill>
                  <a:srgbClr val="D4B6F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2" name="Google Shape;372;p1"/>
                <p:cNvSpPr/>
                <p:nvPr/>
              </p:nvSpPr>
              <p:spPr>
                <a:xfrm>
                  <a:off x="1367675" y="3332850"/>
                  <a:ext cx="1137650" cy="656525"/>
                </a:xfrm>
                <a:custGeom>
                  <a:avLst/>
                  <a:gdLst/>
                  <a:ahLst/>
                  <a:cxnLst/>
                  <a:rect l="l" t="t" r="r" b="b"/>
                  <a:pathLst>
                    <a:path w="45506" h="26261" extrusionOk="0">
                      <a:moveTo>
                        <a:pt x="14433" y="0"/>
                      </a:moveTo>
                      <a:cubicBezTo>
                        <a:pt x="14063" y="0"/>
                        <a:pt x="13709" y="76"/>
                        <a:pt x="13444" y="230"/>
                      </a:cubicBezTo>
                      <a:lnTo>
                        <a:pt x="1363" y="7208"/>
                      </a:lnTo>
                      <a:lnTo>
                        <a:pt x="0" y="6704"/>
                      </a:lnTo>
                      <a:lnTo>
                        <a:pt x="0" y="8326"/>
                      </a:lnTo>
                      <a:cubicBezTo>
                        <a:pt x="0" y="8586"/>
                        <a:pt x="189" y="8854"/>
                        <a:pt x="559" y="9066"/>
                      </a:cubicBezTo>
                      <a:lnTo>
                        <a:pt x="29801" y="25936"/>
                      </a:lnTo>
                      <a:cubicBezTo>
                        <a:pt x="30167" y="26151"/>
                        <a:pt x="30635" y="26260"/>
                        <a:pt x="31080" y="26260"/>
                      </a:cubicBezTo>
                      <a:cubicBezTo>
                        <a:pt x="31451" y="26260"/>
                        <a:pt x="31805" y="26184"/>
                        <a:pt x="32070" y="26030"/>
                      </a:cubicBezTo>
                      <a:lnTo>
                        <a:pt x="45112" y="18501"/>
                      </a:lnTo>
                      <a:cubicBezTo>
                        <a:pt x="45372" y="18344"/>
                        <a:pt x="45505" y="18147"/>
                        <a:pt x="45505" y="17926"/>
                      </a:cubicBezTo>
                      <a:lnTo>
                        <a:pt x="45505" y="16304"/>
                      </a:lnTo>
                      <a:lnTo>
                        <a:pt x="44261" y="16800"/>
                      </a:lnTo>
                      <a:lnTo>
                        <a:pt x="15712" y="325"/>
                      </a:lnTo>
                      <a:cubicBezTo>
                        <a:pt x="15347" y="110"/>
                        <a:pt x="14878" y="0"/>
                        <a:pt x="14433"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3" name="Google Shape;373;p1"/>
                <p:cNvSpPr/>
                <p:nvPr/>
              </p:nvSpPr>
              <p:spPr>
                <a:xfrm>
                  <a:off x="1367875" y="3292275"/>
                  <a:ext cx="1137450" cy="656475"/>
                </a:xfrm>
                <a:custGeom>
                  <a:avLst/>
                  <a:gdLst/>
                  <a:ahLst/>
                  <a:cxnLst/>
                  <a:rect l="l" t="t" r="r" b="b"/>
                  <a:pathLst>
                    <a:path w="45498" h="26259" extrusionOk="0">
                      <a:moveTo>
                        <a:pt x="14425" y="1"/>
                      </a:moveTo>
                      <a:cubicBezTo>
                        <a:pt x="14055" y="1"/>
                        <a:pt x="13701" y="77"/>
                        <a:pt x="13436" y="231"/>
                      </a:cubicBezTo>
                      <a:lnTo>
                        <a:pt x="394" y="7760"/>
                      </a:lnTo>
                      <a:cubicBezTo>
                        <a:pt x="126" y="7909"/>
                        <a:pt x="0" y="8114"/>
                        <a:pt x="0" y="8327"/>
                      </a:cubicBezTo>
                      <a:cubicBezTo>
                        <a:pt x="0" y="8587"/>
                        <a:pt x="189" y="8854"/>
                        <a:pt x="551" y="9067"/>
                      </a:cubicBezTo>
                      <a:lnTo>
                        <a:pt x="29793" y="25937"/>
                      </a:lnTo>
                      <a:cubicBezTo>
                        <a:pt x="30161" y="26148"/>
                        <a:pt x="30633" y="26258"/>
                        <a:pt x="31080" y="26258"/>
                      </a:cubicBezTo>
                      <a:cubicBezTo>
                        <a:pt x="31447" y="26258"/>
                        <a:pt x="31799" y="26184"/>
                        <a:pt x="32062" y="26031"/>
                      </a:cubicBezTo>
                      <a:lnTo>
                        <a:pt x="45104" y="18502"/>
                      </a:lnTo>
                      <a:cubicBezTo>
                        <a:pt x="45371" y="18344"/>
                        <a:pt x="45497" y="18140"/>
                        <a:pt x="45497" y="17927"/>
                      </a:cubicBezTo>
                      <a:cubicBezTo>
                        <a:pt x="45497" y="17675"/>
                        <a:pt x="45308" y="17399"/>
                        <a:pt x="44946" y="17187"/>
                      </a:cubicBezTo>
                      <a:lnTo>
                        <a:pt x="15704" y="325"/>
                      </a:lnTo>
                      <a:cubicBezTo>
                        <a:pt x="15339" y="110"/>
                        <a:pt x="14870" y="1"/>
                        <a:pt x="14425" y="1"/>
                      </a:cubicBezTo>
                      <a:close/>
                    </a:path>
                  </a:pathLst>
                </a:custGeom>
                <a:solidFill>
                  <a:srgbClr val="B32A9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4" name="Google Shape;374;p1"/>
                <p:cNvSpPr/>
                <p:nvPr/>
              </p:nvSpPr>
              <p:spPr>
                <a:xfrm>
                  <a:off x="1377700" y="3299625"/>
                  <a:ext cx="1015200" cy="582375"/>
                </a:xfrm>
                <a:custGeom>
                  <a:avLst/>
                  <a:gdLst/>
                  <a:ahLst/>
                  <a:cxnLst/>
                  <a:rect l="l" t="t" r="r" b="b"/>
                  <a:pathLst>
                    <a:path w="40608" h="23295" extrusionOk="0">
                      <a:moveTo>
                        <a:pt x="14086" y="0"/>
                      </a:moveTo>
                      <a:cubicBezTo>
                        <a:pt x="13868" y="0"/>
                        <a:pt x="13661" y="44"/>
                        <a:pt x="13508" y="134"/>
                      </a:cubicBezTo>
                      <a:lnTo>
                        <a:pt x="340" y="7733"/>
                      </a:lnTo>
                      <a:cubicBezTo>
                        <a:pt x="1" y="7930"/>
                        <a:pt x="48" y="8277"/>
                        <a:pt x="442" y="8505"/>
                      </a:cubicBezTo>
                      <a:lnTo>
                        <a:pt x="25762" y="23107"/>
                      </a:lnTo>
                      <a:cubicBezTo>
                        <a:pt x="25977" y="23231"/>
                        <a:pt x="26253" y="23295"/>
                        <a:pt x="26515" y="23295"/>
                      </a:cubicBezTo>
                      <a:cubicBezTo>
                        <a:pt x="26732" y="23295"/>
                        <a:pt x="26939" y="23251"/>
                        <a:pt x="27093" y="23162"/>
                      </a:cubicBezTo>
                      <a:lnTo>
                        <a:pt x="40261" y="15562"/>
                      </a:lnTo>
                      <a:cubicBezTo>
                        <a:pt x="40607" y="15365"/>
                        <a:pt x="40560" y="15018"/>
                        <a:pt x="40166" y="14798"/>
                      </a:cubicBezTo>
                      <a:lnTo>
                        <a:pt x="14839" y="189"/>
                      </a:lnTo>
                      <a:cubicBezTo>
                        <a:pt x="14623" y="64"/>
                        <a:pt x="14347" y="0"/>
                        <a:pt x="14086" y="0"/>
                      </a:cubicBezTo>
                      <a:close/>
                    </a:path>
                  </a:pathLst>
                </a:custGeom>
                <a:solidFill>
                  <a:srgbClr val="D4B6F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5" name="Google Shape;375;p1"/>
                <p:cNvSpPr/>
                <p:nvPr/>
              </p:nvSpPr>
              <p:spPr>
                <a:xfrm>
                  <a:off x="2248950" y="3784100"/>
                  <a:ext cx="82725" cy="43450"/>
                </a:xfrm>
                <a:custGeom>
                  <a:avLst/>
                  <a:gdLst/>
                  <a:ahLst/>
                  <a:cxnLst/>
                  <a:rect l="l" t="t" r="r" b="b"/>
                  <a:pathLst>
                    <a:path w="3309" h="1738" extrusionOk="0">
                      <a:moveTo>
                        <a:pt x="1651" y="0"/>
                      </a:moveTo>
                      <a:cubicBezTo>
                        <a:pt x="1266" y="0"/>
                        <a:pt x="882" y="85"/>
                        <a:pt x="591" y="254"/>
                      </a:cubicBezTo>
                      <a:cubicBezTo>
                        <a:pt x="0" y="593"/>
                        <a:pt x="0" y="1144"/>
                        <a:pt x="591" y="1483"/>
                      </a:cubicBezTo>
                      <a:cubicBezTo>
                        <a:pt x="886" y="1652"/>
                        <a:pt x="1270" y="1737"/>
                        <a:pt x="1654" y="1737"/>
                      </a:cubicBezTo>
                      <a:cubicBezTo>
                        <a:pt x="2038" y="1737"/>
                        <a:pt x="2422" y="1652"/>
                        <a:pt x="2717" y="1483"/>
                      </a:cubicBezTo>
                      <a:cubicBezTo>
                        <a:pt x="3300" y="1144"/>
                        <a:pt x="3308" y="601"/>
                        <a:pt x="2717" y="254"/>
                      </a:cubicBezTo>
                      <a:cubicBezTo>
                        <a:pt x="2422" y="85"/>
                        <a:pt x="2036" y="0"/>
                        <a:pt x="1651" y="0"/>
                      </a:cubicBezTo>
                      <a:close/>
                    </a:path>
                  </a:pathLst>
                </a:custGeom>
                <a:solidFill>
                  <a:srgbClr val="D4B6F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6" name="Google Shape;376;p1"/>
                <p:cNvSpPr/>
                <p:nvPr/>
              </p:nvSpPr>
              <p:spPr>
                <a:xfrm>
                  <a:off x="2254850" y="3787350"/>
                  <a:ext cx="70525" cy="37125"/>
                </a:xfrm>
                <a:custGeom>
                  <a:avLst/>
                  <a:gdLst/>
                  <a:ahLst/>
                  <a:cxnLst/>
                  <a:rect l="l" t="t" r="r" b="b"/>
                  <a:pathLst>
                    <a:path w="2821" h="1485" extrusionOk="0">
                      <a:moveTo>
                        <a:pt x="1410" y="0"/>
                      </a:moveTo>
                      <a:cubicBezTo>
                        <a:pt x="1082" y="0"/>
                        <a:pt x="753" y="73"/>
                        <a:pt x="505" y="219"/>
                      </a:cubicBezTo>
                      <a:cubicBezTo>
                        <a:pt x="1" y="510"/>
                        <a:pt x="1" y="975"/>
                        <a:pt x="505" y="1266"/>
                      </a:cubicBezTo>
                      <a:cubicBezTo>
                        <a:pt x="753" y="1412"/>
                        <a:pt x="1082" y="1485"/>
                        <a:pt x="1410" y="1485"/>
                      </a:cubicBezTo>
                      <a:cubicBezTo>
                        <a:pt x="1739" y="1485"/>
                        <a:pt x="2068" y="1412"/>
                        <a:pt x="2316" y="1266"/>
                      </a:cubicBezTo>
                      <a:cubicBezTo>
                        <a:pt x="2820" y="975"/>
                        <a:pt x="2820" y="510"/>
                        <a:pt x="2316" y="219"/>
                      </a:cubicBezTo>
                      <a:cubicBezTo>
                        <a:pt x="2068" y="73"/>
                        <a:pt x="1739" y="0"/>
                        <a:pt x="1410" y="0"/>
                      </a:cubicBezTo>
                      <a:close/>
                    </a:path>
                  </a:pathLst>
                </a:custGeom>
                <a:solidFill>
                  <a:srgbClr val="D4B6F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7" name="Google Shape;377;p1"/>
                <p:cNvSpPr/>
                <p:nvPr/>
              </p:nvSpPr>
              <p:spPr>
                <a:xfrm>
                  <a:off x="3701800" y="2792025"/>
                  <a:ext cx="179400" cy="103575"/>
                </a:xfrm>
                <a:custGeom>
                  <a:avLst/>
                  <a:gdLst/>
                  <a:ahLst/>
                  <a:cxnLst/>
                  <a:rect l="l" t="t" r="r" b="b"/>
                  <a:pathLst>
                    <a:path w="7176" h="4143" extrusionOk="0">
                      <a:moveTo>
                        <a:pt x="3592" y="0"/>
                      </a:moveTo>
                      <a:lnTo>
                        <a:pt x="0" y="2072"/>
                      </a:lnTo>
                      <a:lnTo>
                        <a:pt x="3592" y="4143"/>
                      </a:lnTo>
                      <a:lnTo>
                        <a:pt x="7175" y="2072"/>
                      </a:lnTo>
                      <a:lnTo>
                        <a:pt x="3592" y="0"/>
                      </a:lnTo>
                      <a:close/>
                    </a:path>
                  </a:pathLst>
                </a:custGeom>
                <a:solidFill>
                  <a:srgbClr val="8C3EE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8" name="Google Shape;378;p1"/>
                <p:cNvSpPr/>
                <p:nvPr/>
              </p:nvSpPr>
              <p:spPr>
                <a:xfrm>
                  <a:off x="3701800" y="2843800"/>
                  <a:ext cx="89800" cy="155375"/>
                </a:xfrm>
                <a:custGeom>
                  <a:avLst/>
                  <a:gdLst/>
                  <a:ahLst/>
                  <a:cxnLst/>
                  <a:rect l="l" t="t" r="r" b="b"/>
                  <a:pathLst>
                    <a:path w="3592" h="6215" extrusionOk="0">
                      <a:moveTo>
                        <a:pt x="0" y="1"/>
                      </a:moveTo>
                      <a:lnTo>
                        <a:pt x="0" y="4143"/>
                      </a:lnTo>
                      <a:lnTo>
                        <a:pt x="3592" y="6214"/>
                      </a:lnTo>
                      <a:lnTo>
                        <a:pt x="3592" y="2072"/>
                      </a:lnTo>
                      <a:lnTo>
                        <a:pt x="0" y="1"/>
                      </a:lnTo>
                      <a:close/>
                    </a:path>
                  </a:pathLst>
                </a:custGeom>
                <a:solidFill>
                  <a:srgbClr val="220B4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9" name="Google Shape;379;p1"/>
                <p:cNvSpPr/>
                <p:nvPr/>
              </p:nvSpPr>
              <p:spPr>
                <a:xfrm>
                  <a:off x="3791575" y="2843800"/>
                  <a:ext cx="89625" cy="155375"/>
                </a:xfrm>
                <a:custGeom>
                  <a:avLst/>
                  <a:gdLst/>
                  <a:ahLst/>
                  <a:cxnLst/>
                  <a:rect l="l" t="t" r="r" b="b"/>
                  <a:pathLst>
                    <a:path w="3585" h="6215" extrusionOk="0">
                      <a:moveTo>
                        <a:pt x="3584" y="1"/>
                      </a:moveTo>
                      <a:lnTo>
                        <a:pt x="1" y="2072"/>
                      </a:lnTo>
                      <a:lnTo>
                        <a:pt x="1" y="6214"/>
                      </a:lnTo>
                      <a:lnTo>
                        <a:pt x="3584" y="4143"/>
                      </a:lnTo>
                      <a:lnTo>
                        <a:pt x="3584" y="1"/>
                      </a:lnTo>
                      <a:close/>
                    </a:path>
                  </a:pathLst>
                </a:custGeom>
                <a:solidFill>
                  <a:srgbClr val="D4B6F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0" name="Google Shape;380;p1"/>
                <p:cNvSpPr/>
                <p:nvPr/>
              </p:nvSpPr>
              <p:spPr>
                <a:xfrm>
                  <a:off x="3701800" y="2629775"/>
                  <a:ext cx="179400" cy="103400"/>
                </a:xfrm>
                <a:custGeom>
                  <a:avLst/>
                  <a:gdLst/>
                  <a:ahLst/>
                  <a:cxnLst/>
                  <a:rect l="l" t="t" r="r" b="b"/>
                  <a:pathLst>
                    <a:path w="7176" h="4136" extrusionOk="0">
                      <a:moveTo>
                        <a:pt x="3592" y="1"/>
                      </a:moveTo>
                      <a:lnTo>
                        <a:pt x="0" y="2064"/>
                      </a:lnTo>
                      <a:lnTo>
                        <a:pt x="3592" y="4136"/>
                      </a:lnTo>
                      <a:lnTo>
                        <a:pt x="7175" y="2064"/>
                      </a:lnTo>
                      <a:lnTo>
                        <a:pt x="3592" y="1"/>
                      </a:lnTo>
                      <a:close/>
                    </a:path>
                  </a:pathLst>
                </a:custGeom>
                <a:solidFill>
                  <a:srgbClr val="8C3EE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1" name="Google Shape;381;p1"/>
                <p:cNvSpPr/>
                <p:nvPr/>
              </p:nvSpPr>
              <p:spPr>
                <a:xfrm>
                  <a:off x="3701800" y="2681375"/>
                  <a:ext cx="89800" cy="155375"/>
                </a:xfrm>
                <a:custGeom>
                  <a:avLst/>
                  <a:gdLst/>
                  <a:ahLst/>
                  <a:cxnLst/>
                  <a:rect l="l" t="t" r="r" b="b"/>
                  <a:pathLst>
                    <a:path w="3592" h="6215" extrusionOk="0">
                      <a:moveTo>
                        <a:pt x="0" y="0"/>
                      </a:moveTo>
                      <a:lnTo>
                        <a:pt x="0" y="4143"/>
                      </a:lnTo>
                      <a:lnTo>
                        <a:pt x="3592" y="6214"/>
                      </a:lnTo>
                      <a:lnTo>
                        <a:pt x="3592" y="2072"/>
                      </a:lnTo>
                      <a:lnTo>
                        <a:pt x="0" y="0"/>
                      </a:lnTo>
                      <a:close/>
                    </a:path>
                  </a:pathLst>
                </a:custGeom>
                <a:solidFill>
                  <a:srgbClr val="220B4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2" name="Google Shape;382;p1"/>
                <p:cNvSpPr/>
                <p:nvPr/>
              </p:nvSpPr>
              <p:spPr>
                <a:xfrm>
                  <a:off x="3791575" y="2681375"/>
                  <a:ext cx="89625" cy="155375"/>
                </a:xfrm>
                <a:custGeom>
                  <a:avLst/>
                  <a:gdLst/>
                  <a:ahLst/>
                  <a:cxnLst/>
                  <a:rect l="l" t="t" r="r" b="b"/>
                  <a:pathLst>
                    <a:path w="3585" h="6215" extrusionOk="0">
                      <a:moveTo>
                        <a:pt x="3584" y="0"/>
                      </a:moveTo>
                      <a:lnTo>
                        <a:pt x="1" y="2072"/>
                      </a:lnTo>
                      <a:lnTo>
                        <a:pt x="1" y="6214"/>
                      </a:lnTo>
                      <a:lnTo>
                        <a:pt x="3584" y="4143"/>
                      </a:lnTo>
                      <a:lnTo>
                        <a:pt x="3584" y="0"/>
                      </a:lnTo>
                      <a:close/>
                    </a:path>
                  </a:pathLst>
                </a:custGeom>
                <a:solidFill>
                  <a:srgbClr val="D4B6F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3" name="Google Shape;383;p1"/>
                <p:cNvSpPr/>
                <p:nvPr/>
              </p:nvSpPr>
              <p:spPr>
                <a:xfrm>
                  <a:off x="3561225" y="2873325"/>
                  <a:ext cx="179175" cy="103400"/>
                </a:xfrm>
                <a:custGeom>
                  <a:avLst/>
                  <a:gdLst/>
                  <a:ahLst/>
                  <a:cxnLst/>
                  <a:rect l="l" t="t" r="r" b="b"/>
                  <a:pathLst>
                    <a:path w="7167" h="4136" extrusionOk="0">
                      <a:moveTo>
                        <a:pt x="3584" y="1"/>
                      </a:moveTo>
                      <a:lnTo>
                        <a:pt x="0" y="2072"/>
                      </a:lnTo>
                      <a:lnTo>
                        <a:pt x="3584" y="4136"/>
                      </a:lnTo>
                      <a:lnTo>
                        <a:pt x="7167" y="2072"/>
                      </a:lnTo>
                      <a:lnTo>
                        <a:pt x="3584" y="1"/>
                      </a:lnTo>
                      <a:close/>
                    </a:path>
                  </a:pathLst>
                </a:custGeom>
                <a:solidFill>
                  <a:srgbClr val="8C3EE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4" name="Google Shape;384;p1"/>
                <p:cNvSpPr/>
                <p:nvPr/>
              </p:nvSpPr>
              <p:spPr>
                <a:xfrm>
                  <a:off x="3561225" y="2925125"/>
                  <a:ext cx="89600" cy="155175"/>
                </a:xfrm>
                <a:custGeom>
                  <a:avLst/>
                  <a:gdLst/>
                  <a:ahLst/>
                  <a:cxnLst/>
                  <a:rect l="l" t="t" r="r" b="b"/>
                  <a:pathLst>
                    <a:path w="3584" h="6207" extrusionOk="0">
                      <a:moveTo>
                        <a:pt x="0" y="0"/>
                      </a:moveTo>
                      <a:lnTo>
                        <a:pt x="0" y="4135"/>
                      </a:lnTo>
                      <a:lnTo>
                        <a:pt x="3584" y="6206"/>
                      </a:lnTo>
                      <a:lnTo>
                        <a:pt x="3584" y="2064"/>
                      </a:lnTo>
                      <a:lnTo>
                        <a:pt x="0" y="0"/>
                      </a:lnTo>
                      <a:close/>
                    </a:path>
                  </a:pathLst>
                </a:custGeom>
                <a:solidFill>
                  <a:srgbClr val="220B4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5" name="Google Shape;385;p1"/>
                <p:cNvSpPr/>
                <p:nvPr/>
              </p:nvSpPr>
              <p:spPr>
                <a:xfrm>
                  <a:off x="3650800" y="2925125"/>
                  <a:ext cx="89600" cy="155175"/>
                </a:xfrm>
                <a:custGeom>
                  <a:avLst/>
                  <a:gdLst/>
                  <a:ahLst/>
                  <a:cxnLst/>
                  <a:rect l="l" t="t" r="r" b="b"/>
                  <a:pathLst>
                    <a:path w="3584" h="6207" extrusionOk="0">
                      <a:moveTo>
                        <a:pt x="3584" y="0"/>
                      </a:moveTo>
                      <a:lnTo>
                        <a:pt x="1" y="2064"/>
                      </a:lnTo>
                      <a:lnTo>
                        <a:pt x="1" y="6206"/>
                      </a:lnTo>
                      <a:lnTo>
                        <a:pt x="3584" y="4135"/>
                      </a:lnTo>
                      <a:lnTo>
                        <a:pt x="3584" y="0"/>
                      </a:lnTo>
                      <a:close/>
                    </a:path>
                  </a:pathLst>
                </a:custGeom>
                <a:solidFill>
                  <a:srgbClr val="D4B6F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6" name="Google Shape;386;p1"/>
                <p:cNvSpPr/>
                <p:nvPr/>
              </p:nvSpPr>
              <p:spPr>
                <a:xfrm>
                  <a:off x="3561225" y="2710900"/>
                  <a:ext cx="179175" cy="103600"/>
                </a:xfrm>
                <a:custGeom>
                  <a:avLst/>
                  <a:gdLst/>
                  <a:ahLst/>
                  <a:cxnLst/>
                  <a:rect l="l" t="t" r="r" b="b"/>
                  <a:pathLst>
                    <a:path w="7167" h="4144" extrusionOk="0">
                      <a:moveTo>
                        <a:pt x="3584" y="1"/>
                      </a:moveTo>
                      <a:lnTo>
                        <a:pt x="0" y="2072"/>
                      </a:lnTo>
                      <a:lnTo>
                        <a:pt x="3584" y="4143"/>
                      </a:lnTo>
                      <a:lnTo>
                        <a:pt x="7167" y="2072"/>
                      </a:lnTo>
                      <a:lnTo>
                        <a:pt x="3584" y="1"/>
                      </a:lnTo>
                      <a:close/>
                    </a:path>
                  </a:pathLst>
                </a:custGeom>
                <a:solidFill>
                  <a:srgbClr val="8C3EE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7" name="Google Shape;387;p1"/>
                <p:cNvSpPr/>
                <p:nvPr/>
              </p:nvSpPr>
              <p:spPr>
                <a:xfrm>
                  <a:off x="3561225" y="2762675"/>
                  <a:ext cx="89600" cy="155175"/>
                </a:xfrm>
                <a:custGeom>
                  <a:avLst/>
                  <a:gdLst/>
                  <a:ahLst/>
                  <a:cxnLst/>
                  <a:rect l="l" t="t" r="r" b="b"/>
                  <a:pathLst>
                    <a:path w="3584" h="6207" extrusionOk="0">
                      <a:moveTo>
                        <a:pt x="0" y="1"/>
                      </a:moveTo>
                      <a:lnTo>
                        <a:pt x="0" y="4136"/>
                      </a:lnTo>
                      <a:lnTo>
                        <a:pt x="3584" y="6207"/>
                      </a:lnTo>
                      <a:lnTo>
                        <a:pt x="3584" y="2072"/>
                      </a:lnTo>
                      <a:lnTo>
                        <a:pt x="0" y="1"/>
                      </a:lnTo>
                      <a:close/>
                    </a:path>
                  </a:pathLst>
                </a:custGeom>
                <a:solidFill>
                  <a:srgbClr val="220B4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8" name="Google Shape;388;p1"/>
                <p:cNvSpPr/>
                <p:nvPr/>
              </p:nvSpPr>
              <p:spPr>
                <a:xfrm>
                  <a:off x="3650800" y="2762675"/>
                  <a:ext cx="89600" cy="155175"/>
                </a:xfrm>
                <a:custGeom>
                  <a:avLst/>
                  <a:gdLst/>
                  <a:ahLst/>
                  <a:cxnLst/>
                  <a:rect l="l" t="t" r="r" b="b"/>
                  <a:pathLst>
                    <a:path w="3584" h="6207" extrusionOk="0">
                      <a:moveTo>
                        <a:pt x="3584" y="1"/>
                      </a:moveTo>
                      <a:lnTo>
                        <a:pt x="1" y="2072"/>
                      </a:lnTo>
                      <a:lnTo>
                        <a:pt x="1" y="6207"/>
                      </a:lnTo>
                      <a:lnTo>
                        <a:pt x="3584" y="4136"/>
                      </a:lnTo>
                      <a:lnTo>
                        <a:pt x="3584" y="1"/>
                      </a:lnTo>
                      <a:close/>
                    </a:path>
                  </a:pathLst>
                </a:custGeom>
                <a:solidFill>
                  <a:srgbClr val="D4B6F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9" name="Google Shape;389;p1"/>
                <p:cNvSpPr/>
                <p:nvPr/>
              </p:nvSpPr>
              <p:spPr>
                <a:xfrm>
                  <a:off x="3420650" y="2304925"/>
                  <a:ext cx="179175" cy="103375"/>
                </a:xfrm>
                <a:custGeom>
                  <a:avLst/>
                  <a:gdLst/>
                  <a:ahLst/>
                  <a:cxnLst/>
                  <a:rect l="l" t="t" r="r" b="b"/>
                  <a:pathLst>
                    <a:path w="7167" h="4135" extrusionOk="0">
                      <a:moveTo>
                        <a:pt x="3583" y="0"/>
                      </a:moveTo>
                      <a:lnTo>
                        <a:pt x="0" y="2071"/>
                      </a:lnTo>
                      <a:lnTo>
                        <a:pt x="3583" y="4135"/>
                      </a:lnTo>
                      <a:lnTo>
                        <a:pt x="7167" y="2071"/>
                      </a:lnTo>
                      <a:lnTo>
                        <a:pt x="3583" y="0"/>
                      </a:lnTo>
                      <a:close/>
                    </a:path>
                  </a:pathLst>
                </a:custGeom>
                <a:solidFill>
                  <a:srgbClr val="8C3EE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0" name="Google Shape;390;p1"/>
                <p:cNvSpPr/>
                <p:nvPr/>
              </p:nvSpPr>
              <p:spPr>
                <a:xfrm>
                  <a:off x="3420650" y="2356700"/>
                  <a:ext cx="89600" cy="155175"/>
                </a:xfrm>
                <a:custGeom>
                  <a:avLst/>
                  <a:gdLst/>
                  <a:ahLst/>
                  <a:cxnLst/>
                  <a:rect l="l" t="t" r="r" b="b"/>
                  <a:pathLst>
                    <a:path w="3584" h="6207" extrusionOk="0">
                      <a:moveTo>
                        <a:pt x="0" y="0"/>
                      </a:moveTo>
                      <a:lnTo>
                        <a:pt x="0" y="4135"/>
                      </a:lnTo>
                      <a:lnTo>
                        <a:pt x="3583" y="6206"/>
                      </a:lnTo>
                      <a:lnTo>
                        <a:pt x="3583" y="2064"/>
                      </a:lnTo>
                      <a:lnTo>
                        <a:pt x="0" y="0"/>
                      </a:lnTo>
                      <a:close/>
                    </a:path>
                  </a:pathLst>
                </a:custGeom>
                <a:solidFill>
                  <a:srgbClr val="220B4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1" name="Google Shape;391;p1"/>
                <p:cNvSpPr/>
                <p:nvPr/>
              </p:nvSpPr>
              <p:spPr>
                <a:xfrm>
                  <a:off x="3510225" y="2356700"/>
                  <a:ext cx="89600" cy="155175"/>
                </a:xfrm>
                <a:custGeom>
                  <a:avLst/>
                  <a:gdLst/>
                  <a:ahLst/>
                  <a:cxnLst/>
                  <a:rect l="l" t="t" r="r" b="b"/>
                  <a:pathLst>
                    <a:path w="3584" h="6207" extrusionOk="0">
                      <a:moveTo>
                        <a:pt x="3584" y="0"/>
                      </a:moveTo>
                      <a:lnTo>
                        <a:pt x="0" y="2064"/>
                      </a:lnTo>
                      <a:lnTo>
                        <a:pt x="0" y="6206"/>
                      </a:lnTo>
                      <a:lnTo>
                        <a:pt x="3584" y="4135"/>
                      </a:lnTo>
                      <a:lnTo>
                        <a:pt x="3584" y="0"/>
                      </a:lnTo>
                      <a:close/>
                    </a:path>
                  </a:pathLst>
                </a:custGeom>
                <a:solidFill>
                  <a:srgbClr val="D4B6F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2" name="Google Shape;392;p1"/>
                <p:cNvSpPr/>
                <p:nvPr/>
              </p:nvSpPr>
              <p:spPr>
                <a:xfrm>
                  <a:off x="3561225" y="2386025"/>
                  <a:ext cx="179175" cy="103600"/>
                </a:xfrm>
                <a:custGeom>
                  <a:avLst/>
                  <a:gdLst/>
                  <a:ahLst/>
                  <a:cxnLst/>
                  <a:rect l="l" t="t" r="r" b="b"/>
                  <a:pathLst>
                    <a:path w="7167" h="4144" extrusionOk="0">
                      <a:moveTo>
                        <a:pt x="3584" y="1"/>
                      </a:moveTo>
                      <a:lnTo>
                        <a:pt x="0" y="2072"/>
                      </a:lnTo>
                      <a:lnTo>
                        <a:pt x="3584" y="4143"/>
                      </a:lnTo>
                      <a:lnTo>
                        <a:pt x="7167" y="2072"/>
                      </a:lnTo>
                      <a:lnTo>
                        <a:pt x="3584" y="1"/>
                      </a:lnTo>
                      <a:close/>
                    </a:path>
                  </a:pathLst>
                </a:custGeom>
                <a:solidFill>
                  <a:srgbClr val="8C3EE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3" name="Google Shape;393;p1"/>
                <p:cNvSpPr/>
                <p:nvPr/>
              </p:nvSpPr>
              <p:spPr>
                <a:xfrm>
                  <a:off x="3561225" y="2437825"/>
                  <a:ext cx="89600" cy="155175"/>
                </a:xfrm>
                <a:custGeom>
                  <a:avLst/>
                  <a:gdLst/>
                  <a:ahLst/>
                  <a:cxnLst/>
                  <a:rect l="l" t="t" r="r" b="b"/>
                  <a:pathLst>
                    <a:path w="3584" h="6207" extrusionOk="0">
                      <a:moveTo>
                        <a:pt x="0" y="0"/>
                      </a:moveTo>
                      <a:lnTo>
                        <a:pt x="0" y="4143"/>
                      </a:lnTo>
                      <a:lnTo>
                        <a:pt x="3584" y="6206"/>
                      </a:lnTo>
                      <a:lnTo>
                        <a:pt x="3584" y="2071"/>
                      </a:lnTo>
                      <a:lnTo>
                        <a:pt x="0" y="0"/>
                      </a:lnTo>
                      <a:close/>
                    </a:path>
                  </a:pathLst>
                </a:custGeom>
                <a:solidFill>
                  <a:srgbClr val="220B4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4" name="Google Shape;394;p1"/>
                <p:cNvSpPr/>
                <p:nvPr/>
              </p:nvSpPr>
              <p:spPr>
                <a:xfrm>
                  <a:off x="3650800" y="2437825"/>
                  <a:ext cx="89600" cy="155175"/>
                </a:xfrm>
                <a:custGeom>
                  <a:avLst/>
                  <a:gdLst/>
                  <a:ahLst/>
                  <a:cxnLst/>
                  <a:rect l="l" t="t" r="r" b="b"/>
                  <a:pathLst>
                    <a:path w="3584" h="6207" extrusionOk="0">
                      <a:moveTo>
                        <a:pt x="3584" y="0"/>
                      </a:moveTo>
                      <a:lnTo>
                        <a:pt x="1" y="2071"/>
                      </a:lnTo>
                      <a:lnTo>
                        <a:pt x="1" y="6206"/>
                      </a:lnTo>
                      <a:lnTo>
                        <a:pt x="3584" y="4143"/>
                      </a:lnTo>
                      <a:lnTo>
                        <a:pt x="3584" y="0"/>
                      </a:lnTo>
                      <a:close/>
                    </a:path>
                  </a:pathLst>
                </a:custGeom>
                <a:solidFill>
                  <a:srgbClr val="D4B6F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5" name="Google Shape;395;p1"/>
                <p:cNvSpPr/>
                <p:nvPr/>
              </p:nvSpPr>
              <p:spPr>
                <a:xfrm>
                  <a:off x="3701800" y="2467350"/>
                  <a:ext cx="179400" cy="103400"/>
                </a:xfrm>
                <a:custGeom>
                  <a:avLst/>
                  <a:gdLst/>
                  <a:ahLst/>
                  <a:cxnLst/>
                  <a:rect l="l" t="t" r="r" b="b"/>
                  <a:pathLst>
                    <a:path w="7176" h="4136" extrusionOk="0">
                      <a:moveTo>
                        <a:pt x="3592" y="1"/>
                      </a:moveTo>
                      <a:lnTo>
                        <a:pt x="0" y="2064"/>
                      </a:lnTo>
                      <a:lnTo>
                        <a:pt x="3592" y="4135"/>
                      </a:lnTo>
                      <a:lnTo>
                        <a:pt x="7175" y="2064"/>
                      </a:lnTo>
                      <a:lnTo>
                        <a:pt x="3592" y="1"/>
                      </a:lnTo>
                      <a:close/>
                    </a:path>
                  </a:pathLst>
                </a:custGeom>
                <a:solidFill>
                  <a:srgbClr val="8C3EE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6" name="Google Shape;396;p1"/>
                <p:cNvSpPr/>
                <p:nvPr/>
              </p:nvSpPr>
              <p:spPr>
                <a:xfrm>
                  <a:off x="3701800" y="2518925"/>
                  <a:ext cx="89800" cy="155375"/>
                </a:xfrm>
                <a:custGeom>
                  <a:avLst/>
                  <a:gdLst/>
                  <a:ahLst/>
                  <a:cxnLst/>
                  <a:rect l="l" t="t" r="r" b="b"/>
                  <a:pathLst>
                    <a:path w="3592" h="6215" extrusionOk="0">
                      <a:moveTo>
                        <a:pt x="0" y="1"/>
                      </a:moveTo>
                      <a:lnTo>
                        <a:pt x="0" y="4143"/>
                      </a:lnTo>
                      <a:lnTo>
                        <a:pt x="3592" y="6215"/>
                      </a:lnTo>
                      <a:lnTo>
                        <a:pt x="3592" y="2072"/>
                      </a:lnTo>
                      <a:lnTo>
                        <a:pt x="0" y="1"/>
                      </a:lnTo>
                      <a:close/>
                    </a:path>
                  </a:pathLst>
                </a:custGeom>
                <a:solidFill>
                  <a:srgbClr val="220B4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7" name="Google Shape;397;p1"/>
                <p:cNvSpPr/>
                <p:nvPr/>
              </p:nvSpPr>
              <p:spPr>
                <a:xfrm>
                  <a:off x="3791575" y="2518925"/>
                  <a:ext cx="89625" cy="155375"/>
                </a:xfrm>
                <a:custGeom>
                  <a:avLst/>
                  <a:gdLst/>
                  <a:ahLst/>
                  <a:cxnLst/>
                  <a:rect l="l" t="t" r="r" b="b"/>
                  <a:pathLst>
                    <a:path w="3585" h="6215" extrusionOk="0">
                      <a:moveTo>
                        <a:pt x="3584" y="1"/>
                      </a:moveTo>
                      <a:lnTo>
                        <a:pt x="1" y="2072"/>
                      </a:lnTo>
                      <a:lnTo>
                        <a:pt x="1" y="6215"/>
                      </a:lnTo>
                      <a:lnTo>
                        <a:pt x="3584" y="4143"/>
                      </a:lnTo>
                      <a:lnTo>
                        <a:pt x="3584" y="1"/>
                      </a:lnTo>
                      <a:close/>
                    </a:path>
                  </a:pathLst>
                </a:custGeom>
                <a:solidFill>
                  <a:srgbClr val="D4B6F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8" name="Google Shape;398;p1"/>
                <p:cNvSpPr/>
                <p:nvPr/>
              </p:nvSpPr>
              <p:spPr>
                <a:xfrm>
                  <a:off x="3279850" y="2386025"/>
                  <a:ext cx="179400" cy="103600"/>
                </a:xfrm>
                <a:custGeom>
                  <a:avLst/>
                  <a:gdLst/>
                  <a:ahLst/>
                  <a:cxnLst/>
                  <a:rect l="l" t="t" r="r" b="b"/>
                  <a:pathLst>
                    <a:path w="7176" h="4144" extrusionOk="0">
                      <a:moveTo>
                        <a:pt x="3584" y="1"/>
                      </a:moveTo>
                      <a:lnTo>
                        <a:pt x="1" y="2072"/>
                      </a:lnTo>
                      <a:lnTo>
                        <a:pt x="3584" y="4143"/>
                      </a:lnTo>
                      <a:lnTo>
                        <a:pt x="7176" y="2072"/>
                      </a:lnTo>
                      <a:lnTo>
                        <a:pt x="3584" y="1"/>
                      </a:lnTo>
                      <a:close/>
                    </a:path>
                  </a:pathLst>
                </a:custGeom>
                <a:solidFill>
                  <a:srgbClr val="8C3EE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9" name="Google Shape;399;p1"/>
                <p:cNvSpPr/>
                <p:nvPr/>
              </p:nvSpPr>
              <p:spPr>
                <a:xfrm>
                  <a:off x="3279850" y="2437825"/>
                  <a:ext cx="89625" cy="155175"/>
                </a:xfrm>
                <a:custGeom>
                  <a:avLst/>
                  <a:gdLst/>
                  <a:ahLst/>
                  <a:cxnLst/>
                  <a:rect l="l" t="t" r="r" b="b"/>
                  <a:pathLst>
                    <a:path w="3585" h="6207" extrusionOk="0">
                      <a:moveTo>
                        <a:pt x="1" y="0"/>
                      </a:moveTo>
                      <a:lnTo>
                        <a:pt x="1" y="4143"/>
                      </a:lnTo>
                      <a:lnTo>
                        <a:pt x="3584" y="6206"/>
                      </a:lnTo>
                      <a:lnTo>
                        <a:pt x="3584" y="2071"/>
                      </a:lnTo>
                      <a:lnTo>
                        <a:pt x="1" y="0"/>
                      </a:lnTo>
                      <a:close/>
                    </a:path>
                  </a:pathLst>
                </a:custGeom>
                <a:solidFill>
                  <a:srgbClr val="220B4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0" name="Google Shape;400;p1"/>
                <p:cNvSpPr/>
                <p:nvPr/>
              </p:nvSpPr>
              <p:spPr>
                <a:xfrm>
                  <a:off x="3369450" y="2437825"/>
                  <a:ext cx="89800" cy="155175"/>
                </a:xfrm>
                <a:custGeom>
                  <a:avLst/>
                  <a:gdLst/>
                  <a:ahLst/>
                  <a:cxnLst/>
                  <a:rect l="l" t="t" r="r" b="b"/>
                  <a:pathLst>
                    <a:path w="3592" h="6207" extrusionOk="0">
                      <a:moveTo>
                        <a:pt x="3592" y="0"/>
                      </a:moveTo>
                      <a:lnTo>
                        <a:pt x="0" y="2071"/>
                      </a:lnTo>
                      <a:lnTo>
                        <a:pt x="0" y="6206"/>
                      </a:lnTo>
                      <a:lnTo>
                        <a:pt x="3592" y="4143"/>
                      </a:lnTo>
                      <a:lnTo>
                        <a:pt x="3592" y="0"/>
                      </a:lnTo>
                      <a:close/>
                    </a:path>
                  </a:pathLst>
                </a:custGeom>
                <a:solidFill>
                  <a:srgbClr val="D4B6F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1" name="Google Shape;401;p1"/>
                <p:cNvSpPr/>
                <p:nvPr/>
              </p:nvSpPr>
              <p:spPr>
                <a:xfrm>
                  <a:off x="3420650" y="2467350"/>
                  <a:ext cx="179175" cy="103400"/>
                </a:xfrm>
                <a:custGeom>
                  <a:avLst/>
                  <a:gdLst/>
                  <a:ahLst/>
                  <a:cxnLst/>
                  <a:rect l="l" t="t" r="r" b="b"/>
                  <a:pathLst>
                    <a:path w="7167" h="4136" extrusionOk="0">
                      <a:moveTo>
                        <a:pt x="3583" y="1"/>
                      </a:moveTo>
                      <a:lnTo>
                        <a:pt x="0" y="2064"/>
                      </a:lnTo>
                      <a:lnTo>
                        <a:pt x="3583" y="4135"/>
                      </a:lnTo>
                      <a:lnTo>
                        <a:pt x="7167" y="2064"/>
                      </a:lnTo>
                      <a:lnTo>
                        <a:pt x="3583" y="1"/>
                      </a:lnTo>
                      <a:close/>
                    </a:path>
                  </a:pathLst>
                </a:custGeom>
                <a:solidFill>
                  <a:srgbClr val="8C3EE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2" name="Google Shape;402;p1"/>
                <p:cNvSpPr/>
                <p:nvPr/>
              </p:nvSpPr>
              <p:spPr>
                <a:xfrm>
                  <a:off x="3420650" y="2518925"/>
                  <a:ext cx="89600" cy="155375"/>
                </a:xfrm>
                <a:custGeom>
                  <a:avLst/>
                  <a:gdLst/>
                  <a:ahLst/>
                  <a:cxnLst/>
                  <a:rect l="l" t="t" r="r" b="b"/>
                  <a:pathLst>
                    <a:path w="3584" h="6215" extrusionOk="0">
                      <a:moveTo>
                        <a:pt x="0" y="1"/>
                      </a:moveTo>
                      <a:lnTo>
                        <a:pt x="0" y="4143"/>
                      </a:lnTo>
                      <a:lnTo>
                        <a:pt x="3583" y="6215"/>
                      </a:lnTo>
                      <a:lnTo>
                        <a:pt x="3583" y="2072"/>
                      </a:lnTo>
                      <a:lnTo>
                        <a:pt x="0" y="1"/>
                      </a:lnTo>
                      <a:close/>
                    </a:path>
                  </a:pathLst>
                </a:custGeom>
                <a:solidFill>
                  <a:srgbClr val="220B4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3" name="Google Shape;403;p1"/>
                <p:cNvSpPr/>
                <p:nvPr/>
              </p:nvSpPr>
              <p:spPr>
                <a:xfrm>
                  <a:off x="3510225" y="2518925"/>
                  <a:ext cx="89600" cy="155375"/>
                </a:xfrm>
                <a:custGeom>
                  <a:avLst/>
                  <a:gdLst/>
                  <a:ahLst/>
                  <a:cxnLst/>
                  <a:rect l="l" t="t" r="r" b="b"/>
                  <a:pathLst>
                    <a:path w="3584" h="6215" extrusionOk="0">
                      <a:moveTo>
                        <a:pt x="3584" y="1"/>
                      </a:moveTo>
                      <a:lnTo>
                        <a:pt x="0" y="2072"/>
                      </a:lnTo>
                      <a:lnTo>
                        <a:pt x="0" y="6215"/>
                      </a:lnTo>
                      <a:lnTo>
                        <a:pt x="3584" y="4143"/>
                      </a:lnTo>
                      <a:lnTo>
                        <a:pt x="3584" y="1"/>
                      </a:lnTo>
                      <a:close/>
                    </a:path>
                  </a:pathLst>
                </a:custGeom>
                <a:solidFill>
                  <a:srgbClr val="D4B6F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4" name="Google Shape;404;p1"/>
                <p:cNvSpPr/>
                <p:nvPr/>
              </p:nvSpPr>
              <p:spPr>
                <a:xfrm>
                  <a:off x="3561225" y="2548475"/>
                  <a:ext cx="179175" cy="103575"/>
                </a:xfrm>
                <a:custGeom>
                  <a:avLst/>
                  <a:gdLst/>
                  <a:ahLst/>
                  <a:cxnLst/>
                  <a:rect l="l" t="t" r="r" b="b"/>
                  <a:pathLst>
                    <a:path w="7167" h="4143" extrusionOk="0">
                      <a:moveTo>
                        <a:pt x="3584" y="0"/>
                      </a:moveTo>
                      <a:lnTo>
                        <a:pt x="0" y="2072"/>
                      </a:lnTo>
                      <a:lnTo>
                        <a:pt x="3584" y="4143"/>
                      </a:lnTo>
                      <a:lnTo>
                        <a:pt x="7167" y="2072"/>
                      </a:lnTo>
                      <a:lnTo>
                        <a:pt x="3584" y="0"/>
                      </a:lnTo>
                      <a:close/>
                    </a:path>
                  </a:pathLst>
                </a:custGeom>
                <a:solidFill>
                  <a:srgbClr val="8C3EE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5" name="Google Shape;405;p1"/>
                <p:cNvSpPr/>
                <p:nvPr/>
              </p:nvSpPr>
              <p:spPr>
                <a:xfrm>
                  <a:off x="3561225" y="2600250"/>
                  <a:ext cx="89600" cy="155175"/>
                </a:xfrm>
                <a:custGeom>
                  <a:avLst/>
                  <a:gdLst/>
                  <a:ahLst/>
                  <a:cxnLst/>
                  <a:rect l="l" t="t" r="r" b="b"/>
                  <a:pathLst>
                    <a:path w="3584" h="6207" extrusionOk="0">
                      <a:moveTo>
                        <a:pt x="0" y="1"/>
                      </a:moveTo>
                      <a:lnTo>
                        <a:pt x="0" y="4135"/>
                      </a:lnTo>
                      <a:lnTo>
                        <a:pt x="3584" y="6207"/>
                      </a:lnTo>
                      <a:lnTo>
                        <a:pt x="3584" y="2072"/>
                      </a:lnTo>
                      <a:lnTo>
                        <a:pt x="0" y="1"/>
                      </a:lnTo>
                      <a:close/>
                    </a:path>
                  </a:pathLst>
                </a:custGeom>
                <a:solidFill>
                  <a:srgbClr val="220B4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6" name="Google Shape;406;p1"/>
                <p:cNvSpPr/>
                <p:nvPr/>
              </p:nvSpPr>
              <p:spPr>
                <a:xfrm>
                  <a:off x="3650800" y="2600250"/>
                  <a:ext cx="89600" cy="155175"/>
                </a:xfrm>
                <a:custGeom>
                  <a:avLst/>
                  <a:gdLst/>
                  <a:ahLst/>
                  <a:cxnLst/>
                  <a:rect l="l" t="t" r="r" b="b"/>
                  <a:pathLst>
                    <a:path w="3584" h="6207" extrusionOk="0">
                      <a:moveTo>
                        <a:pt x="3584" y="1"/>
                      </a:moveTo>
                      <a:lnTo>
                        <a:pt x="1" y="2072"/>
                      </a:lnTo>
                      <a:lnTo>
                        <a:pt x="1" y="6207"/>
                      </a:lnTo>
                      <a:lnTo>
                        <a:pt x="3584" y="4135"/>
                      </a:lnTo>
                      <a:lnTo>
                        <a:pt x="3584" y="1"/>
                      </a:lnTo>
                      <a:close/>
                    </a:path>
                  </a:pathLst>
                </a:custGeom>
                <a:solidFill>
                  <a:srgbClr val="D4B6F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7" name="Google Shape;407;p1"/>
                <p:cNvSpPr/>
                <p:nvPr/>
              </p:nvSpPr>
              <p:spPr>
                <a:xfrm>
                  <a:off x="3139275" y="2792025"/>
                  <a:ext cx="179200" cy="103575"/>
                </a:xfrm>
                <a:custGeom>
                  <a:avLst/>
                  <a:gdLst/>
                  <a:ahLst/>
                  <a:cxnLst/>
                  <a:rect l="l" t="t" r="r" b="b"/>
                  <a:pathLst>
                    <a:path w="7168" h="4143" extrusionOk="0">
                      <a:moveTo>
                        <a:pt x="3584" y="0"/>
                      </a:moveTo>
                      <a:lnTo>
                        <a:pt x="1" y="2072"/>
                      </a:lnTo>
                      <a:lnTo>
                        <a:pt x="3584" y="4143"/>
                      </a:lnTo>
                      <a:lnTo>
                        <a:pt x="7168" y="2072"/>
                      </a:lnTo>
                      <a:lnTo>
                        <a:pt x="3584" y="0"/>
                      </a:lnTo>
                      <a:close/>
                    </a:path>
                  </a:pathLst>
                </a:custGeom>
                <a:solidFill>
                  <a:srgbClr val="8C3EE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8" name="Google Shape;408;p1"/>
                <p:cNvSpPr/>
                <p:nvPr/>
              </p:nvSpPr>
              <p:spPr>
                <a:xfrm>
                  <a:off x="3139275" y="2843800"/>
                  <a:ext cx="89625" cy="155375"/>
                </a:xfrm>
                <a:custGeom>
                  <a:avLst/>
                  <a:gdLst/>
                  <a:ahLst/>
                  <a:cxnLst/>
                  <a:rect l="l" t="t" r="r" b="b"/>
                  <a:pathLst>
                    <a:path w="3585" h="6215" extrusionOk="0">
                      <a:moveTo>
                        <a:pt x="1" y="1"/>
                      </a:moveTo>
                      <a:lnTo>
                        <a:pt x="1" y="4143"/>
                      </a:lnTo>
                      <a:lnTo>
                        <a:pt x="3584" y="6214"/>
                      </a:lnTo>
                      <a:lnTo>
                        <a:pt x="3584" y="2072"/>
                      </a:lnTo>
                      <a:lnTo>
                        <a:pt x="1" y="1"/>
                      </a:lnTo>
                      <a:close/>
                    </a:path>
                  </a:pathLst>
                </a:custGeom>
                <a:solidFill>
                  <a:srgbClr val="220B4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9" name="Google Shape;409;p1"/>
                <p:cNvSpPr/>
                <p:nvPr/>
              </p:nvSpPr>
              <p:spPr>
                <a:xfrm>
                  <a:off x="3228875" y="2843800"/>
                  <a:ext cx="89600" cy="155375"/>
                </a:xfrm>
                <a:custGeom>
                  <a:avLst/>
                  <a:gdLst/>
                  <a:ahLst/>
                  <a:cxnLst/>
                  <a:rect l="l" t="t" r="r" b="b"/>
                  <a:pathLst>
                    <a:path w="3584" h="6215" extrusionOk="0">
                      <a:moveTo>
                        <a:pt x="3584" y="1"/>
                      </a:moveTo>
                      <a:lnTo>
                        <a:pt x="0" y="2072"/>
                      </a:lnTo>
                      <a:lnTo>
                        <a:pt x="0" y="6214"/>
                      </a:lnTo>
                      <a:lnTo>
                        <a:pt x="3584" y="4143"/>
                      </a:lnTo>
                      <a:lnTo>
                        <a:pt x="3584" y="1"/>
                      </a:lnTo>
                      <a:close/>
                    </a:path>
                  </a:pathLst>
                </a:custGeom>
                <a:solidFill>
                  <a:srgbClr val="D4B6F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0" name="Google Shape;410;p1"/>
                <p:cNvSpPr/>
                <p:nvPr/>
              </p:nvSpPr>
              <p:spPr>
                <a:xfrm>
                  <a:off x="3279850" y="2873325"/>
                  <a:ext cx="179400" cy="103400"/>
                </a:xfrm>
                <a:custGeom>
                  <a:avLst/>
                  <a:gdLst/>
                  <a:ahLst/>
                  <a:cxnLst/>
                  <a:rect l="l" t="t" r="r" b="b"/>
                  <a:pathLst>
                    <a:path w="7176" h="4136" extrusionOk="0">
                      <a:moveTo>
                        <a:pt x="3584" y="1"/>
                      </a:moveTo>
                      <a:lnTo>
                        <a:pt x="1" y="2072"/>
                      </a:lnTo>
                      <a:lnTo>
                        <a:pt x="3584" y="4136"/>
                      </a:lnTo>
                      <a:lnTo>
                        <a:pt x="7176" y="2072"/>
                      </a:lnTo>
                      <a:lnTo>
                        <a:pt x="3584" y="1"/>
                      </a:lnTo>
                      <a:close/>
                    </a:path>
                  </a:pathLst>
                </a:custGeom>
                <a:solidFill>
                  <a:srgbClr val="8C3EE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1" name="Google Shape;411;p1"/>
                <p:cNvSpPr/>
                <p:nvPr/>
              </p:nvSpPr>
              <p:spPr>
                <a:xfrm>
                  <a:off x="3279850" y="2925125"/>
                  <a:ext cx="89625" cy="155175"/>
                </a:xfrm>
                <a:custGeom>
                  <a:avLst/>
                  <a:gdLst/>
                  <a:ahLst/>
                  <a:cxnLst/>
                  <a:rect l="l" t="t" r="r" b="b"/>
                  <a:pathLst>
                    <a:path w="3585" h="6207" extrusionOk="0">
                      <a:moveTo>
                        <a:pt x="1" y="0"/>
                      </a:moveTo>
                      <a:lnTo>
                        <a:pt x="1" y="4135"/>
                      </a:lnTo>
                      <a:lnTo>
                        <a:pt x="3584" y="6206"/>
                      </a:lnTo>
                      <a:lnTo>
                        <a:pt x="3584" y="2064"/>
                      </a:lnTo>
                      <a:lnTo>
                        <a:pt x="1" y="0"/>
                      </a:lnTo>
                      <a:close/>
                    </a:path>
                  </a:pathLst>
                </a:custGeom>
                <a:solidFill>
                  <a:srgbClr val="220B4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2" name="Google Shape;412;p1"/>
                <p:cNvSpPr/>
                <p:nvPr/>
              </p:nvSpPr>
              <p:spPr>
                <a:xfrm>
                  <a:off x="3369450" y="2925125"/>
                  <a:ext cx="89800" cy="155175"/>
                </a:xfrm>
                <a:custGeom>
                  <a:avLst/>
                  <a:gdLst/>
                  <a:ahLst/>
                  <a:cxnLst/>
                  <a:rect l="l" t="t" r="r" b="b"/>
                  <a:pathLst>
                    <a:path w="3592" h="6207" extrusionOk="0">
                      <a:moveTo>
                        <a:pt x="3592" y="0"/>
                      </a:moveTo>
                      <a:lnTo>
                        <a:pt x="0" y="2064"/>
                      </a:lnTo>
                      <a:lnTo>
                        <a:pt x="0" y="6206"/>
                      </a:lnTo>
                      <a:lnTo>
                        <a:pt x="3592" y="4135"/>
                      </a:lnTo>
                      <a:lnTo>
                        <a:pt x="3592" y="0"/>
                      </a:lnTo>
                      <a:close/>
                    </a:path>
                  </a:pathLst>
                </a:custGeom>
                <a:solidFill>
                  <a:srgbClr val="D4B6F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3" name="Google Shape;413;p1"/>
                <p:cNvSpPr/>
                <p:nvPr/>
              </p:nvSpPr>
              <p:spPr>
                <a:xfrm>
                  <a:off x="3420650" y="2954450"/>
                  <a:ext cx="179175" cy="103600"/>
                </a:xfrm>
                <a:custGeom>
                  <a:avLst/>
                  <a:gdLst/>
                  <a:ahLst/>
                  <a:cxnLst/>
                  <a:rect l="l" t="t" r="r" b="b"/>
                  <a:pathLst>
                    <a:path w="7167" h="4144" extrusionOk="0">
                      <a:moveTo>
                        <a:pt x="3583" y="1"/>
                      </a:moveTo>
                      <a:lnTo>
                        <a:pt x="0" y="2072"/>
                      </a:lnTo>
                      <a:lnTo>
                        <a:pt x="3583" y="4143"/>
                      </a:lnTo>
                      <a:lnTo>
                        <a:pt x="7167" y="2072"/>
                      </a:lnTo>
                      <a:lnTo>
                        <a:pt x="3583" y="1"/>
                      </a:lnTo>
                      <a:close/>
                    </a:path>
                  </a:pathLst>
                </a:custGeom>
                <a:solidFill>
                  <a:srgbClr val="8C3EE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4" name="Google Shape;414;p1"/>
                <p:cNvSpPr/>
                <p:nvPr/>
              </p:nvSpPr>
              <p:spPr>
                <a:xfrm>
                  <a:off x="3420650" y="3006250"/>
                  <a:ext cx="89600" cy="155150"/>
                </a:xfrm>
                <a:custGeom>
                  <a:avLst/>
                  <a:gdLst/>
                  <a:ahLst/>
                  <a:cxnLst/>
                  <a:rect l="l" t="t" r="r" b="b"/>
                  <a:pathLst>
                    <a:path w="3584" h="6206" extrusionOk="0">
                      <a:moveTo>
                        <a:pt x="0" y="0"/>
                      </a:moveTo>
                      <a:lnTo>
                        <a:pt x="0" y="4143"/>
                      </a:lnTo>
                      <a:lnTo>
                        <a:pt x="3583" y="6206"/>
                      </a:lnTo>
                      <a:lnTo>
                        <a:pt x="3583" y="2071"/>
                      </a:lnTo>
                      <a:lnTo>
                        <a:pt x="0" y="0"/>
                      </a:lnTo>
                      <a:close/>
                    </a:path>
                  </a:pathLst>
                </a:custGeom>
                <a:solidFill>
                  <a:srgbClr val="220B4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5" name="Google Shape;415;p1"/>
                <p:cNvSpPr/>
                <p:nvPr/>
              </p:nvSpPr>
              <p:spPr>
                <a:xfrm>
                  <a:off x="3510225" y="3006250"/>
                  <a:ext cx="89600" cy="155150"/>
                </a:xfrm>
                <a:custGeom>
                  <a:avLst/>
                  <a:gdLst/>
                  <a:ahLst/>
                  <a:cxnLst/>
                  <a:rect l="l" t="t" r="r" b="b"/>
                  <a:pathLst>
                    <a:path w="3584" h="6206" extrusionOk="0">
                      <a:moveTo>
                        <a:pt x="3584" y="0"/>
                      </a:moveTo>
                      <a:lnTo>
                        <a:pt x="0" y="2071"/>
                      </a:lnTo>
                      <a:lnTo>
                        <a:pt x="0" y="6206"/>
                      </a:lnTo>
                      <a:lnTo>
                        <a:pt x="3584" y="4143"/>
                      </a:lnTo>
                      <a:lnTo>
                        <a:pt x="3584" y="0"/>
                      </a:lnTo>
                      <a:close/>
                    </a:path>
                  </a:pathLst>
                </a:custGeom>
                <a:solidFill>
                  <a:srgbClr val="D4B6F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6" name="Google Shape;416;p1"/>
                <p:cNvSpPr/>
                <p:nvPr/>
              </p:nvSpPr>
              <p:spPr>
                <a:xfrm>
                  <a:off x="3139275" y="2629600"/>
                  <a:ext cx="179200" cy="103575"/>
                </a:xfrm>
                <a:custGeom>
                  <a:avLst/>
                  <a:gdLst/>
                  <a:ahLst/>
                  <a:cxnLst/>
                  <a:rect l="l" t="t" r="r" b="b"/>
                  <a:pathLst>
                    <a:path w="7168" h="4143" extrusionOk="0">
                      <a:moveTo>
                        <a:pt x="3584" y="0"/>
                      </a:moveTo>
                      <a:lnTo>
                        <a:pt x="1" y="2071"/>
                      </a:lnTo>
                      <a:lnTo>
                        <a:pt x="3584" y="4143"/>
                      </a:lnTo>
                      <a:lnTo>
                        <a:pt x="7168" y="2071"/>
                      </a:lnTo>
                      <a:lnTo>
                        <a:pt x="3584" y="0"/>
                      </a:lnTo>
                      <a:close/>
                    </a:path>
                  </a:pathLst>
                </a:custGeom>
                <a:solidFill>
                  <a:srgbClr val="8C3EE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7" name="Google Shape;417;p1"/>
                <p:cNvSpPr/>
                <p:nvPr/>
              </p:nvSpPr>
              <p:spPr>
                <a:xfrm>
                  <a:off x="3139275" y="2681375"/>
                  <a:ext cx="89625" cy="155375"/>
                </a:xfrm>
                <a:custGeom>
                  <a:avLst/>
                  <a:gdLst/>
                  <a:ahLst/>
                  <a:cxnLst/>
                  <a:rect l="l" t="t" r="r" b="b"/>
                  <a:pathLst>
                    <a:path w="3585" h="6215" extrusionOk="0">
                      <a:moveTo>
                        <a:pt x="1" y="0"/>
                      </a:moveTo>
                      <a:lnTo>
                        <a:pt x="1" y="4143"/>
                      </a:lnTo>
                      <a:lnTo>
                        <a:pt x="3584" y="6214"/>
                      </a:lnTo>
                      <a:lnTo>
                        <a:pt x="3584" y="2072"/>
                      </a:lnTo>
                      <a:lnTo>
                        <a:pt x="1" y="0"/>
                      </a:lnTo>
                      <a:close/>
                    </a:path>
                  </a:pathLst>
                </a:custGeom>
                <a:solidFill>
                  <a:srgbClr val="220B4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8" name="Google Shape;418;p1"/>
                <p:cNvSpPr/>
                <p:nvPr/>
              </p:nvSpPr>
              <p:spPr>
                <a:xfrm>
                  <a:off x="3228875" y="2681375"/>
                  <a:ext cx="89600" cy="155375"/>
                </a:xfrm>
                <a:custGeom>
                  <a:avLst/>
                  <a:gdLst/>
                  <a:ahLst/>
                  <a:cxnLst/>
                  <a:rect l="l" t="t" r="r" b="b"/>
                  <a:pathLst>
                    <a:path w="3584" h="6215" extrusionOk="0">
                      <a:moveTo>
                        <a:pt x="3584" y="0"/>
                      </a:moveTo>
                      <a:lnTo>
                        <a:pt x="0" y="2072"/>
                      </a:lnTo>
                      <a:lnTo>
                        <a:pt x="0" y="6214"/>
                      </a:lnTo>
                      <a:lnTo>
                        <a:pt x="3584" y="4143"/>
                      </a:lnTo>
                      <a:lnTo>
                        <a:pt x="3584" y="0"/>
                      </a:lnTo>
                      <a:close/>
                    </a:path>
                  </a:pathLst>
                </a:custGeom>
                <a:solidFill>
                  <a:srgbClr val="D4B6F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9" name="Google Shape;419;p1"/>
                <p:cNvSpPr/>
                <p:nvPr/>
              </p:nvSpPr>
              <p:spPr>
                <a:xfrm>
                  <a:off x="3279850" y="2710900"/>
                  <a:ext cx="179400" cy="103600"/>
                </a:xfrm>
                <a:custGeom>
                  <a:avLst/>
                  <a:gdLst/>
                  <a:ahLst/>
                  <a:cxnLst/>
                  <a:rect l="l" t="t" r="r" b="b"/>
                  <a:pathLst>
                    <a:path w="7176" h="4144" extrusionOk="0">
                      <a:moveTo>
                        <a:pt x="3584" y="1"/>
                      </a:moveTo>
                      <a:lnTo>
                        <a:pt x="1" y="2072"/>
                      </a:lnTo>
                      <a:lnTo>
                        <a:pt x="3584" y="4143"/>
                      </a:lnTo>
                      <a:lnTo>
                        <a:pt x="7176" y="2072"/>
                      </a:lnTo>
                      <a:lnTo>
                        <a:pt x="3584" y="1"/>
                      </a:lnTo>
                      <a:close/>
                    </a:path>
                  </a:pathLst>
                </a:custGeom>
                <a:solidFill>
                  <a:srgbClr val="8C3EE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0" name="Google Shape;420;p1"/>
                <p:cNvSpPr/>
                <p:nvPr/>
              </p:nvSpPr>
              <p:spPr>
                <a:xfrm>
                  <a:off x="3279850" y="2762675"/>
                  <a:ext cx="89625" cy="155175"/>
                </a:xfrm>
                <a:custGeom>
                  <a:avLst/>
                  <a:gdLst/>
                  <a:ahLst/>
                  <a:cxnLst/>
                  <a:rect l="l" t="t" r="r" b="b"/>
                  <a:pathLst>
                    <a:path w="3585" h="6207" extrusionOk="0">
                      <a:moveTo>
                        <a:pt x="1" y="1"/>
                      </a:moveTo>
                      <a:lnTo>
                        <a:pt x="1" y="4136"/>
                      </a:lnTo>
                      <a:lnTo>
                        <a:pt x="3584" y="6207"/>
                      </a:lnTo>
                      <a:lnTo>
                        <a:pt x="3584" y="2072"/>
                      </a:lnTo>
                      <a:lnTo>
                        <a:pt x="1" y="1"/>
                      </a:lnTo>
                      <a:close/>
                    </a:path>
                  </a:pathLst>
                </a:custGeom>
                <a:solidFill>
                  <a:srgbClr val="220B4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1" name="Google Shape;421;p1"/>
                <p:cNvSpPr/>
                <p:nvPr/>
              </p:nvSpPr>
              <p:spPr>
                <a:xfrm>
                  <a:off x="3369450" y="2762675"/>
                  <a:ext cx="89800" cy="155175"/>
                </a:xfrm>
                <a:custGeom>
                  <a:avLst/>
                  <a:gdLst/>
                  <a:ahLst/>
                  <a:cxnLst/>
                  <a:rect l="l" t="t" r="r" b="b"/>
                  <a:pathLst>
                    <a:path w="3592" h="6207" extrusionOk="0">
                      <a:moveTo>
                        <a:pt x="3592" y="1"/>
                      </a:moveTo>
                      <a:lnTo>
                        <a:pt x="0" y="2072"/>
                      </a:lnTo>
                      <a:lnTo>
                        <a:pt x="0" y="6207"/>
                      </a:lnTo>
                      <a:lnTo>
                        <a:pt x="3592" y="4136"/>
                      </a:lnTo>
                      <a:lnTo>
                        <a:pt x="3592" y="1"/>
                      </a:lnTo>
                      <a:close/>
                    </a:path>
                  </a:pathLst>
                </a:custGeom>
                <a:solidFill>
                  <a:srgbClr val="D4B6F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2" name="Google Shape;422;p1"/>
                <p:cNvSpPr/>
                <p:nvPr/>
              </p:nvSpPr>
              <p:spPr>
                <a:xfrm>
                  <a:off x="3420650" y="2792025"/>
                  <a:ext cx="179175" cy="103575"/>
                </a:xfrm>
                <a:custGeom>
                  <a:avLst/>
                  <a:gdLst/>
                  <a:ahLst/>
                  <a:cxnLst/>
                  <a:rect l="l" t="t" r="r" b="b"/>
                  <a:pathLst>
                    <a:path w="7167" h="4143" extrusionOk="0">
                      <a:moveTo>
                        <a:pt x="3583" y="0"/>
                      </a:moveTo>
                      <a:lnTo>
                        <a:pt x="0" y="2072"/>
                      </a:lnTo>
                      <a:lnTo>
                        <a:pt x="3583" y="4143"/>
                      </a:lnTo>
                      <a:lnTo>
                        <a:pt x="7167" y="2072"/>
                      </a:lnTo>
                      <a:lnTo>
                        <a:pt x="3583" y="0"/>
                      </a:lnTo>
                      <a:close/>
                    </a:path>
                  </a:pathLst>
                </a:custGeom>
                <a:solidFill>
                  <a:srgbClr val="8C3EE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3" name="Google Shape;423;p1"/>
                <p:cNvSpPr/>
                <p:nvPr/>
              </p:nvSpPr>
              <p:spPr>
                <a:xfrm>
                  <a:off x="3420650" y="2843800"/>
                  <a:ext cx="89600" cy="155375"/>
                </a:xfrm>
                <a:custGeom>
                  <a:avLst/>
                  <a:gdLst/>
                  <a:ahLst/>
                  <a:cxnLst/>
                  <a:rect l="l" t="t" r="r" b="b"/>
                  <a:pathLst>
                    <a:path w="3584" h="6215" extrusionOk="0">
                      <a:moveTo>
                        <a:pt x="0" y="1"/>
                      </a:moveTo>
                      <a:lnTo>
                        <a:pt x="0" y="4143"/>
                      </a:lnTo>
                      <a:lnTo>
                        <a:pt x="3583" y="6214"/>
                      </a:lnTo>
                      <a:lnTo>
                        <a:pt x="3583" y="2072"/>
                      </a:lnTo>
                      <a:lnTo>
                        <a:pt x="0" y="1"/>
                      </a:lnTo>
                      <a:close/>
                    </a:path>
                  </a:pathLst>
                </a:custGeom>
                <a:solidFill>
                  <a:srgbClr val="220B4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4" name="Google Shape;424;p1"/>
                <p:cNvSpPr/>
                <p:nvPr/>
              </p:nvSpPr>
              <p:spPr>
                <a:xfrm>
                  <a:off x="3510225" y="2843800"/>
                  <a:ext cx="89600" cy="155375"/>
                </a:xfrm>
                <a:custGeom>
                  <a:avLst/>
                  <a:gdLst/>
                  <a:ahLst/>
                  <a:cxnLst/>
                  <a:rect l="l" t="t" r="r" b="b"/>
                  <a:pathLst>
                    <a:path w="3584" h="6215" extrusionOk="0">
                      <a:moveTo>
                        <a:pt x="3584" y="1"/>
                      </a:moveTo>
                      <a:lnTo>
                        <a:pt x="0" y="2072"/>
                      </a:lnTo>
                      <a:lnTo>
                        <a:pt x="0" y="6214"/>
                      </a:lnTo>
                      <a:lnTo>
                        <a:pt x="3584" y="4143"/>
                      </a:lnTo>
                      <a:lnTo>
                        <a:pt x="3584" y="1"/>
                      </a:lnTo>
                      <a:close/>
                    </a:path>
                  </a:pathLst>
                </a:custGeom>
                <a:solidFill>
                  <a:srgbClr val="D4B6F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5" name="Google Shape;425;p1"/>
                <p:cNvSpPr/>
                <p:nvPr/>
              </p:nvSpPr>
              <p:spPr>
                <a:xfrm>
                  <a:off x="3139275" y="2467350"/>
                  <a:ext cx="179200" cy="103400"/>
                </a:xfrm>
                <a:custGeom>
                  <a:avLst/>
                  <a:gdLst/>
                  <a:ahLst/>
                  <a:cxnLst/>
                  <a:rect l="l" t="t" r="r" b="b"/>
                  <a:pathLst>
                    <a:path w="7168" h="4136" extrusionOk="0">
                      <a:moveTo>
                        <a:pt x="3584" y="1"/>
                      </a:moveTo>
                      <a:lnTo>
                        <a:pt x="1" y="2064"/>
                      </a:lnTo>
                      <a:lnTo>
                        <a:pt x="3584" y="4135"/>
                      </a:lnTo>
                      <a:lnTo>
                        <a:pt x="7168" y="2064"/>
                      </a:lnTo>
                      <a:lnTo>
                        <a:pt x="3584" y="1"/>
                      </a:lnTo>
                      <a:close/>
                    </a:path>
                  </a:pathLst>
                </a:custGeom>
                <a:solidFill>
                  <a:srgbClr val="8C3EE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6" name="Google Shape;426;p1"/>
                <p:cNvSpPr/>
                <p:nvPr/>
              </p:nvSpPr>
              <p:spPr>
                <a:xfrm>
                  <a:off x="3139275" y="2518925"/>
                  <a:ext cx="89625" cy="155375"/>
                </a:xfrm>
                <a:custGeom>
                  <a:avLst/>
                  <a:gdLst/>
                  <a:ahLst/>
                  <a:cxnLst/>
                  <a:rect l="l" t="t" r="r" b="b"/>
                  <a:pathLst>
                    <a:path w="3585" h="6215" extrusionOk="0">
                      <a:moveTo>
                        <a:pt x="1" y="1"/>
                      </a:moveTo>
                      <a:lnTo>
                        <a:pt x="1" y="4143"/>
                      </a:lnTo>
                      <a:lnTo>
                        <a:pt x="3584" y="6215"/>
                      </a:lnTo>
                      <a:lnTo>
                        <a:pt x="3584" y="2072"/>
                      </a:lnTo>
                      <a:lnTo>
                        <a:pt x="1" y="1"/>
                      </a:lnTo>
                      <a:close/>
                    </a:path>
                  </a:pathLst>
                </a:custGeom>
                <a:solidFill>
                  <a:srgbClr val="220B4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7" name="Google Shape;427;p1"/>
                <p:cNvSpPr/>
                <p:nvPr/>
              </p:nvSpPr>
              <p:spPr>
                <a:xfrm>
                  <a:off x="3228875" y="2518925"/>
                  <a:ext cx="89600" cy="155375"/>
                </a:xfrm>
                <a:custGeom>
                  <a:avLst/>
                  <a:gdLst/>
                  <a:ahLst/>
                  <a:cxnLst/>
                  <a:rect l="l" t="t" r="r" b="b"/>
                  <a:pathLst>
                    <a:path w="3584" h="6215" extrusionOk="0">
                      <a:moveTo>
                        <a:pt x="3584" y="1"/>
                      </a:moveTo>
                      <a:lnTo>
                        <a:pt x="0" y="2072"/>
                      </a:lnTo>
                      <a:lnTo>
                        <a:pt x="0" y="6215"/>
                      </a:lnTo>
                      <a:lnTo>
                        <a:pt x="3584" y="4143"/>
                      </a:lnTo>
                      <a:lnTo>
                        <a:pt x="3584" y="1"/>
                      </a:lnTo>
                      <a:close/>
                    </a:path>
                  </a:pathLst>
                </a:custGeom>
                <a:solidFill>
                  <a:srgbClr val="D4B6F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8" name="Google Shape;428;p1"/>
                <p:cNvSpPr/>
                <p:nvPr/>
              </p:nvSpPr>
              <p:spPr>
                <a:xfrm>
                  <a:off x="3279850" y="2548475"/>
                  <a:ext cx="179400" cy="103575"/>
                </a:xfrm>
                <a:custGeom>
                  <a:avLst/>
                  <a:gdLst/>
                  <a:ahLst/>
                  <a:cxnLst/>
                  <a:rect l="l" t="t" r="r" b="b"/>
                  <a:pathLst>
                    <a:path w="7176" h="4143" extrusionOk="0">
                      <a:moveTo>
                        <a:pt x="3584" y="0"/>
                      </a:moveTo>
                      <a:lnTo>
                        <a:pt x="1" y="2072"/>
                      </a:lnTo>
                      <a:lnTo>
                        <a:pt x="3584" y="4143"/>
                      </a:lnTo>
                      <a:lnTo>
                        <a:pt x="7176" y="2072"/>
                      </a:lnTo>
                      <a:lnTo>
                        <a:pt x="3584" y="0"/>
                      </a:lnTo>
                      <a:close/>
                    </a:path>
                  </a:pathLst>
                </a:custGeom>
                <a:solidFill>
                  <a:srgbClr val="8C3EE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9" name="Google Shape;429;p1"/>
                <p:cNvSpPr/>
                <p:nvPr/>
              </p:nvSpPr>
              <p:spPr>
                <a:xfrm>
                  <a:off x="3279850" y="2600250"/>
                  <a:ext cx="89625" cy="155175"/>
                </a:xfrm>
                <a:custGeom>
                  <a:avLst/>
                  <a:gdLst/>
                  <a:ahLst/>
                  <a:cxnLst/>
                  <a:rect l="l" t="t" r="r" b="b"/>
                  <a:pathLst>
                    <a:path w="3585" h="6207" extrusionOk="0">
                      <a:moveTo>
                        <a:pt x="1" y="1"/>
                      </a:moveTo>
                      <a:lnTo>
                        <a:pt x="1" y="4135"/>
                      </a:lnTo>
                      <a:lnTo>
                        <a:pt x="3584" y="6207"/>
                      </a:lnTo>
                      <a:lnTo>
                        <a:pt x="3584" y="2072"/>
                      </a:lnTo>
                      <a:lnTo>
                        <a:pt x="1" y="1"/>
                      </a:lnTo>
                      <a:close/>
                    </a:path>
                  </a:pathLst>
                </a:custGeom>
                <a:solidFill>
                  <a:srgbClr val="220B4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0" name="Google Shape;430;p1"/>
                <p:cNvSpPr/>
                <p:nvPr/>
              </p:nvSpPr>
              <p:spPr>
                <a:xfrm>
                  <a:off x="3369450" y="2600250"/>
                  <a:ext cx="89800" cy="155175"/>
                </a:xfrm>
                <a:custGeom>
                  <a:avLst/>
                  <a:gdLst/>
                  <a:ahLst/>
                  <a:cxnLst/>
                  <a:rect l="l" t="t" r="r" b="b"/>
                  <a:pathLst>
                    <a:path w="3592" h="6207" extrusionOk="0">
                      <a:moveTo>
                        <a:pt x="3592" y="1"/>
                      </a:moveTo>
                      <a:lnTo>
                        <a:pt x="0" y="2072"/>
                      </a:lnTo>
                      <a:lnTo>
                        <a:pt x="0" y="6207"/>
                      </a:lnTo>
                      <a:lnTo>
                        <a:pt x="3592" y="4135"/>
                      </a:lnTo>
                      <a:lnTo>
                        <a:pt x="3592" y="1"/>
                      </a:lnTo>
                      <a:close/>
                    </a:path>
                  </a:pathLst>
                </a:custGeom>
                <a:solidFill>
                  <a:srgbClr val="D4B6F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1" name="Google Shape;431;p1"/>
                <p:cNvSpPr/>
                <p:nvPr/>
              </p:nvSpPr>
              <p:spPr>
                <a:xfrm>
                  <a:off x="3420650" y="2629600"/>
                  <a:ext cx="179175" cy="103575"/>
                </a:xfrm>
                <a:custGeom>
                  <a:avLst/>
                  <a:gdLst/>
                  <a:ahLst/>
                  <a:cxnLst/>
                  <a:rect l="l" t="t" r="r" b="b"/>
                  <a:pathLst>
                    <a:path w="7167" h="4143" extrusionOk="0">
                      <a:moveTo>
                        <a:pt x="3583" y="0"/>
                      </a:moveTo>
                      <a:lnTo>
                        <a:pt x="0" y="2071"/>
                      </a:lnTo>
                      <a:lnTo>
                        <a:pt x="3583" y="4143"/>
                      </a:lnTo>
                      <a:lnTo>
                        <a:pt x="7167" y="2071"/>
                      </a:lnTo>
                      <a:lnTo>
                        <a:pt x="3583" y="0"/>
                      </a:lnTo>
                      <a:close/>
                    </a:path>
                  </a:pathLst>
                </a:custGeom>
                <a:solidFill>
                  <a:srgbClr val="8C3EE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2" name="Google Shape;432;p1"/>
                <p:cNvSpPr/>
                <p:nvPr/>
              </p:nvSpPr>
              <p:spPr>
                <a:xfrm>
                  <a:off x="3420650" y="2681375"/>
                  <a:ext cx="89600" cy="155375"/>
                </a:xfrm>
                <a:custGeom>
                  <a:avLst/>
                  <a:gdLst/>
                  <a:ahLst/>
                  <a:cxnLst/>
                  <a:rect l="l" t="t" r="r" b="b"/>
                  <a:pathLst>
                    <a:path w="3584" h="6215" extrusionOk="0">
                      <a:moveTo>
                        <a:pt x="0" y="0"/>
                      </a:moveTo>
                      <a:lnTo>
                        <a:pt x="0" y="4143"/>
                      </a:lnTo>
                      <a:lnTo>
                        <a:pt x="3583" y="6214"/>
                      </a:lnTo>
                      <a:lnTo>
                        <a:pt x="3583" y="2072"/>
                      </a:lnTo>
                      <a:lnTo>
                        <a:pt x="0" y="0"/>
                      </a:lnTo>
                      <a:close/>
                    </a:path>
                  </a:pathLst>
                </a:custGeom>
                <a:solidFill>
                  <a:srgbClr val="220B4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3" name="Google Shape;433;p1"/>
                <p:cNvSpPr/>
                <p:nvPr/>
              </p:nvSpPr>
              <p:spPr>
                <a:xfrm>
                  <a:off x="3510225" y="2681375"/>
                  <a:ext cx="89600" cy="155375"/>
                </a:xfrm>
                <a:custGeom>
                  <a:avLst/>
                  <a:gdLst/>
                  <a:ahLst/>
                  <a:cxnLst/>
                  <a:rect l="l" t="t" r="r" b="b"/>
                  <a:pathLst>
                    <a:path w="3584" h="6215" extrusionOk="0">
                      <a:moveTo>
                        <a:pt x="3584" y="0"/>
                      </a:moveTo>
                      <a:lnTo>
                        <a:pt x="0" y="2072"/>
                      </a:lnTo>
                      <a:lnTo>
                        <a:pt x="0" y="6214"/>
                      </a:lnTo>
                      <a:lnTo>
                        <a:pt x="3584" y="4143"/>
                      </a:lnTo>
                      <a:lnTo>
                        <a:pt x="3584" y="0"/>
                      </a:lnTo>
                      <a:close/>
                    </a:path>
                  </a:pathLst>
                </a:custGeom>
                <a:solidFill>
                  <a:srgbClr val="D4B6F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cxnSp>
            <p:nvCxnSpPr>
              <p:cNvPr id="434" name="Google Shape;434;p1"/>
              <p:cNvCxnSpPr/>
              <p:nvPr/>
            </p:nvCxnSpPr>
            <p:spPr>
              <a:xfrm flipH="1">
                <a:off x="2195705" y="3927670"/>
                <a:ext cx="3041400" cy="1753800"/>
              </a:xfrm>
              <a:prstGeom prst="straightConnector1">
                <a:avLst/>
              </a:prstGeom>
              <a:noFill/>
              <a:ln w="19050" cap="flat" cmpd="sng">
                <a:solidFill>
                  <a:schemeClr val="accent4"/>
                </a:solidFill>
                <a:prstDash val="solid"/>
                <a:round/>
                <a:headEnd type="none" w="sm" len="sm"/>
                <a:tailEnd type="none" w="sm" len="sm"/>
              </a:ln>
            </p:spPr>
          </p:cxnSp>
          <p:cxnSp>
            <p:nvCxnSpPr>
              <p:cNvPr id="435" name="Google Shape;435;p1"/>
              <p:cNvCxnSpPr/>
              <p:nvPr/>
            </p:nvCxnSpPr>
            <p:spPr>
              <a:xfrm rot="10800000">
                <a:off x="1870580" y="4392892"/>
                <a:ext cx="1300200" cy="750600"/>
              </a:xfrm>
              <a:prstGeom prst="straightConnector1">
                <a:avLst/>
              </a:prstGeom>
              <a:noFill/>
              <a:ln w="19050" cap="flat" cmpd="sng">
                <a:solidFill>
                  <a:schemeClr val="accent4"/>
                </a:solidFill>
                <a:prstDash val="solid"/>
                <a:round/>
                <a:headEnd type="none" w="sm" len="sm"/>
                <a:tailEnd type="none" w="sm" len="sm"/>
              </a:ln>
            </p:spPr>
          </p:cxnSp>
          <p:cxnSp>
            <p:nvCxnSpPr>
              <p:cNvPr id="436" name="Google Shape;436;p1"/>
              <p:cNvCxnSpPr/>
              <p:nvPr/>
            </p:nvCxnSpPr>
            <p:spPr>
              <a:xfrm rot="10800000">
                <a:off x="-178683" y="4020929"/>
                <a:ext cx="3210600" cy="1833600"/>
              </a:xfrm>
              <a:prstGeom prst="straightConnector1">
                <a:avLst/>
              </a:prstGeom>
              <a:noFill/>
              <a:ln w="19050" cap="flat" cmpd="sng">
                <a:solidFill>
                  <a:schemeClr val="accent4"/>
                </a:solidFill>
                <a:prstDash val="solid"/>
                <a:round/>
                <a:headEnd type="none" w="sm" len="sm"/>
                <a:tailEnd type="none" w="sm" len="sm"/>
              </a:ln>
            </p:spPr>
          </p:cxnSp>
          <p:cxnSp>
            <p:nvCxnSpPr>
              <p:cNvPr id="437" name="Google Shape;437;p1"/>
              <p:cNvCxnSpPr/>
              <p:nvPr/>
            </p:nvCxnSpPr>
            <p:spPr>
              <a:xfrm rot="10800000">
                <a:off x="-81484" y="4200692"/>
                <a:ext cx="3210600" cy="1833600"/>
              </a:xfrm>
              <a:prstGeom prst="straightConnector1">
                <a:avLst/>
              </a:prstGeom>
              <a:noFill/>
              <a:ln w="19050" cap="flat" cmpd="sng">
                <a:solidFill>
                  <a:schemeClr val="accent4"/>
                </a:solidFill>
                <a:prstDash val="solid"/>
                <a:round/>
                <a:headEnd type="none" w="sm" len="sm"/>
                <a:tailEnd type="none" w="sm" len="sm"/>
              </a:ln>
            </p:spPr>
          </p:cxnSp>
          <p:cxnSp>
            <p:nvCxnSpPr>
              <p:cNvPr id="438" name="Google Shape;438;p1"/>
              <p:cNvCxnSpPr/>
              <p:nvPr/>
            </p:nvCxnSpPr>
            <p:spPr>
              <a:xfrm rot="10800000">
                <a:off x="-39831" y="4346925"/>
                <a:ext cx="3210600" cy="1833600"/>
              </a:xfrm>
              <a:prstGeom prst="straightConnector1">
                <a:avLst/>
              </a:prstGeom>
              <a:noFill/>
              <a:ln w="19050" cap="flat" cmpd="sng">
                <a:solidFill>
                  <a:schemeClr val="accent4"/>
                </a:solidFill>
                <a:prstDash val="solid"/>
                <a:round/>
                <a:headEnd type="none" w="sm" len="sm"/>
                <a:tailEnd type="none" w="sm" len="sm"/>
              </a:ln>
            </p:spPr>
          </p:cxnSp>
          <p:cxnSp>
            <p:nvCxnSpPr>
              <p:cNvPr id="439" name="Google Shape;439;p1"/>
              <p:cNvCxnSpPr/>
              <p:nvPr/>
            </p:nvCxnSpPr>
            <p:spPr>
              <a:xfrm rot="10800000">
                <a:off x="-683750" y="2806575"/>
                <a:ext cx="3938100" cy="2273700"/>
              </a:xfrm>
              <a:prstGeom prst="straightConnector1">
                <a:avLst/>
              </a:prstGeom>
              <a:noFill/>
              <a:ln w="19050" cap="flat" cmpd="sng">
                <a:solidFill>
                  <a:schemeClr val="accent4"/>
                </a:solidFill>
                <a:prstDash val="solid"/>
                <a:round/>
                <a:headEnd type="none" w="sm" len="sm"/>
                <a:tailEnd type="none" w="sm" len="sm"/>
              </a:ln>
            </p:spPr>
          </p:cxnSp>
          <p:cxnSp>
            <p:nvCxnSpPr>
              <p:cNvPr id="440" name="Google Shape;440;p1"/>
              <p:cNvCxnSpPr/>
              <p:nvPr/>
            </p:nvCxnSpPr>
            <p:spPr>
              <a:xfrm flipH="1">
                <a:off x="482900" y="2955375"/>
                <a:ext cx="3869400" cy="2234100"/>
              </a:xfrm>
              <a:prstGeom prst="straightConnector1">
                <a:avLst/>
              </a:prstGeom>
              <a:noFill/>
              <a:ln w="19050" cap="flat" cmpd="sng">
                <a:solidFill>
                  <a:schemeClr val="accent4"/>
                </a:solidFill>
                <a:prstDash val="solid"/>
                <a:round/>
                <a:headEnd type="none" w="sm" len="sm"/>
                <a:tailEnd type="none" w="sm" len="sm"/>
              </a:ln>
            </p:spPr>
          </p:cxnSp>
        </p:grpSp>
        <p:sp>
          <p:nvSpPr>
            <p:cNvPr id="441" name="Google Shape;441;p1"/>
            <p:cNvSpPr/>
            <p:nvPr/>
          </p:nvSpPr>
          <p:spPr>
            <a:xfrm rot="-3599640">
              <a:off x="25837" y="3009090"/>
              <a:ext cx="1739084" cy="4794647"/>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cxnSp>
        <p:nvCxnSpPr>
          <p:cNvPr id="442" name="Google Shape;442;p1"/>
          <p:cNvCxnSpPr/>
          <p:nvPr/>
        </p:nvCxnSpPr>
        <p:spPr>
          <a:xfrm rot="10800000">
            <a:off x="1925750" y="2620875"/>
            <a:ext cx="4581600" cy="2620800"/>
          </a:xfrm>
          <a:prstGeom prst="straightConnector1">
            <a:avLst/>
          </a:prstGeom>
          <a:noFill/>
          <a:ln w="19050" cap="flat" cmpd="sng">
            <a:solidFill>
              <a:schemeClr val="accent4"/>
            </a:solidFill>
            <a:prstDash val="solid"/>
            <a:round/>
            <a:headEnd type="none" w="sm" len="sm"/>
            <a:tailEnd type="none" w="sm" len="sm"/>
          </a:ln>
        </p:spPr>
      </p:cxnSp>
    </p:spTree>
  </p:cSld>
  <p:clrMapOvr>
    <a:masterClrMapping/>
  </p:clrMapOvr>
  <mc:AlternateContent xmlns:mc="http://schemas.openxmlformats.org/markup-compatibility/2006" xmlns:p14="http://schemas.microsoft.com/office/powerpoint/2010/main">
    <mc:Choice Requires="p14">
      <p:transition spd="slow">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46"/>
        <p:cNvGrpSpPr/>
        <p:nvPr/>
      </p:nvGrpSpPr>
      <p:grpSpPr>
        <a:xfrm>
          <a:off x="0" y="0"/>
          <a:ext cx="0" cy="0"/>
          <a:chOff x="0" y="0"/>
          <a:chExt cx="0" cy="0"/>
        </a:xfrm>
      </p:grpSpPr>
      <p:grpSp>
        <p:nvGrpSpPr>
          <p:cNvPr id="447" name="Google Shape;447;p2"/>
          <p:cNvGrpSpPr/>
          <p:nvPr/>
        </p:nvGrpSpPr>
        <p:grpSpPr>
          <a:xfrm>
            <a:off x="1147846" y="3154047"/>
            <a:ext cx="733937" cy="733838"/>
            <a:chOff x="1243525" y="1599775"/>
            <a:chExt cx="494400" cy="494400"/>
          </a:xfrm>
        </p:grpSpPr>
        <p:sp>
          <p:nvSpPr>
            <p:cNvPr id="448" name="Google Shape;448;p2"/>
            <p:cNvSpPr/>
            <p:nvPr/>
          </p:nvSpPr>
          <p:spPr>
            <a:xfrm>
              <a:off x="1243525" y="1599775"/>
              <a:ext cx="494400" cy="494400"/>
            </a:xfrm>
            <a:prstGeom prst="rect">
              <a:avLst/>
            </a:prstGeom>
            <a:no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9" name="Google Shape;449;p2"/>
            <p:cNvSpPr/>
            <p:nvPr/>
          </p:nvSpPr>
          <p:spPr>
            <a:xfrm>
              <a:off x="1319938" y="1673838"/>
              <a:ext cx="346200" cy="3462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50" name="Google Shape;450;p2"/>
          <p:cNvSpPr txBox="1">
            <a:spLocks noGrp="1"/>
          </p:cNvSpPr>
          <p:nvPr>
            <p:ph type="title"/>
          </p:nvPr>
        </p:nvSpPr>
        <p:spPr>
          <a:xfrm>
            <a:off x="1854312" y="420069"/>
            <a:ext cx="5294634" cy="854838"/>
          </a:xfrm>
          <a:prstGeom prst="rect">
            <a:avLst/>
          </a:prstGeom>
          <a:solidFill>
            <a:schemeClr val="accent2"/>
          </a:solid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000"/>
              <a:buNone/>
            </a:pPr>
            <a:r>
              <a:rPr lang="en" dirty="0"/>
              <a:t>Hướng nghiên cứu chính</a:t>
            </a:r>
            <a:endParaRPr dirty="0"/>
          </a:p>
        </p:txBody>
      </p:sp>
      <p:grpSp>
        <p:nvGrpSpPr>
          <p:cNvPr id="451" name="Google Shape;451;p2"/>
          <p:cNvGrpSpPr/>
          <p:nvPr/>
        </p:nvGrpSpPr>
        <p:grpSpPr>
          <a:xfrm>
            <a:off x="4983524" y="3130397"/>
            <a:ext cx="732750" cy="732701"/>
            <a:chOff x="1243525" y="1599775"/>
            <a:chExt cx="494400" cy="494400"/>
          </a:xfrm>
        </p:grpSpPr>
        <p:sp>
          <p:nvSpPr>
            <p:cNvPr id="452" name="Google Shape;452;p2"/>
            <p:cNvSpPr/>
            <p:nvPr/>
          </p:nvSpPr>
          <p:spPr>
            <a:xfrm>
              <a:off x="1243525" y="1599775"/>
              <a:ext cx="494400" cy="494400"/>
            </a:xfrm>
            <a:prstGeom prst="rect">
              <a:avLst/>
            </a:prstGeom>
            <a:no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3" name="Google Shape;453;p2"/>
            <p:cNvSpPr/>
            <p:nvPr/>
          </p:nvSpPr>
          <p:spPr>
            <a:xfrm>
              <a:off x="1319938" y="1673838"/>
              <a:ext cx="346200" cy="3462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54" name="Google Shape;454;p2"/>
          <p:cNvGrpSpPr/>
          <p:nvPr/>
        </p:nvGrpSpPr>
        <p:grpSpPr>
          <a:xfrm>
            <a:off x="1147846" y="2040279"/>
            <a:ext cx="733937" cy="733838"/>
            <a:chOff x="1243525" y="1599775"/>
            <a:chExt cx="494400" cy="494400"/>
          </a:xfrm>
        </p:grpSpPr>
        <p:sp>
          <p:nvSpPr>
            <p:cNvPr id="455" name="Google Shape;455;p2"/>
            <p:cNvSpPr/>
            <p:nvPr/>
          </p:nvSpPr>
          <p:spPr>
            <a:xfrm>
              <a:off x="1243525" y="1599775"/>
              <a:ext cx="494400" cy="494400"/>
            </a:xfrm>
            <a:prstGeom prst="rect">
              <a:avLst/>
            </a:prstGeom>
            <a:no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6" name="Google Shape;456;p2"/>
            <p:cNvSpPr/>
            <p:nvPr/>
          </p:nvSpPr>
          <p:spPr>
            <a:xfrm>
              <a:off x="1319938" y="1673838"/>
              <a:ext cx="346200" cy="3462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57" name="Google Shape;457;p2"/>
          <p:cNvSpPr txBox="1">
            <a:spLocks noGrp="1"/>
          </p:cNvSpPr>
          <p:nvPr>
            <p:ph type="title" idx="16"/>
          </p:nvPr>
        </p:nvSpPr>
        <p:spPr>
          <a:xfrm>
            <a:off x="1150336" y="2234158"/>
            <a:ext cx="728700" cy="3462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000"/>
              <a:buNone/>
            </a:pPr>
            <a:r>
              <a:rPr lang="en" dirty="0"/>
              <a:t>01</a:t>
            </a:r>
            <a:endParaRPr dirty="0"/>
          </a:p>
        </p:txBody>
      </p:sp>
      <p:sp>
        <p:nvSpPr>
          <p:cNvPr id="458" name="Google Shape;458;p2"/>
          <p:cNvSpPr txBox="1">
            <a:spLocks noGrp="1"/>
          </p:cNvSpPr>
          <p:nvPr>
            <p:ph type="title" idx="5"/>
          </p:nvPr>
        </p:nvSpPr>
        <p:spPr>
          <a:xfrm>
            <a:off x="5815200" y="3262075"/>
            <a:ext cx="2358300" cy="420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800"/>
              <a:buNone/>
            </a:pPr>
            <a:r>
              <a:rPr lang="en" dirty="0"/>
              <a:t>Phản lâm sàng</a:t>
            </a:r>
            <a:endParaRPr dirty="0"/>
          </a:p>
        </p:txBody>
      </p:sp>
      <p:sp>
        <p:nvSpPr>
          <p:cNvPr id="459" name="Google Shape;459;p2"/>
          <p:cNvSpPr txBox="1">
            <a:spLocks noGrp="1"/>
          </p:cNvSpPr>
          <p:nvPr>
            <p:ph type="title" idx="2"/>
          </p:nvPr>
        </p:nvSpPr>
        <p:spPr>
          <a:xfrm>
            <a:off x="2026149" y="2225039"/>
            <a:ext cx="2358300" cy="420300"/>
          </a:xfrm>
          <a:prstGeom prst="rect">
            <a:avLst/>
          </a:prstGeom>
          <a:noFill/>
          <a:ln>
            <a:noFill/>
          </a:ln>
        </p:spPr>
        <p:txBody>
          <a:bodyPr spcFirstLastPara="1" wrap="square" lIns="91425" tIns="91425" rIns="91425" bIns="91425" anchor="t" anchorCtr="0">
            <a:noAutofit/>
          </a:bodyPr>
          <a:lstStyle/>
          <a:p>
            <a:r>
              <a:rPr lang="en-US" dirty="0"/>
              <a:t>Thu </a:t>
            </a:r>
            <a:r>
              <a:rPr lang="en-US" dirty="0" err="1"/>
              <a:t>nhận</a:t>
            </a:r>
            <a:r>
              <a:rPr lang="en-US" dirty="0"/>
              <a:t> </a:t>
            </a:r>
            <a:r>
              <a:rPr lang="en-US" dirty="0" err="1"/>
              <a:t>hình</a:t>
            </a:r>
            <a:r>
              <a:rPr lang="en-US" dirty="0"/>
              <a:t> </a:t>
            </a:r>
            <a:r>
              <a:rPr lang="en-US" dirty="0" err="1"/>
              <a:t>ảnh</a:t>
            </a:r>
            <a:endParaRPr lang="en-US" dirty="0"/>
          </a:p>
        </p:txBody>
      </p:sp>
      <p:sp>
        <p:nvSpPr>
          <p:cNvPr id="461" name="Google Shape;461;p2"/>
          <p:cNvSpPr txBox="1">
            <a:spLocks noGrp="1"/>
          </p:cNvSpPr>
          <p:nvPr>
            <p:ph type="title" idx="3"/>
          </p:nvPr>
        </p:nvSpPr>
        <p:spPr>
          <a:xfrm>
            <a:off x="1989981" y="3233948"/>
            <a:ext cx="23583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800"/>
              <a:buNone/>
            </a:pPr>
            <a:r>
              <a:rPr lang="en" dirty="0"/>
              <a:t>Chỉnh sửa hình ảnh</a:t>
            </a:r>
            <a:endParaRPr dirty="0"/>
          </a:p>
        </p:txBody>
      </p:sp>
      <p:sp>
        <p:nvSpPr>
          <p:cNvPr id="464" name="Google Shape;464;p2"/>
          <p:cNvSpPr txBox="1">
            <a:spLocks noGrp="1"/>
          </p:cNvSpPr>
          <p:nvPr>
            <p:ph type="title" idx="7"/>
          </p:nvPr>
        </p:nvSpPr>
        <p:spPr>
          <a:xfrm>
            <a:off x="5828027" y="2240898"/>
            <a:ext cx="2358300" cy="420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rgbClr val="000000"/>
              </a:buClr>
              <a:buSzPts val="1800"/>
              <a:buFont typeface="Raleway Thin"/>
              <a:buNone/>
            </a:pPr>
            <a:r>
              <a:rPr lang="en-US" dirty="0" err="1"/>
              <a:t>Mã</a:t>
            </a:r>
            <a:r>
              <a:rPr lang="en-US" dirty="0"/>
              <a:t> </a:t>
            </a:r>
            <a:r>
              <a:rPr lang="en-US" dirty="0" err="1"/>
              <a:t>hóa</a:t>
            </a:r>
            <a:r>
              <a:rPr lang="en-US" dirty="0"/>
              <a:t> </a:t>
            </a:r>
            <a:r>
              <a:rPr lang="en-US" dirty="0" err="1"/>
              <a:t>hình</a:t>
            </a:r>
            <a:r>
              <a:rPr lang="en-US" dirty="0"/>
              <a:t> </a:t>
            </a:r>
            <a:r>
              <a:rPr lang="en-US" dirty="0" err="1"/>
              <a:t>ảnh</a:t>
            </a:r>
            <a:endParaRPr dirty="0"/>
          </a:p>
          <a:p>
            <a:pPr marL="0" lvl="0" indent="0" algn="l" rtl="0">
              <a:lnSpc>
                <a:spcPct val="100000"/>
              </a:lnSpc>
              <a:spcBef>
                <a:spcPts val="0"/>
              </a:spcBef>
              <a:spcAft>
                <a:spcPts val="0"/>
              </a:spcAft>
              <a:buSzPts val="1800"/>
              <a:buNone/>
            </a:pPr>
            <a:endParaRPr dirty="0"/>
          </a:p>
        </p:txBody>
      </p:sp>
      <p:sp>
        <p:nvSpPr>
          <p:cNvPr id="466" name="Google Shape;466;p2"/>
          <p:cNvSpPr txBox="1">
            <a:spLocks noGrp="1"/>
          </p:cNvSpPr>
          <p:nvPr>
            <p:ph type="title" idx="17"/>
          </p:nvPr>
        </p:nvSpPr>
        <p:spPr>
          <a:xfrm>
            <a:off x="1150336" y="3344159"/>
            <a:ext cx="728700" cy="3462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000"/>
              <a:buNone/>
            </a:pPr>
            <a:r>
              <a:rPr lang="en" dirty="0"/>
              <a:t>03</a:t>
            </a:r>
            <a:endParaRPr dirty="0"/>
          </a:p>
        </p:txBody>
      </p:sp>
      <p:grpSp>
        <p:nvGrpSpPr>
          <p:cNvPr id="467" name="Google Shape;467;p2"/>
          <p:cNvGrpSpPr/>
          <p:nvPr/>
        </p:nvGrpSpPr>
        <p:grpSpPr>
          <a:xfrm>
            <a:off x="4990074" y="2044336"/>
            <a:ext cx="725779" cy="725680"/>
            <a:chOff x="1243525" y="1599775"/>
            <a:chExt cx="494400" cy="494400"/>
          </a:xfrm>
        </p:grpSpPr>
        <p:sp>
          <p:nvSpPr>
            <p:cNvPr id="468" name="Google Shape;468;p2"/>
            <p:cNvSpPr/>
            <p:nvPr/>
          </p:nvSpPr>
          <p:spPr>
            <a:xfrm>
              <a:off x="1243525" y="1599775"/>
              <a:ext cx="494400" cy="494400"/>
            </a:xfrm>
            <a:prstGeom prst="rect">
              <a:avLst/>
            </a:prstGeom>
            <a:no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9" name="Google Shape;469;p2"/>
            <p:cNvSpPr/>
            <p:nvPr/>
          </p:nvSpPr>
          <p:spPr>
            <a:xfrm>
              <a:off x="1319938" y="1673838"/>
              <a:ext cx="346200" cy="3462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70" name="Google Shape;470;p2"/>
          <p:cNvSpPr txBox="1">
            <a:spLocks noGrp="1"/>
          </p:cNvSpPr>
          <p:nvPr>
            <p:ph type="title" idx="18"/>
          </p:nvPr>
        </p:nvSpPr>
        <p:spPr>
          <a:xfrm>
            <a:off x="4973248" y="3299125"/>
            <a:ext cx="728700" cy="3462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000"/>
              <a:buNone/>
            </a:pPr>
            <a:r>
              <a:rPr lang="en" dirty="0"/>
              <a:t>04</a:t>
            </a:r>
            <a:endParaRPr dirty="0"/>
          </a:p>
        </p:txBody>
      </p:sp>
      <p:sp>
        <p:nvSpPr>
          <p:cNvPr id="471" name="Google Shape;471;p2"/>
          <p:cNvSpPr txBox="1">
            <a:spLocks noGrp="1"/>
          </p:cNvSpPr>
          <p:nvPr>
            <p:ph type="title" idx="19"/>
          </p:nvPr>
        </p:nvSpPr>
        <p:spPr>
          <a:xfrm>
            <a:off x="4987336" y="2235984"/>
            <a:ext cx="728700" cy="3462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000"/>
              <a:buNone/>
            </a:pPr>
            <a:r>
              <a:rPr lang="en" dirty="0"/>
              <a:t>02</a:t>
            </a:r>
            <a:endParaRPr dirty="0"/>
          </a:p>
        </p:txBody>
      </p:sp>
      <p:sp>
        <p:nvSpPr>
          <p:cNvPr id="472" name="Google Shape;472;p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10</a:t>
            </a:fld>
            <a:endParaRPr/>
          </a:p>
        </p:txBody>
      </p:sp>
      <p:sp>
        <p:nvSpPr>
          <p:cNvPr id="2" name="Rectangle 1">
            <a:extLst>
              <a:ext uri="{FF2B5EF4-FFF2-40B4-BE49-F238E27FC236}">
                <a16:creationId xmlns:a16="http://schemas.microsoft.com/office/drawing/2014/main" id="{6C390EE5-4F60-4DD8-8049-D5E4F887D459}"/>
              </a:ext>
            </a:extLst>
          </p:cNvPr>
          <p:cNvSpPr/>
          <p:nvPr/>
        </p:nvSpPr>
        <p:spPr>
          <a:xfrm>
            <a:off x="1147846" y="3152390"/>
            <a:ext cx="2836325" cy="729737"/>
          </a:xfrm>
          <a:prstGeom prst="rect">
            <a:avLst/>
          </a:prstGeom>
          <a:noFill/>
          <a:ln w="476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9478044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457"/>
                                        </p:tgtEl>
                                        <p:attrNameLst>
                                          <p:attrName>style.visibility</p:attrName>
                                        </p:attrNameLst>
                                      </p:cBhvr>
                                      <p:to>
                                        <p:strVal val="visible"/>
                                      </p:to>
                                    </p:set>
                                    <p:animEffect transition="in" filter="randombar(horizontal)">
                                      <p:cBhvr>
                                        <p:cTn id="7" dur="500"/>
                                        <p:tgtEl>
                                          <p:spTgt spid="457"/>
                                        </p:tgtEl>
                                      </p:cBhvr>
                                    </p:animEffect>
                                  </p:childTnLst>
                                </p:cTn>
                              </p:par>
                              <p:par>
                                <p:cTn id="8" presetID="14" presetClass="entr" presetSubtype="10" fill="hold" nodeType="withEffect">
                                  <p:stCondLst>
                                    <p:cond delay="0"/>
                                  </p:stCondLst>
                                  <p:childTnLst>
                                    <p:set>
                                      <p:cBhvr>
                                        <p:cTn id="9" dur="1" fill="hold">
                                          <p:stCondLst>
                                            <p:cond delay="0"/>
                                          </p:stCondLst>
                                        </p:cTn>
                                        <p:tgtEl>
                                          <p:spTgt spid="454"/>
                                        </p:tgtEl>
                                        <p:attrNameLst>
                                          <p:attrName>style.visibility</p:attrName>
                                        </p:attrNameLst>
                                      </p:cBhvr>
                                      <p:to>
                                        <p:strVal val="visible"/>
                                      </p:to>
                                    </p:set>
                                    <p:animEffect transition="in" filter="randombar(horizontal)">
                                      <p:cBhvr>
                                        <p:cTn id="10" dur="500"/>
                                        <p:tgtEl>
                                          <p:spTgt spid="454"/>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459"/>
                                        </p:tgtEl>
                                        <p:attrNameLst>
                                          <p:attrName>style.visibility</p:attrName>
                                        </p:attrNameLst>
                                      </p:cBhvr>
                                      <p:to>
                                        <p:strVal val="visible"/>
                                      </p:to>
                                    </p:set>
                                    <p:animEffect transition="in" filter="randombar(horizontal)">
                                      <p:cBhvr>
                                        <p:cTn id="13" dur="500"/>
                                        <p:tgtEl>
                                          <p:spTgt spid="459"/>
                                        </p:tgtEl>
                                      </p:cBhvr>
                                    </p:animEffect>
                                  </p:childTnLst>
                                </p:cTn>
                              </p:par>
                            </p:childTnLst>
                          </p:cTn>
                        </p:par>
                      </p:childTnLst>
                    </p:cTn>
                  </p:par>
                  <p:par>
                    <p:cTn id="14" fill="hold">
                      <p:stCondLst>
                        <p:cond delay="indefinite"/>
                      </p:stCondLst>
                      <p:childTnLst>
                        <p:par>
                          <p:cTn id="15" fill="hold">
                            <p:stCondLst>
                              <p:cond delay="0"/>
                            </p:stCondLst>
                            <p:childTnLst>
                              <p:par>
                                <p:cTn id="16" presetID="14" presetClass="entr" presetSubtype="10" fill="hold" nodeType="clickEffect">
                                  <p:stCondLst>
                                    <p:cond delay="0"/>
                                  </p:stCondLst>
                                  <p:childTnLst>
                                    <p:set>
                                      <p:cBhvr>
                                        <p:cTn id="17" dur="1" fill="hold">
                                          <p:stCondLst>
                                            <p:cond delay="0"/>
                                          </p:stCondLst>
                                        </p:cTn>
                                        <p:tgtEl>
                                          <p:spTgt spid="467"/>
                                        </p:tgtEl>
                                        <p:attrNameLst>
                                          <p:attrName>style.visibility</p:attrName>
                                        </p:attrNameLst>
                                      </p:cBhvr>
                                      <p:to>
                                        <p:strVal val="visible"/>
                                      </p:to>
                                    </p:set>
                                    <p:animEffect transition="in" filter="randombar(horizontal)">
                                      <p:cBhvr>
                                        <p:cTn id="18" dur="500"/>
                                        <p:tgtEl>
                                          <p:spTgt spid="467"/>
                                        </p:tgtEl>
                                      </p:cBhvr>
                                    </p:animEffect>
                                  </p:childTnLst>
                                </p:cTn>
                              </p:par>
                              <p:par>
                                <p:cTn id="19" presetID="14" presetClass="entr" presetSubtype="10" fill="hold" grpId="0" nodeType="withEffect">
                                  <p:stCondLst>
                                    <p:cond delay="0"/>
                                  </p:stCondLst>
                                  <p:childTnLst>
                                    <p:set>
                                      <p:cBhvr>
                                        <p:cTn id="20" dur="1" fill="hold">
                                          <p:stCondLst>
                                            <p:cond delay="0"/>
                                          </p:stCondLst>
                                        </p:cTn>
                                        <p:tgtEl>
                                          <p:spTgt spid="471"/>
                                        </p:tgtEl>
                                        <p:attrNameLst>
                                          <p:attrName>style.visibility</p:attrName>
                                        </p:attrNameLst>
                                      </p:cBhvr>
                                      <p:to>
                                        <p:strVal val="visible"/>
                                      </p:to>
                                    </p:set>
                                    <p:animEffect transition="in" filter="randombar(horizontal)">
                                      <p:cBhvr>
                                        <p:cTn id="21" dur="500"/>
                                        <p:tgtEl>
                                          <p:spTgt spid="471"/>
                                        </p:tgtEl>
                                      </p:cBhvr>
                                    </p:animEffect>
                                  </p:childTnLst>
                                </p:cTn>
                              </p:par>
                              <p:par>
                                <p:cTn id="22" presetID="14" presetClass="entr" presetSubtype="10" fill="hold" grpId="0" nodeType="withEffect">
                                  <p:stCondLst>
                                    <p:cond delay="0"/>
                                  </p:stCondLst>
                                  <p:childTnLst>
                                    <p:set>
                                      <p:cBhvr>
                                        <p:cTn id="23" dur="1" fill="hold">
                                          <p:stCondLst>
                                            <p:cond delay="0"/>
                                          </p:stCondLst>
                                        </p:cTn>
                                        <p:tgtEl>
                                          <p:spTgt spid="464"/>
                                        </p:tgtEl>
                                        <p:attrNameLst>
                                          <p:attrName>style.visibility</p:attrName>
                                        </p:attrNameLst>
                                      </p:cBhvr>
                                      <p:to>
                                        <p:strVal val="visible"/>
                                      </p:to>
                                    </p:set>
                                    <p:animEffect transition="in" filter="randombar(horizontal)">
                                      <p:cBhvr>
                                        <p:cTn id="24" dur="500"/>
                                        <p:tgtEl>
                                          <p:spTgt spid="464"/>
                                        </p:tgtEl>
                                      </p:cBhvr>
                                    </p:animEffect>
                                  </p:childTnLst>
                                </p:cTn>
                              </p:par>
                            </p:childTnLst>
                          </p:cTn>
                        </p:par>
                      </p:childTnLst>
                    </p:cTn>
                  </p:par>
                  <p:par>
                    <p:cTn id="25" fill="hold">
                      <p:stCondLst>
                        <p:cond delay="indefinite"/>
                      </p:stCondLst>
                      <p:childTnLst>
                        <p:par>
                          <p:cTn id="26" fill="hold">
                            <p:stCondLst>
                              <p:cond delay="0"/>
                            </p:stCondLst>
                            <p:childTnLst>
                              <p:par>
                                <p:cTn id="27" presetID="14" presetClass="entr" presetSubtype="10" fill="hold" grpId="0" nodeType="clickEffect">
                                  <p:stCondLst>
                                    <p:cond delay="0"/>
                                  </p:stCondLst>
                                  <p:childTnLst>
                                    <p:set>
                                      <p:cBhvr>
                                        <p:cTn id="28" dur="1" fill="hold">
                                          <p:stCondLst>
                                            <p:cond delay="0"/>
                                          </p:stCondLst>
                                        </p:cTn>
                                        <p:tgtEl>
                                          <p:spTgt spid="466"/>
                                        </p:tgtEl>
                                        <p:attrNameLst>
                                          <p:attrName>style.visibility</p:attrName>
                                        </p:attrNameLst>
                                      </p:cBhvr>
                                      <p:to>
                                        <p:strVal val="visible"/>
                                      </p:to>
                                    </p:set>
                                    <p:animEffect transition="in" filter="randombar(horizontal)">
                                      <p:cBhvr>
                                        <p:cTn id="29" dur="500"/>
                                        <p:tgtEl>
                                          <p:spTgt spid="466"/>
                                        </p:tgtEl>
                                      </p:cBhvr>
                                    </p:animEffect>
                                  </p:childTnLst>
                                </p:cTn>
                              </p:par>
                              <p:par>
                                <p:cTn id="30" presetID="14" presetClass="entr" presetSubtype="10" fill="hold" nodeType="withEffect">
                                  <p:stCondLst>
                                    <p:cond delay="0"/>
                                  </p:stCondLst>
                                  <p:childTnLst>
                                    <p:set>
                                      <p:cBhvr>
                                        <p:cTn id="31" dur="1" fill="hold">
                                          <p:stCondLst>
                                            <p:cond delay="0"/>
                                          </p:stCondLst>
                                        </p:cTn>
                                        <p:tgtEl>
                                          <p:spTgt spid="447"/>
                                        </p:tgtEl>
                                        <p:attrNameLst>
                                          <p:attrName>style.visibility</p:attrName>
                                        </p:attrNameLst>
                                      </p:cBhvr>
                                      <p:to>
                                        <p:strVal val="visible"/>
                                      </p:to>
                                    </p:set>
                                    <p:animEffect transition="in" filter="randombar(horizontal)">
                                      <p:cBhvr>
                                        <p:cTn id="32" dur="500"/>
                                        <p:tgtEl>
                                          <p:spTgt spid="447"/>
                                        </p:tgtEl>
                                      </p:cBhvr>
                                    </p:animEffect>
                                  </p:childTnLst>
                                </p:cTn>
                              </p:par>
                              <p:par>
                                <p:cTn id="33" presetID="14" presetClass="entr" presetSubtype="10" fill="hold" grpId="0" nodeType="withEffect">
                                  <p:stCondLst>
                                    <p:cond delay="0"/>
                                  </p:stCondLst>
                                  <p:childTnLst>
                                    <p:set>
                                      <p:cBhvr>
                                        <p:cTn id="34" dur="1" fill="hold">
                                          <p:stCondLst>
                                            <p:cond delay="0"/>
                                          </p:stCondLst>
                                        </p:cTn>
                                        <p:tgtEl>
                                          <p:spTgt spid="461"/>
                                        </p:tgtEl>
                                        <p:attrNameLst>
                                          <p:attrName>style.visibility</p:attrName>
                                        </p:attrNameLst>
                                      </p:cBhvr>
                                      <p:to>
                                        <p:strVal val="visible"/>
                                      </p:to>
                                    </p:set>
                                    <p:animEffect transition="in" filter="randombar(horizontal)">
                                      <p:cBhvr>
                                        <p:cTn id="35" dur="500"/>
                                        <p:tgtEl>
                                          <p:spTgt spid="461"/>
                                        </p:tgtEl>
                                      </p:cBhvr>
                                    </p:animEffect>
                                  </p:childTnLst>
                                </p:cTn>
                              </p:par>
                            </p:childTnLst>
                          </p:cTn>
                        </p:par>
                      </p:childTnLst>
                    </p:cTn>
                  </p:par>
                  <p:par>
                    <p:cTn id="36" fill="hold">
                      <p:stCondLst>
                        <p:cond delay="indefinite"/>
                      </p:stCondLst>
                      <p:childTnLst>
                        <p:par>
                          <p:cTn id="37" fill="hold">
                            <p:stCondLst>
                              <p:cond delay="0"/>
                            </p:stCondLst>
                            <p:childTnLst>
                              <p:par>
                                <p:cTn id="38" presetID="14" presetClass="entr" presetSubtype="10" fill="hold" grpId="0" nodeType="clickEffect">
                                  <p:stCondLst>
                                    <p:cond delay="0"/>
                                  </p:stCondLst>
                                  <p:childTnLst>
                                    <p:set>
                                      <p:cBhvr>
                                        <p:cTn id="39" dur="1" fill="hold">
                                          <p:stCondLst>
                                            <p:cond delay="0"/>
                                          </p:stCondLst>
                                        </p:cTn>
                                        <p:tgtEl>
                                          <p:spTgt spid="470"/>
                                        </p:tgtEl>
                                        <p:attrNameLst>
                                          <p:attrName>style.visibility</p:attrName>
                                        </p:attrNameLst>
                                      </p:cBhvr>
                                      <p:to>
                                        <p:strVal val="visible"/>
                                      </p:to>
                                    </p:set>
                                    <p:animEffect transition="in" filter="randombar(horizontal)">
                                      <p:cBhvr>
                                        <p:cTn id="40" dur="500"/>
                                        <p:tgtEl>
                                          <p:spTgt spid="470"/>
                                        </p:tgtEl>
                                      </p:cBhvr>
                                    </p:animEffect>
                                  </p:childTnLst>
                                </p:cTn>
                              </p:par>
                              <p:par>
                                <p:cTn id="41" presetID="14" presetClass="entr" presetSubtype="10" fill="hold" nodeType="withEffect">
                                  <p:stCondLst>
                                    <p:cond delay="0"/>
                                  </p:stCondLst>
                                  <p:childTnLst>
                                    <p:set>
                                      <p:cBhvr>
                                        <p:cTn id="42" dur="1" fill="hold">
                                          <p:stCondLst>
                                            <p:cond delay="0"/>
                                          </p:stCondLst>
                                        </p:cTn>
                                        <p:tgtEl>
                                          <p:spTgt spid="451"/>
                                        </p:tgtEl>
                                        <p:attrNameLst>
                                          <p:attrName>style.visibility</p:attrName>
                                        </p:attrNameLst>
                                      </p:cBhvr>
                                      <p:to>
                                        <p:strVal val="visible"/>
                                      </p:to>
                                    </p:set>
                                    <p:animEffect transition="in" filter="randombar(horizontal)">
                                      <p:cBhvr>
                                        <p:cTn id="43" dur="500"/>
                                        <p:tgtEl>
                                          <p:spTgt spid="451"/>
                                        </p:tgtEl>
                                      </p:cBhvr>
                                    </p:animEffect>
                                  </p:childTnLst>
                                </p:cTn>
                              </p:par>
                              <p:par>
                                <p:cTn id="44" presetID="14" presetClass="entr" presetSubtype="10" fill="hold" grpId="0" nodeType="withEffect">
                                  <p:stCondLst>
                                    <p:cond delay="0"/>
                                  </p:stCondLst>
                                  <p:childTnLst>
                                    <p:set>
                                      <p:cBhvr>
                                        <p:cTn id="45" dur="1" fill="hold">
                                          <p:stCondLst>
                                            <p:cond delay="0"/>
                                          </p:stCondLst>
                                        </p:cTn>
                                        <p:tgtEl>
                                          <p:spTgt spid="458"/>
                                        </p:tgtEl>
                                        <p:attrNameLst>
                                          <p:attrName>style.visibility</p:attrName>
                                        </p:attrNameLst>
                                      </p:cBhvr>
                                      <p:to>
                                        <p:strVal val="visible"/>
                                      </p:to>
                                    </p:set>
                                    <p:animEffect transition="in" filter="randombar(horizontal)">
                                      <p:cBhvr>
                                        <p:cTn id="46" dur="500"/>
                                        <p:tgtEl>
                                          <p:spTgt spid="458"/>
                                        </p:tgtEl>
                                      </p:cBhvr>
                                    </p:animEffect>
                                  </p:childTnLst>
                                </p:cTn>
                              </p:par>
                            </p:childTnLst>
                          </p:cTn>
                        </p:par>
                      </p:childTnLst>
                    </p:cTn>
                  </p:par>
                  <p:par>
                    <p:cTn id="47" fill="hold">
                      <p:stCondLst>
                        <p:cond delay="indefinite"/>
                      </p:stCondLst>
                      <p:childTnLst>
                        <p:par>
                          <p:cTn id="48" fill="hold">
                            <p:stCondLst>
                              <p:cond delay="0"/>
                            </p:stCondLst>
                            <p:childTnLst>
                              <p:par>
                                <p:cTn id="49" presetID="9" presetClass="entr" presetSubtype="0" fill="hold" grpId="0" nodeType="clickEffect">
                                  <p:stCondLst>
                                    <p:cond delay="0"/>
                                  </p:stCondLst>
                                  <p:childTnLst>
                                    <p:set>
                                      <p:cBhvr>
                                        <p:cTn id="50" dur="1" fill="hold">
                                          <p:stCondLst>
                                            <p:cond delay="0"/>
                                          </p:stCondLst>
                                        </p:cTn>
                                        <p:tgtEl>
                                          <p:spTgt spid="2"/>
                                        </p:tgtEl>
                                        <p:attrNameLst>
                                          <p:attrName>style.visibility</p:attrName>
                                        </p:attrNameLst>
                                      </p:cBhvr>
                                      <p:to>
                                        <p:strVal val="visible"/>
                                      </p:to>
                                    </p:set>
                                    <p:animEffect transition="in" filter="dissolve">
                                      <p:cBhvr>
                                        <p:cTn id="5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7" grpId="0"/>
      <p:bldP spid="458" grpId="0"/>
      <p:bldP spid="459" grpId="0"/>
      <p:bldP spid="461" grpId="0"/>
      <p:bldP spid="464" grpId="0"/>
      <p:bldP spid="466" grpId="0"/>
      <p:bldP spid="470" grpId="0"/>
      <p:bldP spid="471" grpId="0"/>
      <p:bldP spid="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sp>
        <p:nvSpPr>
          <p:cNvPr id="511" name="Google Shape;511;p7"/>
          <p:cNvSpPr txBox="1">
            <a:spLocks noGrp="1"/>
          </p:cNvSpPr>
          <p:nvPr>
            <p:ph type="body" idx="1"/>
          </p:nvPr>
        </p:nvSpPr>
        <p:spPr>
          <a:xfrm>
            <a:off x="609725" y="1691083"/>
            <a:ext cx="3962400" cy="3168211"/>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300"/>
              <a:buNone/>
            </a:pPr>
            <a:r>
              <a:rPr lang="vi-VN" sz="1800" b="1" dirty="0"/>
              <a:t>Phương </a:t>
            </a:r>
            <a:r>
              <a:rPr lang="vi-VN" sz="1800" b="1" dirty="0" err="1"/>
              <a:t>pháp</a:t>
            </a:r>
            <a:r>
              <a:rPr lang="vi-VN" sz="1800" b="1" dirty="0"/>
              <a:t> : </a:t>
            </a:r>
            <a:r>
              <a:rPr lang="en-US" sz="1800" b="1" dirty="0"/>
              <a:t>CFA Patterns</a:t>
            </a:r>
            <a:endParaRPr lang="vi-VN" dirty="0"/>
          </a:p>
          <a:p>
            <a:pPr marL="457200" marR="50800" lvl="0" indent="-304800" algn="l" rtl="0">
              <a:lnSpc>
                <a:spcPct val="115000"/>
              </a:lnSpc>
              <a:spcBef>
                <a:spcPts val="1600"/>
              </a:spcBef>
              <a:spcAft>
                <a:spcPts val="0"/>
              </a:spcAft>
              <a:buClr>
                <a:schemeClr val="accent4"/>
              </a:buClr>
              <a:buSzPts val="1200"/>
              <a:buChar char="●"/>
            </a:pPr>
            <a:r>
              <a:rPr lang="en-US" sz="1400" b="1" dirty="0" err="1">
                <a:solidFill>
                  <a:schemeClr val="bg1"/>
                </a:solidFill>
                <a:uFill>
                  <a:noFill/>
                </a:uFill>
              </a:rPr>
              <a:t>Cơ</a:t>
            </a:r>
            <a:r>
              <a:rPr lang="en-US" sz="1400" b="1" dirty="0">
                <a:solidFill>
                  <a:schemeClr val="bg1"/>
                </a:solidFill>
                <a:uFill>
                  <a:noFill/>
                </a:uFill>
              </a:rPr>
              <a:t> </a:t>
            </a:r>
            <a:r>
              <a:rPr lang="en-US" sz="1400" b="1" dirty="0" err="1">
                <a:solidFill>
                  <a:schemeClr val="bg1"/>
                </a:solidFill>
                <a:uFill>
                  <a:noFill/>
                </a:uFill>
              </a:rPr>
              <a:t>chế</a:t>
            </a:r>
            <a:r>
              <a:rPr lang="en-US" sz="1400" b="1" dirty="0">
                <a:solidFill>
                  <a:schemeClr val="bg1"/>
                </a:solidFill>
                <a:uFill>
                  <a:noFill/>
                </a:uFill>
              </a:rPr>
              <a:t> </a:t>
            </a:r>
            <a:r>
              <a:rPr lang="en-US" sz="1400" b="1" dirty="0" err="1">
                <a:solidFill>
                  <a:schemeClr val="bg1"/>
                </a:solidFill>
                <a:uFill>
                  <a:noFill/>
                </a:uFill>
              </a:rPr>
              <a:t>dựa</a:t>
            </a:r>
            <a:r>
              <a:rPr lang="en-US" sz="1400" b="1" dirty="0">
                <a:solidFill>
                  <a:schemeClr val="bg1"/>
                </a:solidFill>
                <a:uFill>
                  <a:noFill/>
                </a:uFill>
              </a:rPr>
              <a:t> </a:t>
            </a:r>
            <a:r>
              <a:rPr lang="en-US" sz="1400" b="1" dirty="0" err="1">
                <a:solidFill>
                  <a:schemeClr val="bg1"/>
                </a:solidFill>
                <a:uFill>
                  <a:noFill/>
                </a:uFill>
              </a:rPr>
              <a:t>trên</a:t>
            </a:r>
            <a:r>
              <a:rPr lang="en-US" sz="1400" b="1" dirty="0">
                <a:solidFill>
                  <a:schemeClr val="bg1"/>
                </a:solidFill>
                <a:uFill>
                  <a:noFill/>
                </a:uFill>
              </a:rPr>
              <a:t> </a:t>
            </a:r>
            <a:r>
              <a:rPr lang="en-US" sz="1400" b="1" dirty="0" err="1">
                <a:solidFill>
                  <a:schemeClr val="bg1"/>
                </a:solidFill>
                <a:uFill>
                  <a:noFill/>
                </a:uFill>
              </a:rPr>
              <a:t>cấu</a:t>
            </a:r>
            <a:r>
              <a:rPr lang="en-US" sz="1400" b="1" dirty="0">
                <a:solidFill>
                  <a:schemeClr val="bg1"/>
                </a:solidFill>
                <a:uFill>
                  <a:noFill/>
                </a:uFill>
              </a:rPr>
              <a:t> </a:t>
            </a:r>
            <a:r>
              <a:rPr lang="en-US" sz="1400" b="1" dirty="0" err="1">
                <a:solidFill>
                  <a:schemeClr val="bg1"/>
                </a:solidFill>
                <a:uFill>
                  <a:noFill/>
                </a:uFill>
              </a:rPr>
              <a:t>tạo</a:t>
            </a:r>
            <a:r>
              <a:rPr lang="en-US" sz="1400" b="1" dirty="0">
                <a:solidFill>
                  <a:schemeClr val="bg1"/>
                </a:solidFill>
                <a:uFill>
                  <a:noFill/>
                </a:uFill>
              </a:rPr>
              <a:t> </a:t>
            </a:r>
            <a:r>
              <a:rPr lang="en-US" sz="1400" b="1" dirty="0" err="1">
                <a:solidFill>
                  <a:schemeClr val="bg1"/>
                </a:solidFill>
                <a:uFill>
                  <a:noFill/>
                </a:uFill>
              </a:rPr>
              <a:t>mảng</a:t>
            </a:r>
            <a:r>
              <a:rPr lang="en-US" sz="1400" b="1" dirty="0">
                <a:solidFill>
                  <a:schemeClr val="bg1"/>
                </a:solidFill>
                <a:uFill>
                  <a:noFill/>
                </a:uFill>
              </a:rPr>
              <a:t> </a:t>
            </a:r>
            <a:r>
              <a:rPr lang="en-US" sz="1400" b="1" dirty="0" err="1">
                <a:solidFill>
                  <a:schemeClr val="bg1"/>
                </a:solidFill>
                <a:uFill>
                  <a:noFill/>
                </a:uFill>
              </a:rPr>
              <a:t>lọc</a:t>
            </a:r>
            <a:r>
              <a:rPr lang="en-US" sz="1400" b="1" dirty="0">
                <a:solidFill>
                  <a:schemeClr val="bg1"/>
                </a:solidFill>
                <a:uFill>
                  <a:noFill/>
                </a:uFill>
              </a:rPr>
              <a:t> </a:t>
            </a:r>
            <a:r>
              <a:rPr lang="en-US" sz="1400" b="1" dirty="0" err="1">
                <a:solidFill>
                  <a:schemeClr val="bg1"/>
                </a:solidFill>
                <a:uFill>
                  <a:noFill/>
                </a:uFill>
              </a:rPr>
              <a:t>màu</a:t>
            </a:r>
            <a:r>
              <a:rPr lang="en-US" sz="1400" b="1" dirty="0">
                <a:solidFill>
                  <a:schemeClr val="bg1"/>
                </a:solidFill>
                <a:uFill>
                  <a:noFill/>
                </a:uFill>
              </a:rPr>
              <a:t> </a:t>
            </a:r>
            <a:r>
              <a:rPr lang="en-US" sz="1400" b="1" dirty="0" err="1">
                <a:solidFill>
                  <a:schemeClr val="bg1"/>
                </a:solidFill>
                <a:uFill>
                  <a:noFill/>
                </a:uFill>
              </a:rPr>
              <a:t>trên</a:t>
            </a:r>
            <a:r>
              <a:rPr lang="en-US" sz="1400" b="1" dirty="0">
                <a:solidFill>
                  <a:schemeClr val="bg1"/>
                </a:solidFill>
                <a:uFill>
                  <a:noFill/>
                </a:uFill>
              </a:rPr>
              <a:t> Sensor.</a:t>
            </a:r>
          </a:p>
          <a:p>
            <a:pPr marL="152400" marR="50800" lvl="0" indent="0" algn="l" rtl="0">
              <a:lnSpc>
                <a:spcPct val="115000"/>
              </a:lnSpc>
              <a:spcBef>
                <a:spcPts val="1600"/>
              </a:spcBef>
              <a:spcAft>
                <a:spcPts val="0"/>
              </a:spcAft>
              <a:buClr>
                <a:schemeClr val="accent4"/>
              </a:buClr>
              <a:buSzPts val="1200"/>
              <a:buNone/>
            </a:pPr>
            <a:endParaRPr sz="1400" b="1" dirty="0"/>
          </a:p>
          <a:p>
            <a:pPr marL="457200" marR="50800" lvl="0" indent="-228600" algn="l" rtl="0">
              <a:lnSpc>
                <a:spcPct val="115000"/>
              </a:lnSpc>
              <a:spcBef>
                <a:spcPts val="0"/>
              </a:spcBef>
              <a:spcAft>
                <a:spcPts val="0"/>
              </a:spcAft>
              <a:buClr>
                <a:schemeClr val="accent4"/>
              </a:buClr>
              <a:buSzPts val="1200"/>
              <a:buNone/>
            </a:pPr>
            <a:endParaRPr dirty="0">
              <a:solidFill>
                <a:schemeClr val="accent4"/>
              </a:solidFill>
            </a:endParaRPr>
          </a:p>
        </p:txBody>
      </p:sp>
      <p:sp>
        <p:nvSpPr>
          <p:cNvPr id="513" name="Google Shape;513;p7"/>
          <p:cNvSpPr txBox="1">
            <a:spLocks noGrp="1"/>
          </p:cNvSpPr>
          <p:nvPr>
            <p:ph type="title"/>
          </p:nvPr>
        </p:nvSpPr>
        <p:spPr>
          <a:xfrm>
            <a:off x="711599" y="284205"/>
            <a:ext cx="3007473" cy="1044146"/>
          </a:xfrm>
          <a:prstGeom prst="rect">
            <a:avLst/>
          </a:prstGeom>
          <a:solidFill>
            <a:schemeClr val="accent2"/>
          </a:solid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000"/>
              <a:buNone/>
            </a:pPr>
            <a:r>
              <a:rPr lang="en" dirty="0"/>
              <a:t>Thu nhận hình ảnh</a:t>
            </a:r>
            <a:endParaRPr dirty="0"/>
          </a:p>
        </p:txBody>
      </p:sp>
      <p:sp>
        <p:nvSpPr>
          <p:cNvPr id="514" name="Google Shape;514;p7"/>
          <p:cNvSpPr/>
          <p:nvPr/>
        </p:nvSpPr>
        <p:spPr>
          <a:xfrm rot="-3599640">
            <a:off x="7364637" y="-1980619"/>
            <a:ext cx="1739084" cy="4794647"/>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5" name="Google Shape;515;p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11</a:t>
            </a:fld>
            <a:endParaRPr/>
          </a:p>
        </p:txBody>
      </p:sp>
      <p:sp>
        <p:nvSpPr>
          <p:cNvPr id="3" name="Text Placeholder 2">
            <a:extLst>
              <a:ext uri="{FF2B5EF4-FFF2-40B4-BE49-F238E27FC236}">
                <a16:creationId xmlns:a16="http://schemas.microsoft.com/office/drawing/2014/main" id="{E9A7C311-8AA2-47B1-BC85-577DD0C2362B}"/>
              </a:ext>
            </a:extLst>
          </p:cNvPr>
          <p:cNvSpPr>
            <a:spLocks noGrp="1"/>
          </p:cNvSpPr>
          <p:nvPr>
            <p:ph type="body" idx="2"/>
          </p:nvPr>
        </p:nvSpPr>
        <p:spPr>
          <a:xfrm>
            <a:off x="4397942" y="3039014"/>
            <a:ext cx="3697674" cy="1777500"/>
          </a:xfrm>
        </p:spPr>
        <p:txBody>
          <a:bodyPr/>
          <a:lstStyle/>
          <a:p>
            <a:r>
              <a:rPr lang="en-US" sz="1400" b="1" dirty="0"/>
              <a:t>Đ</a:t>
            </a:r>
            <a:r>
              <a:rPr lang="vi-VN" sz="1400" b="1" dirty="0" err="1"/>
              <a:t>ối</a:t>
            </a:r>
            <a:r>
              <a:rPr lang="vi-VN" sz="1400" b="1" dirty="0"/>
              <a:t> </a:t>
            </a:r>
            <a:r>
              <a:rPr lang="vi-VN" sz="1400" b="1" dirty="0" err="1"/>
              <a:t>với</a:t>
            </a:r>
            <a:r>
              <a:rPr lang="vi-VN" sz="1400" b="1" dirty="0"/>
              <a:t> </a:t>
            </a:r>
            <a:r>
              <a:rPr lang="vi-VN" sz="1400" b="1" dirty="0" err="1"/>
              <a:t>mỗi</a:t>
            </a:r>
            <a:r>
              <a:rPr lang="vi-VN" sz="1400" b="1" dirty="0"/>
              <a:t> </a:t>
            </a:r>
            <a:r>
              <a:rPr lang="vi-VN" sz="1400" b="1" dirty="0" err="1"/>
              <a:t>pixel</a:t>
            </a:r>
            <a:r>
              <a:rPr lang="vi-VN" sz="1400" b="1" dirty="0"/>
              <a:t>, </a:t>
            </a:r>
            <a:r>
              <a:rPr lang="vi-VN" sz="1400" b="1" dirty="0" err="1"/>
              <a:t>chỉ</a:t>
            </a:r>
            <a:r>
              <a:rPr lang="vi-VN" sz="1400" b="1" dirty="0"/>
              <a:t> </a:t>
            </a:r>
            <a:r>
              <a:rPr lang="vi-VN" sz="1400" b="1" dirty="0" err="1"/>
              <a:t>có</a:t>
            </a:r>
            <a:r>
              <a:rPr lang="vi-VN" sz="1400" b="1" dirty="0"/>
              <a:t> </a:t>
            </a:r>
            <a:r>
              <a:rPr lang="vi-VN" sz="1400" b="1" dirty="0" err="1"/>
              <a:t>một</a:t>
            </a:r>
            <a:r>
              <a:rPr lang="vi-VN" sz="1400" b="1" dirty="0"/>
              <a:t> </a:t>
            </a:r>
            <a:r>
              <a:rPr lang="vi-VN" sz="1400" b="1" dirty="0" err="1"/>
              <a:t>màu</a:t>
            </a:r>
            <a:r>
              <a:rPr lang="vi-VN" sz="1400" b="1" dirty="0"/>
              <a:t> </a:t>
            </a:r>
            <a:r>
              <a:rPr lang="vi-VN" sz="1400" b="1" dirty="0" err="1"/>
              <a:t>cụ</a:t>
            </a:r>
            <a:r>
              <a:rPr lang="vi-VN" sz="1400" b="1" dirty="0"/>
              <a:t> </a:t>
            </a:r>
            <a:r>
              <a:rPr lang="vi-VN" sz="1400" b="1" dirty="0" err="1"/>
              <a:t>thể</a:t>
            </a:r>
            <a:r>
              <a:rPr lang="vi-VN" sz="1400" b="1" dirty="0"/>
              <a:t> </a:t>
            </a:r>
            <a:r>
              <a:rPr lang="vi-VN" sz="1400" b="1" dirty="0" err="1"/>
              <a:t>được</a:t>
            </a:r>
            <a:r>
              <a:rPr lang="vi-VN" sz="1400" b="1" dirty="0"/>
              <a:t> </a:t>
            </a:r>
            <a:r>
              <a:rPr lang="vi-VN" sz="1400" b="1" dirty="0" err="1"/>
              <a:t>tập</a:t>
            </a:r>
            <a:r>
              <a:rPr lang="vi-VN" sz="1400" b="1" dirty="0"/>
              <a:t> </a:t>
            </a:r>
            <a:r>
              <a:rPr lang="vi-VN" sz="1400" b="1" dirty="0" err="1"/>
              <a:t>hợp</a:t>
            </a:r>
            <a:r>
              <a:rPr lang="vi-VN" sz="1400" b="1" dirty="0"/>
              <a:t>. Do </a:t>
            </a:r>
            <a:r>
              <a:rPr lang="vi-VN" sz="1400" b="1" dirty="0" err="1"/>
              <a:t>đó</a:t>
            </a:r>
            <a:r>
              <a:rPr lang="vi-VN" sz="1400" b="1" dirty="0"/>
              <a:t>, </a:t>
            </a:r>
            <a:r>
              <a:rPr lang="vi-VN" sz="1400" b="1" dirty="0" err="1"/>
              <a:t>một</a:t>
            </a:r>
            <a:r>
              <a:rPr lang="vi-VN" sz="1400" b="1" dirty="0"/>
              <a:t> </a:t>
            </a:r>
            <a:r>
              <a:rPr lang="vi-VN" sz="1400" b="1" dirty="0" err="1"/>
              <a:t>phần</a:t>
            </a:r>
            <a:r>
              <a:rPr lang="vi-VN" sz="1400" b="1" dirty="0"/>
              <a:t> ba </a:t>
            </a:r>
            <a:r>
              <a:rPr lang="vi-VN" sz="1400" b="1" dirty="0" err="1"/>
              <a:t>hình</a:t>
            </a:r>
            <a:r>
              <a:rPr lang="vi-VN" sz="1400" b="1" dirty="0"/>
              <a:t> </a:t>
            </a:r>
            <a:r>
              <a:rPr lang="vi-VN" sz="1400" b="1" dirty="0" err="1"/>
              <a:t>ảnh</a:t>
            </a:r>
            <a:r>
              <a:rPr lang="vi-VN" sz="1400" b="1" dirty="0"/>
              <a:t> </a:t>
            </a:r>
            <a:r>
              <a:rPr lang="vi-VN" sz="1400" b="1" dirty="0" err="1"/>
              <a:t>chỉ</a:t>
            </a:r>
            <a:r>
              <a:rPr lang="vi-VN" sz="1400" b="1" dirty="0"/>
              <a:t> </a:t>
            </a:r>
            <a:r>
              <a:rPr lang="vi-VN" sz="1400" b="1" dirty="0" err="1"/>
              <a:t>được</a:t>
            </a:r>
            <a:r>
              <a:rPr lang="vi-VN" sz="1400" b="1" dirty="0"/>
              <a:t> </a:t>
            </a:r>
            <a:r>
              <a:rPr lang="vi-VN" sz="1400" b="1" dirty="0" err="1"/>
              <a:t>cảm</a:t>
            </a:r>
            <a:r>
              <a:rPr lang="vi-VN" sz="1400" b="1" dirty="0"/>
              <a:t> </a:t>
            </a:r>
            <a:r>
              <a:rPr lang="vi-VN" sz="1400" b="1" dirty="0" err="1"/>
              <a:t>nhận</a:t>
            </a:r>
            <a:r>
              <a:rPr lang="vi-VN" sz="1400" b="1" dirty="0"/>
              <a:t> </a:t>
            </a:r>
            <a:r>
              <a:rPr lang="vi-VN" sz="1400" b="1" dirty="0" err="1"/>
              <a:t>trực</a:t>
            </a:r>
            <a:r>
              <a:rPr lang="vi-VN" sz="1400" b="1" dirty="0"/>
              <a:t> </a:t>
            </a:r>
            <a:r>
              <a:rPr lang="vi-VN" sz="1400" b="1" dirty="0" err="1"/>
              <a:t>tiếp</a:t>
            </a:r>
            <a:r>
              <a:rPr lang="vi-VN" sz="1400" b="1" dirty="0"/>
              <a:t>.</a:t>
            </a:r>
            <a:endParaRPr lang="en-US" sz="1400" b="1" dirty="0"/>
          </a:p>
        </p:txBody>
      </p:sp>
      <p:pic>
        <p:nvPicPr>
          <p:cNvPr id="5" name="Picture 4">
            <a:extLst>
              <a:ext uri="{FF2B5EF4-FFF2-40B4-BE49-F238E27FC236}">
                <a16:creationId xmlns:a16="http://schemas.microsoft.com/office/drawing/2014/main" id="{FE9671B8-E481-49C0-AD31-FA8EE3E873F8}"/>
              </a:ext>
            </a:extLst>
          </p:cNvPr>
          <p:cNvPicPr>
            <a:picLocks noChangeAspect="1"/>
          </p:cNvPicPr>
          <p:nvPr/>
        </p:nvPicPr>
        <p:blipFill>
          <a:blip r:embed="rId3"/>
          <a:stretch>
            <a:fillRect/>
          </a:stretch>
        </p:blipFill>
        <p:spPr>
          <a:xfrm>
            <a:off x="896710" y="2996235"/>
            <a:ext cx="3214247" cy="1863059"/>
          </a:xfrm>
          <a:prstGeom prst="rect">
            <a:avLst/>
          </a:prstGeom>
        </p:spPr>
      </p:pic>
      <p:sp>
        <p:nvSpPr>
          <p:cNvPr id="6" name="Arrow: Up 5">
            <a:extLst>
              <a:ext uri="{FF2B5EF4-FFF2-40B4-BE49-F238E27FC236}">
                <a16:creationId xmlns:a16="http://schemas.microsoft.com/office/drawing/2014/main" id="{5D2FADE1-293F-4D3C-8201-1EC0EB438AE3}"/>
              </a:ext>
            </a:extLst>
          </p:cNvPr>
          <p:cNvSpPr/>
          <p:nvPr/>
        </p:nvSpPr>
        <p:spPr>
          <a:xfrm rot="10800000">
            <a:off x="1358915" y="3104349"/>
            <a:ext cx="560935" cy="664133"/>
          </a:xfrm>
          <a:prstGeom prst="up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row: Up 11">
            <a:extLst>
              <a:ext uri="{FF2B5EF4-FFF2-40B4-BE49-F238E27FC236}">
                <a16:creationId xmlns:a16="http://schemas.microsoft.com/office/drawing/2014/main" id="{6D042DB8-BABB-45C6-9D20-FB0BC98CDF9E}"/>
              </a:ext>
            </a:extLst>
          </p:cNvPr>
          <p:cNvSpPr/>
          <p:nvPr/>
        </p:nvSpPr>
        <p:spPr>
          <a:xfrm rot="10800000">
            <a:off x="2101587" y="3436416"/>
            <a:ext cx="560935" cy="664133"/>
          </a:xfrm>
          <a:prstGeom prst="up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Up 12">
            <a:extLst>
              <a:ext uri="{FF2B5EF4-FFF2-40B4-BE49-F238E27FC236}">
                <a16:creationId xmlns:a16="http://schemas.microsoft.com/office/drawing/2014/main" id="{D9E3ADDF-8038-42FF-8E1E-C79D7C39AD89}"/>
              </a:ext>
            </a:extLst>
          </p:cNvPr>
          <p:cNvSpPr/>
          <p:nvPr/>
        </p:nvSpPr>
        <p:spPr>
          <a:xfrm rot="10800000">
            <a:off x="2957647" y="3104350"/>
            <a:ext cx="560935" cy="664133"/>
          </a:xfrm>
          <a:prstGeom prst="up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43031655"/>
      </p:ext>
    </p:extLst>
  </p:cSld>
  <p:clrMapOvr>
    <a:masterClrMapping/>
  </p:clrMapOvr>
  <mc:AlternateContent xmlns:mc="http://schemas.openxmlformats.org/markup-compatibility/2006" xmlns:p14="http://schemas.microsoft.com/office/powerpoint/2010/main">
    <mc:Choice Requires="p14">
      <p:transition spd="slow">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down)">
                                      <p:cBhvr>
                                        <p:cTn id="7" dur="500"/>
                                        <p:tgtEl>
                                          <p:spTgt spid="13"/>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wipe(down)">
                                      <p:cBhvr>
                                        <p:cTn id="10" dur="500"/>
                                        <p:tgtEl>
                                          <p:spTgt spid="12"/>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down)">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grpId="0" nodeType="clickEffect">
                                  <p:stCondLst>
                                    <p:cond delay="0"/>
                                  </p:stCondLst>
                                  <p:childTnLst>
                                    <p:set>
                                      <p:cBhvr>
                                        <p:cTn id="17" dur="1" fill="hold">
                                          <p:stCondLst>
                                            <p:cond delay="0"/>
                                          </p:stCondLst>
                                        </p:cTn>
                                        <p:tgtEl>
                                          <p:spTgt spid="3">
                                            <p:txEl>
                                              <p:pRg st="0" end="0"/>
                                            </p:txEl>
                                          </p:spTgt>
                                        </p:tgtEl>
                                        <p:attrNameLst>
                                          <p:attrName>style.visibility</p:attrName>
                                        </p:attrNameLst>
                                      </p:cBhvr>
                                      <p:to>
                                        <p:strVal val="visible"/>
                                      </p:to>
                                    </p:set>
                                    <p:animEffect transition="in" filter="barn(inVertical)">
                                      <p:cBhvr>
                                        <p:cTn id="18"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animBg="1"/>
      <p:bldP spid="12" grpId="0" animBg="1"/>
      <p:bldP spid="13"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sp>
        <p:nvSpPr>
          <p:cNvPr id="511" name="Google Shape;511;p7"/>
          <p:cNvSpPr txBox="1">
            <a:spLocks noGrp="1"/>
          </p:cNvSpPr>
          <p:nvPr>
            <p:ph type="body" idx="1"/>
          </p:nvPr>
        </p:nvSpPr>
        <p:spPr>
          <a:xfrm>
            <a:off x="609725" y="1691083"/>
            <a:ext cx="3962400" cy="3168211"/>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300"/>
              <a:buNone/>
            </a:pPr>
            <a:r>
              <a:rPr lang="vi-VN" sz="1800" b="1" dirty="0"/>
              <a:t>Phương </a:t>
            </a:r>
            <a:r>
              <a:rPr lang="vi-VN" sz="1800" b="1" dirty="0" err="1"/>
              <a:t>pháp</a:t>
            </a:r>
            <a:r>
              <a:rPr lang="vi-VN" sz="1800" b="1" dirty="0"/>
              <a:t> : </a:t>
            </a:r>
            <a:r>
              <a:rPr lang="en-US" sz="1800" b="1" dirty="0"/>
              <a:t>CFA Patterns</a:t>
            </a:r>
            <a:endParaRPr lang="vi-VN" dirty="0"/>
          </a:p>
          <a:p>
            <a:pPr marL="457200" marR="50800" lvl="0" indent="-304800" algn="l" rtl="0">
              <a:lnSpc>
                <a:spcPct val="115000"/>
              </a:lnSpc>
              <a:spcBef>
                <a:spcPts val="1600"/>
              </a:spcBef>
              <a:spcAft>
                <a:spcPts val="0"/>
              </a:spcAft>
              <a:buClr>
                <a:schemeClr val="accent4"/>
              </a:buClr>
              <a:buSzPts val="1200"/>
              <a:buChar char="●"/>
            </a:pPr>
            <a:r>
              <a:rPr lang="en-US" sz="1400" b="1" dirty="0" err="1">
                <a:solidFill>
                  <a:schemeClr val="bg1"/>
                </a:solidFill>
                <a:uFill>
                  <a:noFill/>
                </a:uFill>
              </a:rPr>
              <a:t>Đầu</a:t>
            </a:r>
            <a:r>
              <a:rPr lang="en-US" sz="1400" b="1" dirty="0">
                <a:solidFill>
                  <a:schemeClr val="bg1"/>
                </a:solidFill>
                <a:uFill>
                  <a:noFill/>
                </a:uFill>
              </a:rPr>
              <a:t> </a:t>
            </a:r>
            <a:r>
              <a:rPr lang="en-US" sz="1400" b="1" dirty="0" err="1">
                <a:solidFill>
                  <a:schemeClr val="bg1"/>
                </a:solidFill>
                <a:uFill>
                  <a:noFill/>
                </a:uFill>
              </a:rPr>
              <a:t>tiên</a:t>
            </a:r>
            <a:r>
              <a:rPr lang="en-US" sz="1400" b="1" dirty="0">
                <a:solidFill>
                  <a:schemeClr val="bg1"/>
                </a:solidFill>
                <a:uFill>
                  <a:noFill/>
                </a:uFill>
              </a:rPr>
              <a:t> </a:t>
            </a:r>
            <a:r>
              <a:rPr lang="en-US" sz="1400" b="1" dirty="0" err="1">
                <a:solidFill>
                  <a:schemeClr val="bg1"/>
                </a:solidFill>
                <a:uFill>
                  <a:noFill/>
                </a:uFill>
              </a:rPr>
              <a:t>phân</a:t>
            </a:r>
            <a:r>
              <a:rPr lang="en-US" sz="1400" b="1" dirty="0">
                <a:solidFill>
                  <a:schemeClr val="bg1"/>
                </a:solidFill>
                <a:uFill>
                  <a:noFill/>
                </a:uFill>
              </a:rPr>
              <a:t> </a:t>
            </a:r>
            <a:r>
              <a:rPr lang="en-US" sz="1400" b="1" dirty="0" err="1">
                <a:solidFill>
                  <a:schemeClr val="bg1"/>
                </a:solidFill>
                <a:uFill>
                  <a:noFill/>
                </a:uFill>
              </a:rPr>
              <a:t>loại</a:t>
            </a:r>
            <a:r>
              <a:rPr lang="en-US" sz="1400" b="1" dirty="0">
                <a:solidFill>
                  <a:schemeClr val="bg1"/>
                </a:solidFill>
                <a:uFill>
                  <a:noFill/>
                </a:uFill>
              </a:rPr>
              <a:t> </a:t>
            </a:r>
            <a:r>
              <a:rPr lang="en-US" sz="1400" b="1" dirty="0" err="1">
                <a:solidFill>
                  <a:schemeClr val="bg1"/>
                </a:solidFill>
                <a:uFill>
                  <a:noFill/>
                </a:uFill>
              </a:rPr>
              <a:t>máy</a:t>
            </a:r>
            <a:r>
              <a:rPr lang="en-US" sz="1400" b="1" dirty="0">
                <a:solidFill>
                  <a:schemeClr val="bg1"/>
                </a:solidFill>
                <a:uFill>
                  <a:noFill/>
                </a:uFill>
              </a:rPr>
              <a:t> </a:t>
            </a:r>
            <a:r>
              <a:rPr lang="en-US" sz="1400" b="1" dirty="0" err="1">
                <a:solidFill>
                  <a:schemeClr val="bg1"/>
                </a:solidFill>
                <a:uFill>
                  <a:noFill/>
                </a:uFill>
              </a:rPr>
              <a:t>ảnh</a:t>
            </a:r>
            <a:r>
              <a:rPr lang="en-US" sz="1400" b="1" dirty="0">
                <a:solidFill>
                  <a:schemeClr val="bg1"/>
                </a:solidFill>
                <a:uFill>
                  <a:noFill/>
                </a:uFill>
              </a:rPr>
              <a:t>: </a:t>
            </a:r>
            <a:r>
              <a:rPr lang="en-US" sz="1400" b="1" dirty="0" err="1">
                <a:solidFill>
                  <a:schemeClr val="bg1"/>
                </a:solidFill>
                <a:uFill>
                  <a:noFill/>
                </a:uFill>
              </a:rPr>
              <a:t>các</a:t>
            </a:r>
            <a:r>
              <a:rPr lang="en-US" sz="1400" b="1" dirty="0">
                <a:solidFill>
                  <a:schemeClr val="bg1"/>
                </a:solidFill>
                <a:uFill>
                  <a:noFill/>
                </a:uFill>
              </a:rPr>
              <a:t> </a:t>
            </a:r>
            <a:r>
              <a:rPr lang="en-US" sz="1400" b="1" dirty="0" err="1">
                <a:solidFill>
                  <a:schemeClr val="bg1"/>
                </a:solidFill>
                <a:uFill>
                  <a:noFill/>
                </a:uFill>
              </a:rPr>
              <a:t>hãng</a:t>
            </a:r>
            <a:r>
              <a:rPr lang="en-US" sz="1400" b="1" dirty="0">
                <a:solidFill>
                  <a:schemeClr val="bg1"/>
                </a:solidFill>
                <a:uFill>
                  <a:noFill/>
                </a:uFill>
              </a:rPr>
              <a:t> </a:t>
            </a:r>
            <a:r>
              <a:rPr lang="en-US" sz="1400" b="1" dirty="0" err="1">
                <a:solidFill>
                  <a:schemeClr val="bg1"/>
                </a:solidFill>
                <a:uFill>
                  <a:noFill/>
                </a:uFill>
              </a:rPr>
              <a:t>có</a:t>
            </a:r>
            <a:r>
              <a:rPr lang="en-US" sz="1400" b="1" dirty="0">
                <a:solidFill>
                  <a:schemeClr val="bg1"/>
                </a:solidFill>
                <a:uFill>
                  <a:noFill/>
                </a:uFill>
              </a:rPr>
              <a:t> </a:t>
            </a:r>
            <a:r>
              <a:rPr lang="en-US" sz="1400" b="1" dirty="0" err="1">
                <a:solidFill>
                  <a:schemeClr val="bg1"/>
                </a:solidFill>
                <a:uFill>
                  <a:noFill/>
                </a:uFill>
              </a:rPr>
              <a:t>các</a:t>
            </a:r>
            <a:r>
              <a:rPr lang="en-US" sz="1400" b="1" dirty="0">
                <a:solidFill>
                  <a:schemeClr val="bg1"/>
                </a:solidFill>
                <a:uFill>
                  <a:noFill/>
                </a:uFill>
              </a:rPr>
              <a:t> </a:t>
            </a:r>
            <a:r>
              <a:rPr lang="en-US" sz="1400" b="1" dirty="0" err="1">
                <a:solidFill>
                  <a:schemeClr val="bg1"/>
                </a:solidFill>
                <a:uFill>
                  <a:noFill/>
                </a:uFill>
              </a:rPr>
              <a:t>cấu</a:t>
            </a:r>
            <a:r>
              <a:rPr lang="en-US" sz="1400" b="1" dirty="0">
                <a:solidFill>
                  <a:schemeClr val="bg1"/>
                </a:solidFill>
                <a:uFill>
                  <a:noFill/>
                </a:uFill>
              </a:rPr>
              <a:t> </a:t>
            </a:r>
            <a:r>
              <a:rPr lang="en-US" sz="1400" b="1" dirty="0" err="1">
                <a:solidFill>
                  <a:schemeClr val="bg1"/>
                </a:solidFill>
                <a:uFill>
                  <a:noFill/>
                </a:uFill>
              </a:rPr>
              <a:t>trúc</a:t>
            </a:r>
            <a:r>
              <a:rPr lang="en-US" sz="1400" b="1" dirty="0">
                <a:solidFill>
                  <a:schemeClr val="bg1"/>
                </a:solidFill>
                <a:uFill>
                  <a:noFill/>
                </a:uFill>
              </a:rPr>
              <a:t> CFA </a:t>
            </a:r>
            <a:r>
              <a:rPr lang="en-US" sz="1400" b="1" dirty="0" err="1">
                <a:solidFill>
                  <a:schemeClr val="bg1"/>
                </a:solidFill>
                <a:uFill>
                  <a:noFill/>
                </a:uFill>
              </a:rPr>
              <a:t>khác</a:t>
            </a:r>
            <a:r>
              <a:rPr lang="en-US" sz="1400" b="1" dirty="0">
                <a:solidFill>
                  <a:schemeClr val="bg1"/>
                </a:solidFill>
                <a:uFill>
                  <a:noFill/>
                </a:uFill>
              </a:rPr>
              <a:t> </a:t>
            </a:r>
            <a:r>
              <a:rPr lang="en-US" sz="1400" b="1" dirty="0" err="1">
                <a:solidFill>
                  <a:schemeClr val="bg1"/>
                </a:solidFill>
                <a:uFill>
                  <a:noFill/>
                </a:uFill>
              </a:rPr>
              <a:t>nhau</a:t>
            </a:r>
            <a:r>
              <a:rPr lang="en-US" sz="1400" b="1" dirty="0">
                <a:solidFill>
                  <a:schemeClr val="bg1"/>
                </a:solidFill>
                <a:uFill>
                  <a:noFill/>
                </a:uFill>
              </a:rPr>
              <a:t>.</a:t>
            </a:r>
          </a:p>
          <a:p>
            <a:pPr marL="457200" marR="50800" lvl="0" indent="-304800" algn="l" rtl="0">
              <a:lnSpc>
                <a:spcPct val="115000"/>
              </a:lnSpc>
              <a:spcBef>
                <a:spcPts val="1600"/>
              </a:spcBef>
              <a:spcAft>
                <a:spcPts val="0"/>
              </a:spcAft>
              <a:buClr>
                <a:schemeClr val="accent4"/>
              </a:buClr>
              <a:buSzPts val="1200"/>
              <a:buChar char="●"/>
            </a:pPr>
            <a:r>
              <a:rPr lang="en-US" sz="1400" b="1" dirty="0" err="1">
                <a:solidFill>
                  <a:schemeClr val="bg1"/>
                </a:solidFill>
                <a:uFill>
                  <a:noFill/>
                </a:uFill>
              </a:rPr>
              <a:t>Kiểm</a:t>
            </a:r>
            <a:r>
              <a:rPr lang="en-US" sz="1400" b="1" dirty="0">
                <a:solidFill>
                  <a:schemeClr val="bg1"/>
                </a:solidFill>
                <a:uFill>
                  <a:noFill/>
                </a:uFill>
              </a:rPr>
              <a:t> </a:t>
            </a:r>
            <a:r>
              <a:rPr lang="en-US" sz="1400" b="1" dirty="0" err="1">
                <a:solidFill>
                  <a:schemeClr val="bg1"/>
                </a:solidFill>
                <a:uFill>
                  <a:noFill/>
                </a:uFill>
              </a:rPr>
              <a:t>tra</a:t>
            </a:r>
            <a:r>
              <a:rPr lang="en-US" sz="1400" b="1" dirty="0">
                <a:solidFill>
                  <a:schemeClr val="bg1"/>
                </a:solidFill>
                <a:uFill>
                  <a:noFill/>
                </a:uFill>
              </a:rPr>
              <a:t> </a:t>
            </a:r>
            <a:r>
              <a:rPr lang="en-US" sz="1400" b="1" dirty="0" err="1">
                <a:solidFill>
                  <a:schemeClr val="bg1"/>
                </a:solidFill>
                <a:uFill>
                  <a:noFill/>
                </a:uFill>
              </a:rPr>
              <a:t>sự</a:t>
            </a:r>
            <a:r>
              <a:rPr lang="en-US" sz="1400" b="1" dirty="0">
                <a:solidFill>
                  <a:schemeClr val="bg1"/>
                </a:solidFill>
                <a:uFill>
                  <a:noFill/>
                </a:uFill>
              </a:rPr>
              <a:t> </a:t>
            </a:r>
            <a:r>
              <a:rPr lang="en-US" sz="1400" b="1" dirty="0" err="1">
                <a:solidFill>
                  <a:schemeClr val="bg1"/>
                </a:solidFill>
                <a:uFill>
                  <a:noFill/>
                </a:uFill>
              </a:rPr>
              <a:t>phân</a:t>
            </a:r>
            <a:r>
              <a:rPr lang="en-US" sz="1400" b="1" dirty="0">
                <a:solidFill>
                  <a:schemeClr val="bg1"/>
                </a:solidFill>
                <a:uFill>
                  <a:noFill/>
                </a:uFill>
              </a:rPr>
              <a:t> </a:t>
            </a:r>
            <a:r>
              <a:rPr lang="en-US" sz="1400" b="1" dirty="0" err="1">
                <a:solidFill>
                  <a:schemeClr val="bg1"/>
                </a:solidFill>
                <a:uFill>
                  <a:noFill/>
                </a:uFill>
              </a:rPr>
              <a:t>bố</a:t>
            </a:r>
            <a:r>
              <a:rPr lang="en-US" sz="1400" b="1" dirty="0">
                <a:solidFill>
                  <a:schemeClr val="bg1"/>
                </a:solidFill>
                <a:uFill>
                  <a:noFill/>
                </a:uFill>
              </a:rPr>
              <a:t> </a:t>
            </a:r>
            <a:r>
              <a:rPr lang="en-US" sz="1400" b="1" dirty="0" err="1">
                <a:solidFill>
                  <a:schemeClr val="bg1"/>
                </a:solidFill>
                <a:uFill>
                  <a:noFill/>
                </a:uFill>
              </a:rPr>
              <a:t>các</a:t>
            </a:r>
            <a:r>
              <a:rPr lang="en-US" sz="1400" b="1" dirty="0">
                <a:solidFill>
                  <a:schemeClr val="bg1"/>
                </a:solidFill>
                <a:uFill>
                  <a:noFill/>
                </a:uFill>
              </a:rPr>
              <a:t> </a:t>
            </a:r>
            <a:r>
              <a:rPr lang="en-US" sz="1400" b="1" dirty="0" err="1">
                <a:solidFill>
                  <a:schemeClr val="bg1"/>
                </a:solidFill>
                <a:uFill>
                  <a:noFill/>
                </a:uFill>
              </a:rPr>
              <a:t>điểm</a:t>
            </a:r>
            <a:r>
              <a:rPr lang="en-US" sz="1400" b="1" dirty="0">
                <a:solidFill>
                  <a:schemeClr val="bg1"/>
                </a:solidFill>
                <a:uFill>
                  <a:noFill/>
                </a:uFill>
              </a:rPr>
              <a:t> </a:t>
            </a:r>
            <a:r>
              <a:rPr lang="en-US" sz="1400" b="1" dirty="0" err="1">
                <a:solidFill>
                  <a:schemeClr val="bg1"/>
                </a:solidFill>
                <a:uFill>
                  <a:noFill/>
                </a:uFill>
              </a:rPr>
              <a:t>ảnh</a:t>
            </a:r>
            <a:r>
              <a:rPr lang="en-US" sz="1400" b="1" dirty="0">
                <a:solidFill>
                  <a:schemeClr val="bg1"/>
                </a:solidFill>
                <a:uFill>
                  <a:noFill/>
                </a:uFill>
              </a:rPr>
              <a:t> </a:t>
            </a:r>
            <a:r>
              <a:rPr lang="en-US" sz="1400" b="1" dirty="0" err="1">
                <a:solidFill>
                  <a:schemeClr val="bg1"/>
                </a:solidFill>
                <a:uFill>
                  <a:noFill/>
                </a:uFill>
              </a:rPr>
              <a:t>từng</a:t>
            </a:r>
            <a:r>
              <a:rPr lang="en-US" sz="1400" b="1" dirty="0">
                <a:solidFill>
                  <a:schemeClr val="bg1"/>
                </a:solidFill>
                <a:uFill>
                  <a:noFill/>
                </a:uFill>
              </a:rPr>
              <a:t> </a:t>
            </a:r>
            <a:r>
              <a:rPr lang="en-US" sz="1400" b="1" dirty="0" err="1">
                <a:solidFill>
                  <a:schemeClr val="bg1"/>
                </a:solidFill>
                <a:uFill>
                  <a:noFill/>
                </a:uFill>
              </a:rPr>
              <a:t>màu</a:t>
            </a:r>
            <a:r>
              <a:rPr lang="en-US" sz="1400" b="1" dirty="0">
                <a:solidFill>
                  <a:schemeClr val="bg1"/>
                </a:solidFill>
                <a:uFill>
                  <a:noFill/>
                </a:uFill>
              </a:rPr>
              <a:t> </a:t>
            </a:r>
            <a:r>
              <a:rPr lang="en-US" sz="1400" b="1" dirty="0" err="1">
                <a:solidFill>
                  <a:schemeClr val="bg1"/>
                </a:solidFill>
                <a:uFill>
                  <a:noFill/>
                </a:uFill>
              </a:rPr>
              <a:t>riêng</a:t>
            </a:r>
            <a:r>
              <a:rPr lang="en-US" sz="1400" b="1" dirty="0">
                <a:solidFill>
                  <a:schemeClr val="bg1"/>
                </a:solidFill>
                <a:uFill>
                  <a:noFill/>
                </a:uFill>
              </a:rPr>
              <a:t> </a:t>
            </a:r>
            <a:r>
              <a:rPr lang="en-US" sz="1400" b="1" dirty="0" err="1">
                <a:solidFill>
                  <a:schemeClr val="bg1"/>
                </a:solidFill>
                <a:uFill>
                  <a:noFill/>
                </a:uFill>
              </a:rPr>
              <a:t>biệt</a:t>
            </a:r>
            <a:r>
              <a:rPr lang="en-US" sz="1400" b="1" dirty="0">
                <a:solidFill>
                  <a:schemeClr val="bg1"/>
                </a:solidFill>
                <a:uFill>
                  <a:noFill/>
                </a:uFill>
              </a:rPr>
              <a:t>: Red, Blue, Green. </a:t>
            </a:r>
          </a:p>
          <a:p>
            <a:pPr marL="457200" marR="50800" lvl="0" indent="-304800" algn="l" rtl="0">
              <a:lnSpc>
                <a:spcPct val="115000"/>
              </a:lnSpc>
              <a:spcBef>
                <a:spcPts val="1600"/>
              </a:spcBef>
              <a:spcAft>
                <a:spcPts val="0"/>
              </a:spcAft>
              <a:buClr>
                <a:schemeClr val="accent4"/>
              </a:buClr>
              <a:buSzPts val="1200"/>
              <a:buChar char="●"/>
            </a:pPr>
            <a:r>
              <a:rPr lang="en-US" sz="1400" b="1" dirty="0" err="1">
                <a:solidFill>
                  <a:schemeClr val="bg1"/>
                </a:solidFill>
                <a:uFill>
                  <a:noFill/>
                </a:uFill>
              </a:rPr>
              <a:t>Đưa</a:t>
            </a:r>
            <a:r>
              <a:rPr lang="en-US" sz="1400" b="1" dirty="0">
                <a:solidFill>
                  <a:schemeClr val="bg1"/>
                </a:solidFill>
                <a:uFill>
                  <a:noFill/>
                </a:uFill>
              </a:rPr>
              <a:t> ra </a:t>
            </a:r>
            <a:r>
              <a:rPr lang="en-US" sz="1400" b="1" dirty="0" err="1">
                <a:solidFill>
                  <a:schemeClr val="bg1"/>
                </a:solidFill>
                <a:uFill>
                  <a:noFill/>
                </a:uFill>
              </a:rPr>
              <a:t>kết</a:t>
            </a:r>
            <a:r>
              <a:rPr lang="en-US" sz="1400" b="1" dirty="0">
                <a:solidFill>
                  <a:schemeClr val="bg1"/>
                </a:solidFill>
                <a:uFill>
                  <a:noFill/>
                </a:uFill>
              </a:rPr>
              <a:t> </a:t>
            </a:r>
            <a:r>
              <a:rPr lang="en-US" sz="1400" b="1" dirty="0" err="1">
                <a:solidFill>
                  <a:schemeClr val="bg1"/>
                </a:solidFill>
                <a:uFill>
                  <a:noFill/>
                </a:uFill>
              </a:rPr>
              <a:t>luận</a:t>
            </a:r>
            <a:r>
              <a:rPr lang="en-US" sz="1400" b="1" dirty="0">
                <a:solidFill>
                  <a:schemeClr val="bg1"/>
                </a:solidFill>
                <a:uFill>
                  <a:noFill/>
                </a:uFill>
              </a:rPr>
              <a:t> </a:t>
            </a:r>
            <a:r>
              <a:rPr lang="en-US" sz="1400" b="1" dirty="0" err="1">
                <a:solidFill>
                  <a:schemeClr val="bg1"/>
                </a:solidFill>
                <a:uFill>
                  <a:noFill/>
                </a:uFill>
              </a:rPr>
              <a:t>dựa</a:t>
            </a:r>
            <a:r>
              <a:rPr lang="en-US" sz="1400" b="1" dirty="0">
                <a:solidFill>
                  <a:schemeClr val="bg1"/>
                </a:solidFill>
                <a:uFill>
                  <a:noFill/>
                </a:uFill>
              </a:rPr>
              <a:t> </a:t>
            </a:r>
            <a:r>
              <a:rPr lang="en-US" sz="1400" b="1" dirty="0" err="1">
                <a:solidFill>
                  <a:schemeClr val="bg1"/>
                </a:solidFill>
                <a:uFill>
                  <a:noFill/>
                </a:uFill>
              </a:rPr>
              <a:t>trên</a:t>
            </a:r>
            <a:r>
              <a:rPr lang="en-US" sz="1400" b="1" dirty="0">
                <a:solidFill>
                  <a:schemeClr val="bg1"/>
                </a:solidFill>
                <a:uFill>
                  <a:noFill/>
                </a:uFill>
              </a:rPr>
              <a:t> </a:t>
            </a:r>
            <a:r>
              <a:rPr lang="en-US" sz="1400" b="1" dirty="0" err="1">
                <a:solidFill>
                  <a:schemeClr val="bg1"/>
                </a:solidFill>
                <a:uFill>
                  <a:noFill/>
                </a:uFill>
              </a:rPr>
              <a:t>sự</a:t>
            </a:r>
            <a:r>
              <a:rPr lang="en-US" sz="1400" b="1" dirty="0">
                <a:solidFill>
                  <a:schemeClr val="bg1"/>
                </a:solidFill>
                <a:uFill>
                  <a:noFill/>
                </a:uFill>
              </a:rPr>
              <a:t> </a:t>
            </a:r>
            <a:r>
              <a:rPr lang="en-US" sz="1400" b="1" dirty="0" err="1">
                <a:solidFill>
                  <a:schemeClr val="bg1"/>
                </a:solidFill>
                <a:uFill>
                  <a:noFill/>
                </a:uFill>
              </a:rPr>
              <a:t>xáo</a:t>
            </a:r>
            <a:r>
              <a:rPr lang="en-US" sz="1400" b="1" dirty="0">
                <a:solidFill>
                  <a:schemeClr val="bg1"/>
                </a:solidFill>
                <a:uFill>
                  <a:noFill/>
                </a:uFill>
              </a:rPr>
              <a:t> </a:t>
            </a:r>
            <a:r>
              <a:rPr lang="en-US" sz="1400" b="1" dirty="0" err="1">
                <a:solidFill>
                  <a:schemeClr val="bg1"/>
                </a:solidFill>
                <a:uFill>
                  <a:noFill/>
                </a:uFill>
              </a:rPr>
              <a:t>trộn</a:t>
            </a:r>
            <a:r>
              <a:rPr lang="en-US" sz="1400" b="1" dirty="0">
                <a:solidFill>
                  <a:schemeClr val="bg1"/>
                </a:solidFill>
                <a:uFill>
                  <a:noFill/>
                </a:uFill>
              </a:rPr>
              <a:t> hay </a:t>
            </a:r>
            <a:r>
              <a:rPr lang="en-US" sz="1400" b="1" dirty="0" err="1">
                <a:solidFill>
                  <a:schemeClr val="bg1"/>
                </a:solidFill>
                <a:uFill>
                  <a:noFill/>
                </a:uFill>
              </a:rPr>
              <a:t>xuất</a:t>
            </a:r>
            <a:r>
              <a:rPr lang="en-US" sz="1400" b="1" dirty="0">
                <a:solidFill>
                  <a:schemeClr val="bg1"/>
                </a:solidFill>
                <a:uFill>
                  <a:noFill/>
                </a:uFill>
              </a:rPr>
              <a:t> </a:t>
            </a:r>
            <a:r>
              <a:rPr lang="en-US" sz="1400" b="1" dirty="0" err="1">
                <a:solidFill>
                  <a:schemeClr val="bg1"/>
                </a:solidFill>
                <a:uFill>
                  <a:noFill/>
                </a:uFill>
              </a:rPr>
              <a:t>hiện</a:t>
            </a:r>
            <a:r>
              <a:rPr lang="en-US" sz="1400" b="1" dirty="0">
                <a:solidFill>
                  <a:schemeClr val="bg1"/>
                </a:solidFill>
                <a:uFill>
                  <a:noFill/>
                </a:uFill>
              </a:rPr>
              <a:t> </a:t>
            </a:r>
            <a:r>
              <a:rPr lang="en-US" sz="1400" b="1" dirty="0" err="1">
                <a:solidFill>
                  <a:schemeClr val="bg1"/>
                </a:solidFill>
                <a:uFill>
                  <a:noFill/>
                </a:uFill>
              </a:rPr>
              <a:t>bất</a:t>
            </a:r>
            <a:r>
              <a:rPr lang="en-US" sz="1400" b="1" dirty="0">
                <a:solidFill>
                  <a:schemeClr val="bg1"/>
                </a:solidFill>
                <a:uFill>
                  <a:noFill/>
                </a:uFill>
              </a:rPr>
              <a:t> </a:t>
            </a:r>
            <a:r>
              <a:rPr lang="en-US" sz="1400" b="1" dirty="0" err="1">
                <a:solidFill>
                  <a:schemeClr val="bg1"/>
                </a:solidFill>
                <a:uFill>
                  <a:noFill/>
                </a:uFill>
              </a:rPr>
              <a:t>thường</a:t>
            </a:r>
            <a:r>
              <a:rPr lang="en-US" sz="1400" b="1" dirty="0">
                <a:solidFill>
                  <a:schemeClr val="bg1"/>
                </a:solidFill>
                <a:uFill>
                  <a:noFill/>
                </a:uFill>
              </a:rPr>
              <a:t> </a:t>
            </a:r>
            <a:r>
              <a:rPr lang="en-US" sz="1400" b="1" dirty="0" err="1">
                <a:solidFill>
                  <a:schemeClr val="bg1"/>
                </a:solidFill>
                <a:uFill>
                  <a:noFill/>
                </a:uFill>
              </a:rPr>
              <a:t>của</a:t>
            </a:r>
            <a:r>
              <a:rPr lang="en-US" sz="1400" b="1" dirty="0">
                <a:solidFill>
                  <a:schemeClr val="bg1"/>
                </a:solidFill>
                <a:uFill>
                  <a:noFill/>
                </a:uFill>
              </a:rPr>
              <a:t> </a:t>
            </a:r>
            <a:r>
              <a:rPr lang="en-US" sz="1400" b="1" dirty="0" err="1">
                <a:solidFill>
                  <a:schemeClr val="bg1"/>
                </a:solidFill>
                <a:uFill>
                  <a:noFill/>
                </a:uFill>
              </a:rPr>
              <a:t>các</a:t>
            </a:r>
            <a:r>
              <a:rPr lang="en-US" sz="1400" b="1" dirty="0">
                <a:solidFill>
                  <a:schemeClr val="bg1"/>
                </a:solidFill>
                <a:uFill>
                  <a:noFill/>
                </a:uFill>
              </a:rPr>
              <a:t> pixel </a:t>
            </a:r>
            <a:r>
              <a:rPr lang="en-US" sz="1400" b="1" dirty="0" err="1">
                <a:solidFill>
                  <a:schemeClr val="bg1"/>
                </a:solidFill>
                <a:uFill>
                  <a:noFill/>
                </a:uFill>
              </a:rPr>
              <a:t>màu</a:t>
            </a:r>
            <a:r>
              <a:rPr lang="en-US" sz="1400" b="1" dirty="0">
                <a:solidFill>
                  <a:schemeClr val="bg1"/>
                </a:solidFill>
                <a:uFill>
                  <a:noFill/>
                </a:uFill>
              </a:rPr>
              <a:t>.</a:t>
            </a:r>
          </a:p>
          <a:p>
            <a:pPr marL="152400" marR="50800" lvl="0" indent="0" algn="l" rtl="0">
              <a:lnSpc>
                <a:spcPct val="115000"/>
              </a:lnSpc>
              <a:spcBef>
                <a:spcPts val="1600"/>
              </a:spcBef>
              <a:spcAft>
                <a:spcPts val="0"/>
              </a:spcAft>
              <a:buClr>
                <a:schemeClr val="accent4"/>
              </a:buClr>
              <a:buSzPts val="1200"/>
              <a:buNone/>
            </a:pPr>
            <a:endParaRPr sz="1400" b="1" dirty="0"/>
          </a:p>
          <a:p>
            <a:pPr marL="457200" marR="50800" lvl="0" indent="-228600" algn="l" rtl="0">
              <a:lnSpc>
                <a:spcPct val="115000"/>
              </a:lnSpc>
              <a:spcBef>
                <a:spcPts val="0"/>
              </a:spcBef>
              <a:spcAft>
                <a:spcPts val="0"/>
              </a:spcAft>
              <a:buClr>
                <a:schemeClr val="accent4"/>
              </a:buClr>
              <a:buSzPts val="1200"/>
              <a:buNone/>
            </a:pPr>
            <a:endParaRPr dirty="0">
              <a:solidFill>
                <a:schemeClr val="accent4"/>
              </a:solidFill>
            </a:endParaRPr>
          </a:p>
        </p:txBody>
      </p:sp>
      <p:sp>
        <p:nvSpPr>
          <p:cNvPr id="513" name="Google Shape;513;p7"/>
          <p:cNvSpPr txBox="1">
            <a:spLocks noGrp="1"/>
          </p:cNvSpPr>
          <p:nvPr>
            <p:ph type="title"/>
          </p:nvPr>
        </p:nvSpPr>
        <p:spPr>
          <a:xfrm>
            <a:off x="711599" y="284205"/>
            <a:ext cx="3007473" cy="1044146"/>
          </a:xfrm>
          <a:prstGeom prst="rect">
            <a:avLst/>
          </a:prstGeom>
          <a:solidFill>
            <a:schemeClr val="accent2"/>
          </a:solid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000"/>
              <a:buNone/>
            </a:pPr>
            <a:r>
              <a:rPr lang="en" dirty="0"/>
              <a:t>Thu nhận hình ảnh</a:t>
            </a:r>
            <a:endParaRPr dirty="0"/>
          </a:p>
        </p:txBody>
      </p:sp>
      <p:sp>
        <p:nvSpPr>
          <p:cNvPr id="514" name="Google Shape;514;p7"/>
          <p:cNvSpPr/>
          <p:nvPr/>
        </p:nvSpPr>
        <p:spPr>
          <a:xfrm rot="-3599640">
            <a:off x="7364637" y="-1980619"/>
            <a:ext cx="1739084" cy="4794647"/>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5" name="Google Shape;515;p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12</a:t>
            </a:fld>
            <a:endParaRPr/>
          </a:p>
        </p:txBody>
      </p:sp>
      <p:sp>
        <p:nvSpPr>
          <p:cNvPr id="3" name="Text Placeholder 2">
            <a:extLst>
              <a:ext uri="{FF2B5EF4-FFF2-40B4-BE49-F238E27FC236}">
                <a16:creationId xmlns:a16="http://schemas.microsoft.com/office/drawing/2014/main" id="{E9A7C311-8AA2-47B1-BC85-577DD0C2362B}"/>
              </a:ext>
            </a:extLst>
          </p:cNvPr>
          <p:cNvSpPr>
            <a:spLocks noGrp="1"/>
          </p:cNvSpPr>
          <p:nvPr>
            <p:ph type="body" idx="2"/>
          </p:nvPr>
        </p:nvSpPr>
        <p:spPr>
          <a:xfrm>
            <a:off x="4711412" y="3737764"/>
            <a:ext cx="3706084" cy="496138"/>
          </a:xfrm>
        </p:spPr>
        <p:txBody>
          <a:bodyPr/>
          <a:lstStyle/>
          <a:p>
            <a:pPr marL="146050" indent="0">
              <a:buNone/>
            </a:pPr>
            <a:r>
              <a:rPr lang="en-US" sz="1400" b="1" dirty="0" err="1"/>
              <a:t>Cấu</a:t>
            </a:r>
            <a:r>
              <a:rPr lang="en-US" sz="1400" b="1" dirty="0"/>
              <a:t> </a:t>
            </a:r>
            <a:r>
              <a:rPr lang="en-US" sz="1400" b="1" dirty="0" err="1"/>
              <a:t>tạo</a:t>
            </a:r>
            <a:r>
              <a:rPr lang="en-US" sz="1400" b="1" dirty="0"/>
              <a:t> X-Trans sensor </a:t>
            </a:r>
            <a:r>
              <a:rPr lang="en-US" sz="1400" b="1" dirty="0" err="1"/>
              <a:t>của</a:t>
            </a:r>
            <a:r>
              <a:rPr lang="en-US" sz="1400" b="1" dirty="0"/>
              <a:t> Fujifilm</a:t>
            </a:r>
          </a:p>
        </p:txBody>
      </p:sp>
      <p:pic>
        <p:nvPicPr>
          <p:cNvPr id="8" name="Picture 7">
            <a:extLst>
              <a:ext uri="{FF2B5EF4-FFF2-40B4-BE49-F238E27FC236}">
                <a16:creationId xmlns:a16="http://schemas.microsoft.com/office/drawing/2014/main" id="{FA9946FE-0AA7-4AF1-A376-9E5302DD9014}"/>
              </a:ext>
            </a:extLst>
          </p:cNvPr>
          <p:cNvPicPr>
            <a:picLocks noChangeAspect="1"/>
          </p:cNvPicPr>
          <p:nvPr/>
        </p:nvPicPr>
        <p:blipFill>
          <a:blip r:embed="rId3"/>
          <a:stretch>
            <a:fillRect/>
          </a:stretch>
        </p:blipFill>
        <p:spPr>
          <a:xfrm>
            <a:off x="4872716" y="1826236"/>
            <a:ext cx="3030183" cy="1897361"/>
          </a:xfrm>
          <a:prstGeom prst="rect">
            <a:avLst/>
          </a:prstGeom>
        </p:spPr>
      </p:pic>
      <p:sp>
        <p:nvSpPr>
          <p:cNvPr id="19" name="Text Placeholder 2">
            <a:extLst>
              <a:ext uri="{FF2B5EF4-FFF2-40B4-BE49-F238E27FC236}">
                <a16:creationId xmlns:a16="http://schemas.microsoft.com/office/drawing/2014/main" id="{047D4A6B-4C88-4AC3-B577-C848DA72818D}"/>
              </a:ext>
            </a:extLst>
          </p:cNvPr>
          <p:cNvSpPr txBox="1">
            <a:spLocks/>
          </p:cNvSpPr>
          <p:nvPr/>
        </p:nvSpPr>
        <p:spPr>
          <a:xfrm>
            <a:off x="512713" y="1603726"/>
            <a:ext cx="4209707" cy="3058767"/>
          </a:xfrm>
          <a:prstGeom prst="rect">
            <a:avLst/>
          </a:prstGeom>
          <a:solidFill>
            <a:schemeClr val="accent2"/>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rgbClr val="FFFFFF"/>
              </a:buClr>
              <a:buSzPts val="1300"/>
              <a:buFont typeface="Fira Sans"/>
              <a:buChar char="●"/>
              <a:defRPr sz="1200" b="0" i="0" u="none" strike="noStrike" cap="none">
                <a:solidFill>
                  <a:srgbClr val="FFFFFF"/>
                </a:solidFill>
                <a:latin typeface="Fira Sans"/>
                <a:ea typeface="Fira Sans"/>
                <a:cs typeface="Fira Sans"/>
                <a:sym typeface="Fira Sans"/>
              </a:defRPr>
            </a:lvl1pPr>
            <a:lvl2pPr marL="914400" marR="0" lvl="1" indent="-311150" algn="l" rtl="0">
              <a:lnSpc>
                <a:spcPct val="100000"/>
              </a:lnSpc>
              <a:spcBef>
                <a:spcPts val="1600"/>
              </a:spcBef>
              <a:spcAft>
                <a:spcPts val="0"/>
              </a:spcAft>
              <a:buClr>
                <a:srgbClr val="FFFFFF"/>
              </a:buClr>
              <a:buSzPts val="1300"/>
              <a:buFont typeface="Fira Sans"/>
              <a:buChar char="○"/>
              <a:defRPr sz="1300" b="0" i="0" u="none" strike="noStrike" cap="none">
                <a:solidFill>
                  <a:srgbClr val="FFFFFF"/>
                </a:solidFill>
                <a:latin typeface="Fira Sans"/>
                <a:ea typeface="Fira Sans"/>
                <a:cs typeface="Fira Sans"/>
                <a:sym typeface="Fira Sans"/>
              </a:defRPr>
            </a:lvl2pPr>
            <a:lvl3pPr marL="1371600" marR="0" lvl="2" indent="-311150" algn="l" rtl="0">
              <a:lnSpc>
                <a:spcPct val="100000"/>
              </a:lnSpc>
              <a:spcBef>
                <a:spcPts val="1600"/>
              </a:spcBef>
              <a:spcAft>
                <a:spcPts val="0"/>
              </a:spcAft>
              <a:buClr>
                <a:srgbClr val="FFFFFF"/>
              </a:buClr>
              <a:buSzPts val="1300"/>
              <a:buFont typeface="Fira Sans"/>
              <a:buChar char="■"/>
              <a:defRPr sz="1300" b="0" i="0" u="none" strike="noStrike" cap="none">
                <a:solidFill>
                  <a:srgbClr val="FFFFFF"/>
                </a:solidFill>
                <a:latin typeface="Fira Sans"/>
                <a:ea typeface="Fira Sans"/>
                <a:cs typeface="Fira Sans"/>
                <a:sym typeface="Fira Sans"/>
              </a:defRPr>
            </a:lvl3pPr>
            <a:lvl4pPr marL="1828800" marR="0" lvl="3" indent="-311150" algn="l" rtl="0">
              <a:lnSpc>
                <a:spcPct val="100000"/>
              </a:lnSpc>
              <a:spcBef>
                <a:spcPts val="1600"/>
              </a:spcBef>
              <a:spcAft>
                <a:spcPts val="0"/>
              </a:spcAft>
              <a:buClr>
                <a:srgbClr val="FFFFFF"/>
              </a:buClr>
              <a:buSzPts val="1300"/>
              <a:buFont typeface="Fira Sans"/>
              <a:buChar char="●"/>
              <a:defRPr sz="1300" b="0" i="0" u="none" strike="noStrike" cap="none">
                <a:solidFill>
                  <a:srgbClr val="FFFFFF"/>
                </a:solidFill>
                <a:latin typeface="Fira Sans"/>
                <a:ea typeface="Fira Sans"/>
                <a:cs typeface="Fira Sans"/>
                <a:sym typeface="Fira Sans"/>
              </a:defRPr>
            </a:lvl4pPr>
            <a:lvl5pPr marL="2286000" marR="0" lvl="4" indent="-311150" algn="l" rtl="0">
              <a:lnSpc>
                <a:spcPct val="100000"/>
              </a:lnSpc>
              <a:spcBef>
                <a:spcPts val="1600"/>
              </a:spcBef>
              <a:spcAft>
                <a:spcPts val="0"/>
              </a:spcAft>
              <a:buClr>
                <a:srgbClr val="FFFFFF"/>
              </a:buClr>
              <a:buSzPts val="1300"/>
              <a:buFont typeface="Fira Sans"/>
              <a:buChar char="○"/>
              <a:defRPr sz="1300" b="0" i="0" u="none" strike="noStrike" cap="none">
                <a:solidFill>
                  <a:srgbClr val="FFFFFF"/>
                </a:solidFill>
                <a:latin typeface="Fira Sans"/>
                <a:ea typeface="Fira Sans"/>
                <a:cs typeface="Fira Sans"/>
                <a:sym typeface="Fira Sans"/>
              </a:defRPr>
            </a:lvl5pPr>
            <a:lvl6pPr marL="2743200" marR="0" lvl="5" indent="-311150" algn="l" rtl="0">
              <a:lnSpc>
                <a:spcPct val="100000"/>
              </a:lnSpc>
              <a:spcBef>
                <a:spcPts val="1600"/>
              </a:spcBef>
              <a:spcAft>
                <a:spcPts val="0"/>
              </a:spcAft>
              <a:buClr>
                <a:srgbClr val="FFFFFF"/>
              </a:buClr>
              <a:buSzPts val="1300"/>
              <a:buFont typeface="Fira Sans"/>
              <a:buChar char="■"/>
              <a:defRPr sz="1300" b="0" i="0" u="none" strike="noStrike" cap="none">
                <a:solidFill>
                  <a:srgbClr val="FFFFFF"/>
                </a:solidFill>
                <a:latin typeface="Fira Sans"/>
                <a:ea typeface="Fira Sans"/>
                <a:cs typeface="Fira Sans"/>
                <a:sym typeface="Fira Sans"/>
              </a:defRPr>
            </a:lvl6pPr>
            <a:lvl7pPr marL="3200400" marR="0" lvl="6" indent="-311150" algn="l" rtl="0">
              <a:lnSpc>
                <a:spcPct val="100000"/>
              </a:lnSpc>
              <a:spcBef>
                <a:spcPts val="1600"/>
              </a:spcBef>
              <a:spcAft>
                <a:spcPts val="0"/>
              </a:spcAft>
              <a:buClr>
                <a:srgbClr val="FFFFFF"/>
              </a:buClr>
              <a:buSzPts val="1300"/>
              <a:buFont typeface="Fira Sans"/>
              <a:buChar char="●"/>
              <a:defRPr sz="1300" b="0" i="0" u="none" strike="noStrike" cap="none">
                <a:solidFill>
                  <a:srgbClr val="FFFFFF"/>
                </a:solidFill>
                <a:latin typeface="Fira Sans"/>
                <a:ea typeface="Fira Sans"/>
                <a:cs typeface="Fira Sans"/>
                <a:sym typeface="Fira Sans"/>
              </a:defRPr>
            </a:lvl7pPr>
            <a:lvl8pPr marL="3657600" marR="0" lvl="7" indent="-311150" algn="l" rtl="0">
              <a:lnSpc>
                <a:spcPct val="100000"/>
              </a:lnSpc>
              <a:spcBef>
                <a:spcPts val="1600"/>
              </a:spcBef>
              <a:spcAft>
                <a:spcPts val="0"/>
              </a:spcAft>
              <a:buClr>
                <a:srgbClr val="FFFFFF"/>
              </a:buClr>
              <a:buSzPts val="1300"/>
              <a:buFont typeface="Fira Sans"/>
              <a:buChar char="○"/>
              <a:defRPr sz="1300" b="0" i="0" u="none" strike="noStrike" cap="none">
                <a:solidFill>
                  <a:srgbClr val="FFFFFF"/>
                </a:solidFill>
                <a:latin typeface="Fira Sans"/>
                <a:ea typeface="Fira Sans"/>
                <a:cs typeface="Fira Sans"/>
                <a:sym typeface="Fira Sans"/>
              </a:defRPr>
            </a:lvl8pPr>
            <a:lvl9pPr marL="4114800" marR="0" lvl="8" indent="-311150" algn="l" rtl="0">
              <a:lnSpc>
                <a:spcPct val="100000"/>
              </a:lnSpc>
              <a:spcBef>
                <a:spcPts val="1600"/>
              </a:spcBef>
              <a:spcAft>
                <a:spcPts val="1600"/>
              </a:spcAft>
              <a:buClr>
                <a:srgbClr val="FFFFFF"/>
              </a:buClr>
              <a:buSzPts val="1300"/>
              <a:buFont typeface="Fira Sans"/>
              <a:buChar char="■"/>
              <a:defRPr sz="1300" b="0" i="0" u="none" strike="noStrike" cap="none">
                <a:solidFill>
                  <a:srgbClr val="FFFFFF"/>
                </a:solidFill>
                <a:latin typeface="Fira Sans"/>
                <a:ea typeface="Fira Sans"/>
                <a:cs typeface="Fira Sans"/>
                <a:sym typeface="Fira Sans"/>
              </a:defRPr>
            </a:lvl9pPr>
          </a:lstStyle>
          <a:p>
            <a:pPr marL="146050" indent="0">
              <a:buFont typeface="Fira Sans"/>
              <a:buNone/>
            </a:pPr>
            <a:endParaRPr lang="en-US" sz="1400" b="1" dirty="0"/>
          </a:p>
        </p:txBody>
      </p:sp>
      <p:pic>
        <p:nvPicPr>
          <p:cNvPr id="10" name="Picture 9">
            <a:extLst>
              <a:ext uri="{FF2B5EF4-FFF2-40B4-BE49-F238E27FC236}">
                <a16:creationId xmlns:a16="http://schemas.microsoft.com/office/drawing/2014/main" id="{EC5F4257-1B36-4514-A5BD-A2C9B0414AD4}"/>
              </a:ext>
            </a:extLst>
          </p:cNvPr>
          <p:cNvPicPr>
            <a:picLocks noChangeAspect="1"/>
          </p:cNvPicPr>
          <p:nvPr/>
        </p:nvPicPr>
        <p:blipFill>
          <a:blip r:embed="rId4"/>
          <a:stretch>
            <a:fillRect/>
          </a:stretch>
        </p:blipFill>
        <p:spPr>
          <a:xfrm>
            <a:off x="965412" y="1687707"/>
            <a:ext cx="2475221" cy="2171656"/>
          </a:xfrm>
          <a:prstGeom prst="rect">
            <a:avLst/>
          </a:prstGeom>
        </p:spPr>
      </p:pic>
      <p:sp>
        <p:nvSpPr>
          <p:cNvPr id="17" name="Text Placeholder 2">
            <a:extLst>
              <a:ext uri="{FF2B5EF4-FFF2-40B4-BE49-F238E27FC236}">
                <a16:creationId xmlns:a16="http://schemas.microsoft.com/office/drawing/2014/main" id="{1866497B-D086-44AD-ABBE-B3091FCE7E59}"/>
              </a:ext>
            </a:extLst>
          </p:cNvPr>
          <p:cNvSpPr txBox="1">
            <a:spLocks/>
          </p:cNvSpPr>
          <p:nvPr/>
        </p:nvSpPr>
        <p:spPr>
          <a:xfrm>
            <a:off x="637706" y="3845452"/>
            <a:ext cx="3706084" cy="49613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rgbClr val="FFFFFF"/>
              </a:buClr>
              <a:buSzPts val="1300"/>
              <a:buFont typeface="Fira Sans"/>
              <a:buChar char="●"/>
              <a:defRPr sz="1200" b="0" i="0" u="none" strike="noStrike" cap="none">
                <a:solidFill>
                  <a:srgbClr val="FFFFFF"/>
                </a:solidFill>
                <a:latin typeface="Fira Sans"/>
                <a:ea typeface="Fira Sans"/>
                <a:cs typeface="Fira Sans"/>
                <a:sym typeface="Fira Sans"/>
              </a:defRPr>
            </a:lvl1pPr>
            <a:lvl2pPr marL="914400" marR="0" lvl="1" indent="-311150" algn="l" rtl="0">
              <a:lnSpc>
                <a:spcPct val="100000"/>
              </a:lnSpc>
              <a:spcBef>
                <a:spcPts val="1600"/>
              </a:spcBef>
              <a:spcAft>
                <a:spcPts val="0"/>
              </a:spcAft>
              <a:buClr>
                <a:srgbClr val="FFFFFF"/>
              </a:buClr>
              <a:buSzPts val="1300"/>
              <a:buFont typeface="Fira Sans"/>
              <a:buChar char="○"/>
              <a:defRPr sz="1300" b="0" i="0" u="none" strike="noStrike" cap="none">
                <a:solidFill>
                  <a:srgbClr val="FFFFFF"/>
                </a:solidFill>
                <a:latin typeface="Fira Sans"/>
                <a:ea typeface="Fira Sans"/>
                <a:cs typeface="Fira Sans"/>
                <a:sym typeface="Fira Sans"/>
              </a:defRPr>
            </a:lvl2pPr>
            <a:lvl3pPr marL="1371600" marR="0" lvl="2" indent="-311150" algn="l" rtl="0">
              <a:lnSpc>
                <a:spcPct val="100000"/>
              </a:lnSpc>
              <a:spcBef>
                <a:spcPts val="1600"/>
              </a:spcBef>
              <a:spcAft>
                <a:spcPts val="0"/>
              </a:spcAft>
              <a:buClr>
                <a:srgbClr val="FFFFFF"/>
              </a:buClr>
              <a:buSzPts val="1300"/>
              <a:buFont typeface="Fira Sans"/>
              <a:buChar char="■"/>
              <a:defRPr sz="1300" b="0" i="0" u="none" strike="noStrike" cap="none">
                <a:solidFill>
                  <a:srgbClr val="FFFFFF"/>
                </a:solidFill>
                <a:latin typeface="Fira Sans"/>
                <a:ea typeface="Fira Sans"/>
                <a:cs typeface="Fira Sans"/>
                <a:sym typeface="Fira Sans"/>
              </a:defRPr>
            </a:lvl3pPr>
            <a:lvl4pPr marL="1828800" marR="0" lvl="3" indent="-311150" algn="l" rtl="0">
              <a:lnSpc>
                <a:spcPct val="100000"/>
              </a:lnSpc>
              <a:spcBef>
                <a:spcPts val="1600"/>
              </a:spcBef>
              <a:spcAft>
                <a:spcPts val="0"/>
              </a:spcAft>
              <a:buClr>
                <a:srgbClr val="FFFFFF"/>
              </a:buClr>
              <a:buSzPts val="1300"/>
              <a:buFont typeface="Fira Sans"/>
              <a:buChar char="●"/>
              <a:defRPr sz="1300" b="0" i="0" u="none" strike="noStrike" cap="none">
                <a:solidFill>
                  <a:srgbClr val="FFFFFF"/>
                </a:solidFill>
                <a:latin typeface="Fira Sans"/>
                <a:ea typeface="Fira Sans"/>
                <a:cs typeface="Fira Sans"/>
                <a:sym typeface="Fira Sans"/>
              </a:defRPr>
            </a:lvl4pPr>
            <a:lvl5pPr marL="2286000" marR="0" lvl="4" indent="-311150" algn="l" rtl="0">
              <a:lnSpc>
                <a:spcPct val="100000"/>
              </a:lnSpc>
              <a:spcBef>
                <a:spcPts val="1600"/>
              </a:spcBef>
              <a:spcAft>
                <a:spcPts val="0"/>
              </a:spcAft>
              <a:buClr>
                <a:srgbClr val="FFFFFF"/>
              </a:buClr>
              <a:buSzPts val="1300"/>
              <a:buFont typeface="Fira Sans"/>
              <a:buChar char="○"/>
              <a:defRPr sz="1300" b="0" i="0" u="none" strike="noStrike" cap="none">
                <a:solidFill>
                  <a:srgbClr val="FFFFFF"/>
                </a:solidFill>
                <a:latin typeface="Fira Sans"/>
                <a:ea typeface="Fira Sans"/>
                <a:cs typeface="Fira Sans"/>
                <a:sym typeface="Fira Sans"/>
              </a:defRPr>
            </a:lvl5pPr>
            <a:lvl6pPr marL="2743200" marR="0" lvl="5" indent="-311150" algn="l" rtl="0">
              <a:lnSpc>
                <a:spcPct val="100000"/>
              </a:lnSpc>
              <a:spcBef>
                <a:spcPts val="1600"/>
              </a:spcBef>
              <a:spcAft>
                <a:spcPts val="0"/>
              </a:spcAft>
              <a:buClr>
                <a:srgbClr val="FFFFFF"/>
              </a:buClr>
              <a:buSzPts val="1300"/>
              <a:buFont typeface="Fira Sans"/>
              <a:buChar char="■"/>
              <a:defRPr sz="1300" b="0" i="0" u="none" strike="noStrike" cap="none">
                <a:solidFill>
                  <a:srgbClr val="FFFFFF"/>
                </a:solidFill>
                <a:latin typeface="Fira Sans"/>
                <a:ea typeface="Fira Sans"/>
                <a:cs typeface="Fira Sans"/>
                <a:sym typeface="Fira Sans"/>
              </a:defRPr>
            </a:lvl6pPr>
            <a:lvl7pPr marL="3200400" marR="0" lvl="6" indent="-311150" algn="l" rtl="0">
              <a:lnSpc>
                <a:spcPct val="100000"/>
              </a:lnSpc>
              <a:spcBef>
                <a:spcPts val="1600"/>
              </a:spcBef>
              <a:spcAft>
                <a:spcPts val="0"/>
              </a:spcAft>
              <a:buClr>
                <a:srgbClr val="FFFFFF"/>
              </a:buClr>
              <a:buSzPts val="1300"/>
              <a:buFont typeface="Fira Sans"/>
              <a:buChar char="●"/>
              <a:defRPr sz="1300" b="0" i="0" u="none" strike="noStrike" cap="none">
                <a:solidFill>
                  <a:srgbClr val="FFFFFF"/>
                </a:solidFill>
                <a:latin typeface="Fira Sans"/>
                <a:ea typeface="Fira Sans"/>
                <a:cs typeface="Fira Sans"/>
                <a:sym typeface="Fira Sans"/>
              </a:defRPr>
            </a:lvl7pPr>
            <a:lvl8pPr marL="3657600" marR="0" lvl="7" indent="-311150" algn="l" rtl="0">
              <a:lnSpc>
                <a:spcPct val="100000"/>
              </a:lnSpc>
              <a:spcBef>
                <a:spcPts val="1600"/>
              </a:spcBef>
              <a:spcAft>
                <a:spcPts val="0"/>
              </a:spcAft>
              <a:buClr>
                <a:srgbClr val="FFFFFF"/>
              </a:buClr>
              <a:buSzPts val="1300"/>
              <a:buFont typeface="Fira Sans"/>
              <a:buChar char="○"/>
              <a:defRPr sz="1300" b="0" i="0" u="none" strike="noStrike" cap="none">
                <a:solidFill>
                  <a:srgbClr val="FFFFFF"/>
                </a:solidFill>
                <a:latin typeface="Fira Sans"/>
                <a:ea typeface="Fira Sans"/>
                <a:cs typeface="Fira Sans"/>
                <a:sym typeface="Fira Sans"/>
              </a:defRPr>
            </a:lvl8pPr>
            <a:lvl9pPr marL="4114800" marR="0" lvl="8" indent="-311150" algn="l" rtl="0">
              <a:lnSpc>
                <a:spcPct val="100000"/>
              </a:lnSpc>
              <a:spcBef>
                <a:spcPts val="1600"/>
              </a:spcBef>
              <a:spcAft>
                <a:spcPts val="1600"/>
              </a:spcAft>
              <a:buClr>
                <a:srgbClr val="FFFFFF"/>
              </a:buClr>
              <a:buSzPts val="1300"/>
              <a:buFont typeface="Fira Sans"/>
              <a:buChar char="■"/>
              <a:defRPr sz="1300" b="0" i="0" u="none" strike="noStrike" cap="none">
                <a:solidFill>
                  <a:srgbClr val="FFFFFF"/>
                </a:solidFill>
                <a:latin typeface="Fira Sans"/>
                <a:ea typeface="Fira Sans"/>
                <a:cs typeface="Fira Sans"/>
                <a:sym typeface="Fira Sans"/>
              </a:defRPr>
            </a:lvl9pPr>
          </a:lstStyle>
          <a:p>
            <a:pPr marL="146050" indent="0">
              <a:buFont typeface="Fira Sans"/>
              <a:buNone/>
            </a:pPr>
            <a:r>
              <a:rPr lang="en-US" sz="1400" b="1" dirty="0" err="1"/>
              <a:t>Cấu</a:t>
            </a:r>
            <a:r>
              <a:rPr lang="en-US" sz="1400" b="1" dirty="0"/>
              <a:t> </a:t>
            </a:r>
            <a:r>
              <a:rPr lang="en-US" sz="1400" b="1" dirty="0" err="1"/>
              <a:t>tạo</a:t>
            </a:r>
            <a:r>
              <a:rPr lang="en-US" sz="1400" b="1" dirty="0"/>
              <a:t> IMX-363 sensor </a:t>
            </a:r>
            <a:r>
              <a:rPr lang="en-US" sz="1400" b="1" dirty="0" err="1"/>
              <a:t>của</a:t>
            </a:r>
            <a:r>
              <a:rPr lang="en-US" sz="1400" b="1" dirty="0"/>
              <a:t> Sony</a:t>
            </a:r>
          </a:p>
        </p:txBody>
      </p:sp>
    </p:spTree>
    <p:extLst>
      <p:ext uri="{BB962C8B-B14F-4D97-AF65-F5344CB8AC3E}">
        <p14:creationId xmlns:p14="http://schemas.microsoft.com/office/powerpoint/2010/main" val="2553346762"/>
      </p:ext>
    </p:extLst>
  </p:cSld>
  <p:clrMapOvr>
    <a:masterClrMapping/>
  </p:clrMapOvr>
  <mc:AlternateContent xmlns:mc="http://schemas.openxmlformats.org/markup-compatibility/2006" xmlns:p14="http://schemas.microsoft.com/office/powerpoint/2010/main">
    <mc:Choice Requires="p14">
      <p:transition spd="slow">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wipe(down)">
                                      <p:cBhvr>
                                        <p:cTn id="10" dur="5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down)">
                                      <p:cBhvr>
                                        <p:cTn id="15" dur="500"/>
                                        <p:tgtEl>
                                          <p:spTgt spid="10"/>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wipe(down)">
                                      <p:cBhvr>
                                        <p:cTn id="18" dur="500"/>
                                        <p:tgtEl>
                                          <p:spTgt spid="19"/>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wipe(down)">
                                      <p:cBhvr>
                                        <p:cTn id="21"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9" grpId="0" animBg="1"/>
      <p:bldP spid="1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sp>
        <p:nvSpPr>
          <p:cNvPr id="511" name="Google Shape;511;p7"/>
          <p:cNvSpPr txBox="1">
            <a:spLocks noGrp="1"/>
          </p:cNvSpPr>
          <p:nvPr>
            <p:ph type="body" idx="1"/>
          </p:nvPr>
        </p:nvSpPr>
        <p:spPr>
          <a:xfrm>
            <a:off x="587216" y="1439561"/>
            <a:ext cx="3962400" cy="3168211"/>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300"/>
              <a:buNone/>
            </a:pPr>
            <a:r>
              <a:rPr lang="vi-VN" sz="1800" b="1" dirty="0"/>
              <a:t>Phương </a:t>
            </a:r>
            <a:r>
              <a:rPr lang="vi-VN" sz="1800" b="1" dirty="0" err="1"/>
              <a:t>pháp</a:t>
            </a:r>
            <a:r>
              <a:rPr lang="vi-VN" sz="1800" b="1" dirty="0"/>
              <a:t> :</a:t>
            </a:r>
            <a:r>
              <a:rPr lang="en-US" sz="1800" b="1" dirty="0"/>
              <a:t> </a:t>
            </a:r>
            <a:r>
              <a:rPr lang="en-US" sz="1800" b="1" dirty="0" err="1"/>
              <a:t>Phát</a:t>
            </a:r>
            <a:r>
              <a:rPr lang="en-US" sz="1800" b="1" dirty="0"/>
              <a:t> </a:t>
            </a:r>
            <a:r>
              <a:rPr lang="en-US" sz="1800" b="1" dirty="0" err="1"/>
              <a:t>hiện</a:t>
            </a:r>
            <a:r>
              <a:rPr lang="vi-VN" sz="1800" b="1" dirty="0"/>
              <a:t> </a:t>
            </a:r>
            <a:r>
              <a:rPr lang="en-US" sz="1800" b="1" dirty="0"/>
              <a:t>JPEG </a:t>
            </a:r>
            <a:r>
              <a:rPr lang="en-US" sz="1800" b="1" dirty="0" err="1"/>
              <a:t>kép</a:t>
            </a:r>
            <a:r>
              <a:rPr lang="en-US" sz="1800" b="1" dirty="0"/>
              <a:t> (NA-DJPG)</a:t>
            </a:r>
            <a:endParaRPr lang="vi-VN" dirty="0"/>
          </a:p>
          <a:p>
            <a:pPr marL="457200" marR="50800" lvl="0" indent="-304800" algn="l" rtl="0">
              <a:lnSpc>
                <a:spcPct val="115000"/>
              </a:lnSpc>
              <a:spcBef>
                <a:spcPts val="1600"/>
              </a:spcBef>
              <a:spcAft>
                <a:spcPts val="0"/>
              </a:spcAft>
              <a:buClr>
                <a:schemeClr val="accent4"/>
              </a:buClr>
              <a:buSzPts val="1200"/>
              <a:buChar char="●"/>
            </a:pPr>
            <a:r>
              <a:rPr lang="en-US" sz="1400" b="1" dirty="0" err="1">
                <a:solidFill>
                  <a:schemeClr val="bg1"/>
                </a:solidFill>
                <a:uFill>
                  <a:noFill/>
                </a:uFill>
              </a:rPr>
              <a:t>Sử</a:t>
            </a:r>
            <a:r>
              <a:rPr lang="en-US" sz="1400" b="1" dirty="0">
                <a:solidFill>
                  <a:schemeClr val="bg1"/>
                </a:solidFill>
                <a:uFill>
                  <a:noFill/>
                </a:uFill>
              </a:rPr>
              <a:t> </a:t>
            </a:r>
            <a:r>
              <a:rPr lang="en-US" sz="1400" b="1" dirty="0" err="1">
                <a:solidFill>
                  <a:schemeClr val="bg1"/>
                </a:solidFill>
                <a:uFill>
                  <a:noFill/>
                </a:uFill>
              </a:rPr>
              <a:t>dụng</a:t>
            </a:r>
            <a:r>
              <a:rPr lang="en-US" sz="1400" b="1" dirty="0">
                <a:solidFill>
                  <a:schemeClr val="bg1"/>
                </a:solidFill>
                <a:uFill>
                  <a:noFill/>
                </a:uFill>
              </a:rPr>
              <a:t> </a:t>
            </a:r>
            <a:r>
              <a:rPr lang="en-US" sz="1400" b="1" dirty="0" err="1">
                <a:solidFill>
                  <a:schemeClr val="bg1"/>
                </a:solidFill>
                <a:uFill>
                  <a:noFill/>
                </a:uFill>
              </a:rPr>
              <a:t>với</a:t>
            </a:r>
            <a:r>
              <a:rPr lang="en-US" sz="1400" b="1" dirty="0">
                <a:solidFill>
                  <a:schemeClr val="bg1"/>
                </a:solidFill>
                <a:uFill>
                  <a:noFill/>
                </a:uFill>
              </a:rPr>
              <a:t> </a:t>
            </a:r>
            <a:r>
              <a:rPr lang="en-US" sz="1400" b="1" dirty="0" err="1">
                <a:solidFill>
                  <a:schemeClr val="bg1"/>
                </a:solidFill>
                <a:uFill>
                  <a:noFill/>
                </a:uFill>
              </a:rPr>
              <a:t>ảnh</a:t>
            </a:r>
            <a:r>
              <a:rPr lang="en-US" sz="1400" b="1" dirty="0">
                <a:solidFill>
                  <a:schemeClr val="bg1"/>
                </a:solidFill>
                <a:uFill>
                  <a:noFill/>
                </a:uFill>
              </a:rPr>
              <a:t> </a:t>
            </a:r>
            <a:r>
              <a:rPr lang="en-US" sz="1400" b="1" dirty="0" err="1">
                <a:solidFill>
                  <a:schemeClr val="bg1"/>
                </a:solidFill>
                <a:uFill>
                  <a:noFill/>
                </a:uFill>
              </a:rPr>
              <a:t>được</a:t>
            </a:r>
            <a:r>
              <a:rPr lang="en-US" sz="1400" b="1" dirty="0">
                <a:solidFill>
                  <a:schemeClr val="bg1"/>
                </a:solidFill>
                <a:uFill>
                  <a:noFill/>
                </a:uFill>
              </a:rPr>
              <a:t> </a:t>
            </a:r>
            <a:r>
              <a:rPr lang="en-US" sz="1400" b="1" dirty="0" err="1">
                <a:solidFill>
                  <a:schemeClr val="bg1"/>
                </a:solidFill>
                <a:uFill>
                  <a:noFill/>
                </a:uFill>
              </a:rPr>
              <a:t>nén</a:t>
            </a:r>
            <a:r>
              <a:rPr lang="en-US" sz="1400" b="1" dirty="0">
                <a:solidFill>
                  <a:schemeClr val="bg1"/>
                </a:solidFill>
                <a:uFill>
                  <a:noFill/>
                </a:uFill>
              </a:rPr>
              <a:t> </a:t>
            </a:r>
            <a:r>
              <a:rPr lang="en-US" sz="1400" b="1" dirty="0" err="1">
                <a:solidFill>
                  <a:schemeClr val="bg1"/>
                </a:solidFill>
                <a:uFill>
                  <a:noFill/>
                </a:uFill>
              </a:rPr>
              <a:t>bởi</a:t>
            </a:r>
            <a:r>
              <a:rPr lang="en-US" sz="1400" b="1" dirty="0">
                <a:solidFill>
                  <a:schemeClr val="bg1"/>
                </a:solidFill>
                <a:uFill>
                  <a:noFill/>
                </a:uFill>
              </a:rPr>
              <a:t> NA-DJPG (nonaligned double)</a:t>
            </a:r>
            <a:endParaRPr sz="1400" b="1" dirty="0"/>
          </a:p>
          <a:p>
            <a:pPr marL="457200" marR="50800" lvl="0" indent="-228600" algn="l" rtl="0">
              <a:lnSpc>
                <a:spcPct val="115000"/>
              </a:lnSpc>
              <a:spcBef>
                <a:spcPts val="0"/>
              </a:spcBef>
              <a:spcAft>
                <a:spcPts val="0"/>
              </a:spcAft>
              <a:buClr>
                <a:schemeClr val="accent4"/>
              </a:buClr>
              <a:buSzPts val="1200"/>
              <a:buNone/>
            </a:pPr>
            <a:endParaRPr dirty="0">
              <a:solidFill>
                <a:schemeClr val="accent4"/>
              </a:solidFill>
            </a:endParaRPr>
          </a:p>
        </p:txBody>
      </p:sp>
      <p:sp>
        <p:nvSpPr>
          <p:cNvPr id="513" name="Google Shape;513;p7"/>
          <p:cNvSpPr txBox="1">
            <a:spLocks noGrp="1"/>
          </p:cNvSpPr>
          <p:nvPr>
            <p:ph type="title"/>
          </p:nvPr>
        </p:nvSpPr>
        <p:spPr>
          <a:xfrm>
            <a:off x="711599" y="284205"/>
            <a:ext cx="3613266" cy="1044146"/>
          </a:xfrm>
          <a:prstGeom prst="rect">
            <a:avLst/>
          </a:prstGeom>
          <a:solidFill>
            <a:schemeClr val="accent2"/>
          </a:solid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000"/>
              <a:buNone/>
            </a:pPr>
            <a:r>
              <a:rPr lang="en" dirty="0"/>
              <a:t>Mã hóa hình ảnh</a:t>
            </a:r>
            <a:endParaRPr dirty="0"/>
          </a:p>
        </p:txBody>
      </p:sp>
      <p:sp>
        <p:nvSpPr>
          <p:cNvPr id="514" name="Google Shape;514;p7"/>
          <p:cNvSpPr/>
          <p:nvPr/>
        </p:nvSpPr>
        <p:spPr>
          <a:xfrm rot="-3599640">
            <a:off x="7364637" y="-1980619"/>
            <a:ext cx="1739084" cy="4794647"/>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5" name="Google Shape;515;p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13</a:t>
            </a:fld>
            <a:endParaRPr/>
          </a:p>
        </p:txBody>
      </p:sp>
      <p:pic>
        <p:nvPicPr>
          <p:cNvPr id="4" name="Picture 3">
            <a:extLst>
              <a:ext uri="{FF2B5EF4-FFF2-40B4-BE49-F238E27FC236}">
                <a16:creationId xmlns:a16="http://schemas.microsoft.com/office/drawing/2014/main" id="{80B2C140-F4B7-4384-89A3-1C0C2F3B66C2}"/>
              </a:ext>
            </a:extLst>
          </p:cNvPr>
          <p:cNvPicPr>
            <a:picLocks noChangeAspect="1"/>
          </p:cNvPicPr>
          <p:nvPr/>
        </p:nvPicPr>
        <p:blipFill>
          <a:blip r:embed="rId3"/>
          <a:stretch>
            <a:fillRect/>
          </a:stretch>
        </p:blipFill>
        <p:spPr>
          <a:xfrm>
            <a:off x="1441378" y="3083011"/>
            <a:ext cx="6261244" cy="1776283"/>
          </a:xfrm>
          <a:prstGeom prst="rect">
            <a:avLst/>
          </a:prstGeom>
        </p:spPr>
      </p:pic>
      <p:sp>
        <p:nvSpPr>
          <p:cNvPr id="9" name="Rectangle: Rounded Corners 8">
            <a:extLst>
              <a:ext uri="{FF2B5EF4-FFF2-40B4-BE49-F238E27FC236}">
                <a16:creationId xmlns:a16="http://schemas.microsoft.com/office/drawing/2014/main" id="{45F14A09-E6F7-42E6-9AD4-B9FFED7D9163}"/>
              </a:ext>
            </a:extLst>
          </p:cNvPr>
          <p:cNvSpPr/>
          <p:nvPr/>
        </p:nvSpPr>
        <p:spPr>
          <a:xfrm>
            <a:off x="1915298" y="4465694"/>
            <a:ext cx="1068860" cy="28415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Gốc</a:t>
            </a:r>
            <a:endParaRPr lang="en-US" dirty="0"/>
          </a:p>
        </p:txBody>
      </p:sp>
      <p:sp>
        <p:nvSpPr>
          <p:cNvPr id="16" name="Rectangle: Rounded Corners 15">
            <a:extLst>
              <a:ext uri="{FF2B5EF4-FFF2-40B4-BE49-F238E27FC236}">
                <a16:creationId xmlns:a16="http://schemas.microsoft.com/office/drawing/2014/main" id="{CD5D8978-D47E-4AA4-9F73-BCA22D5C89BD}"/>
              </a:ext>
            </a:extLst>
          </p:cNvPr>
          <p:cNvSpPr/>
          <p:nvPr/>
        </p:nvSpPr>
        <p:spPr>
          <a:xfrm>
            <a:off x="4009769" y="4465694"/>
            <a:ext cx="1124464" cy="28415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Nén</a:t>
            </a:r>
            <a:r>
              <a:rPr lang="en-US" dirty="0"/>
              <a:t> </a:t>
            </a:r>
            <a:r>
              <a:rPr lang="en-US" dirty="0" err="1"/>
              <a:t>lần</a:t>
            </a:r>
            <a:r>
              <a:rPr lang="en-US" dirty="0"/>
              <a:t> 1</a:t>
            </a:r>
          </a:p>
        </p:txBody>
      </p:sp>
      <p:sp>
        <p:nvSpPr>
          <p:cNvPr id="18" name="Rectangle: Rounded Corners 17">
            <a:extLst>
              <a:ext uri="{FF2B5EF4-FFF2-40B4-BE49-F238E27FC236}">
                <a16:creationId xmlns:a16="http://schemas.microsoft.com/office/drawing/2014/main" id="{9824D8AD-9F41-4650-96B8-D1C2A333840A}"/>
              </a:ext>
            </a:extLst>
          </p:cNvPr>
          <p:cNvSpPr/>
          <p:nvPr/>
        </p:nvSpPr>
        <p:spPr>
          <a:xfrm>
            <a:off x="6159844" y="4465694"/>
            <a:ext cx="1124464" cy="28415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Nén</a:t>
            </a:r>
            <a:r>
              <a:rPr lang="en-US" dirty="0"/>
              <a:t> </a:t>
            </a:r>
            <a:r>
              <a:rPr lang="en-US" dirty="0" err="1"/>
              <a:t>lần</a:t>
            </a:r>
            <a:r>
              <a:rPr lang="en-US" dirty="0"/>
              <a:t> 2</a:t>
            </a:r>
          </a:p>
        </p:txBody>
      </p:sp>
      <p:sp>
        <p:nvSpPr>
          <p:cNvPr id="19" name="Text Placeholder 2">
            <a:extLst>
              <a:ext uri="{FF2B5EF4-FFF2-40B4-BE49-F238E27FC236}">
                <a16:creationId xmlns:a16="http://schemas.microsoft.com/office/drawing/2014/main" id="{6F28FD7B-9AE8-493F-9550-12424287017F}"/>
              </a:ext>
            </a:extLst>
          </p:cNvPr>
          <p:cNvSpPr>
            <a:spLocks noGrp="1"/>
          </p:cNvSpPr>
          <p:nvPr>
            <p:ph type="body" idx="2"/>
          </p:nvPr>
        </p:nvSpPr>
        <p:spPr>
          <a:xfrm>
            <a:off x="4487078" y="2227673"/>
            <a:ext cx="3697674" cy="1777500"/>
          </a:xfrm>
        </p:spPr>
        <p:txBody>
          <a:bodyPr/>
          <a:lstStyle/>
          <a:p>
            <a:r>
              <a:rPr lang="en-US" sz="1400" b="1" dirty="0" err="1"/>
              <a:t>Hiển</a:t>
            </a:r>
            <a:r>
              <a:rPr lang="en-US" sz="1400" b="1" dirty="0"/>
              <a:t> </a:t>
            </a:r>
            <a:r>
              <a:rPr lang="en-US" sz="1400" b="1" dirty="0" err="1"/>
              <a:t>thị</a:t>
            </a:r>
            <a:r>
              <a:rPr lang="en-US" sz="1400" b="1" dirty="0"/>
              <a:t>  </a:t>
            </a:r>
            <a:r>
              <a:rPr lang="en-US" sz="1400" b="1" dirty="0" err="1"/>
              <a:t>đường</a:t>
            </a:r>
            <a:r>
              <a:rPr lang="en-US" sz="1400" b="1" dirty="0"/>
              <a:t> </a:t>
            </a:r>
            <a:r>
              <a:rPr lang="en-US" sz="1400" b="1" dirty="0" err="1"/>
              <a:t>lưới</a:t>
            </a:r>
            <a:r>
              <a:rPr lang="en-US" sz="1400" b="1" dirty="0"/>
              <a:t> DCT (discrete cosine transform) </a:t>
            </a:r>
            <a:r>
              <a:rPr lang="en-US" sz="1400" b="1" dirty="0" err="1"/>
              <a:t>của</a:t>
            </a:r>
            <a:r>
              <a:rPr lang="en-US" sz="1400" b="1" dirty="0"/>
              <a:t> </a:t>
            </a:r>
            <a:r>
              <a:rPr lang="en-US" sz="1400" b="1" dirty="0" err="1"/>
              <a:t>ảnh</a:t>
            </a:r>
            <a:r>
              <a:rPr lang="en-US" sz="1400" b="1" dirty="0"/>
              <a:t> </a:t>
            </a:r>
            <a:r>
              <a:rPr lang="en-US" sz="1400" b="1" dirty="0" err="1"/>
              <a:t>nén</a:t>
            </a:r>
            <a:endParaRPr lang="en-US" sz="1400" b="1" dirty="0"/>
          </a:p>
        </p:txBody>
      </p:sp>
    </p:spTree>
    <p:extLst>
      <p:ext uri="{BB962C8B-B14F-4D97-AF65-F5344CB8AC3E}">
        <p14:creationId xmlns:p14="http://schemas.microsoft.com/office/powerpoint/2010/main" val="1084146634"/>
      </p:ext>
    </p:extLst>
  </p:cSld>
  <p:clrMapOvr>
    <a:masterClrMapping/>
  </p:clrMapOvr>
  <mc:AlternateContent xmlns:mc="http://schemas.openxmlformats.org/markup-compatibility/2006" xmlns:p14="http://schemas.microsoft.com/office/powerpoint/2010/main">
    <mc:Choice Requires="p14">
      <p:transition spd="slow">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Effect transition="in" filter="wipe(down)">
                                      <p:cBhvr>
                                        <p:cTn id="7" dur="500"/>
                                        <p:tgtEl>
                                          <p:spTgt spid="1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403"/>
        <p:cNvGrpSpPr/>
        <p:nvPr/>
      </p:nvGrpSpPr>
      <p:grpSpPr>
        <a:xfrm>
          <a:off x="0" y="0"/>
          <a:ext cx="0" cy="0"/>
          <a:chOff x="0" y="0"/>
          <a:chExt cx="0" cy="0"/>
        </a:xfrm>
      </p:grpSpPr>
      <p:sp>
        <p:nvSpPr>
          <p:cNvPr id="4404" name="Google Shape;4404;p39"/>
          <p:cNvSpPr txBox="1">
            <a:spLocks noGrp="1"/>
          </p:cNvSpPr>
          <p:nvPr>
            <p:ph type="title"/>
          </p:nvPr>
        </p:nvSpPr>
        <p:spPr>
          <a:xfrm>
            <a:off x="1318161" y="541332"/>
            <a:ext cx="6498219" cy="572700"/>
          </a:xfrm>
          <a:prstGeom prst="rect">
            <a:avLst/>
          </a:prstGeom>
          <a:solidFill>
            <a:schemeClr val="accent2"/>
          </a:solid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000"/>
              <a:buNone/>
            </a:pPr>
            <a:r>
              <a:rPr lang="en-US" sz="3200" dirty="0"/>
              <a:t>Detection of Blocking Effects</a:t>
            </a:r>
            <a:endParaRPr dirty="0"/>
          </a:p>
        </p:txBody>
      </p:sp>
      <p:sp>
        <p:nvSpPr>
          <p:cNvPr id="4622" name="Google Shape;4622;p3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14</a:t>
            </a:fld>
            <a:endParaRPr/>
          </a:p>
        </p:txBody>
      </p:sp>
      <p:sp>
        <p:nvSpPr>
          <p:cNvPr id="203" name="Google Shape;574;p29">
            <a:extLst>
              <a:ext uri="{FF2B5EF4-FFF2-40B4-BE49-F238E27FC236}">
                <a16:creationId xmlns:a16="http://schemas.microsoft.com/office/drawing/2014/main" id="{52F3F7A6-7C69-4405-8A78-7E23EAB9910D}"/>
              </a:ext>
            </a:extLst>
          </p:cNvPr>
          <p:cNvSpPr txBox="1">
            <a:spLocks/>
          </p:cNvSpPr>
          <p:nvPr/>
        </p:nvSpPr>
        <p:spPr>
          <a:xfrm>
            <a:off x="230725" y="1373843"/>
            <a:ext cx="4721684" cy="3511602"/>
          </a:xfrm>
          <a:prstGeom prst="rect">
            <a:avLst/>
          </a:prstGeom>
          <a:solidFill>
            <a:schemeClr val="accent2"/>
          </a:solidFill>
          <a:ln w="28575" cap="flat" cmpd="sng">
            <a:solidFill>
              <a:schemeClr val="accent4"/>
            </a:solidFill>
            <a:prstDash val="solid"/>
            <a:round/>
            <a:headEnd type="none" w="sm" len="sm"/>
            <a:tailEnd type="none" w="sm" len="sm"/>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4"/>
              </a:buClr>
              <a:buSzPts val="3000"/>
              <a:buFont typeface="Montserrat"/>
              <a:buNone/>
              <a:defRPr sz="3000" b="1" i="0" u="none" strike="noStrike" cap="none">
                <a:solidFill>
                  <a:schemeClr val="accent4"/>
                </a:solidFill>
                <a:latin typeface="Montserrat"/>
                <a:ea typeface="Montserrat"/>
                <a:cs typeface="Montserrat"/>
                <a:sym typeface="Montserrat"/>
              </a:defRPr>
            </a:lvl1pPr>
            <a:lvl2pPr marR="0" lvl="1" algn="l" rtl="0">
              <a:lnSpc>
                <a:spcPct val="100000"/>
              </a:lnSpc>
              <a:spcBef>
                <a:spcPts val="0"/>
              </a:spcBef>
              <a:spcAft>
                <a:spcPts val="0"/>
              </a:spcAft>
              <a:buClr>
                <a:schemeClr val="accent3"/>
              </a:buClr>
              <a:buSzPts val="2800"/>
              <a:buFont typeface="Montserrat"/>
              <a:buNone/>
              <a:defRPr sz="2800" b="1" i="0" u="none" strike="noStrike" cap="none">
                <a:solidFill>
                  <a:schemeClr val="accent3"/>
                </a:solidFill>
                <a:latin typeface="Montserrat"/>
                <a:ea typeface="Montserrat"/>
                <a:cs typeface="Montserrat"/>
                <a:sym typeface="Montserrat"/>
              </a:defRPr>
            </a:lvl2pPr>
            <a:lvl3pPr marR="0" lvl="2" algn="l" rtl="0">
              <a:lnSpc>
                <a:spcPct val="100000"/>
              </a:lnSpc>
              <a:spcBef>
                <a:spcPts val="0"/>
              </a:spcBef>
              <a:spcAft>
                <a:spcPts val="0"/>
              </a:spcAft>
              <a:buClr>
                <a:schemeClr val="accent3"/>
              </a:buClr>
              <a:buSzPts val="2800"/>
              <a:buFont typeface="Montserrat"/>
              <a:buNone/>
              <a:defRPr sz="2800" b="1" i="0" u="none" strike="noStrike" cap="none">
                <a:solidFill>
                  <a:schemeClr val="accent3"/>
                </a:solidFill>
                <a:latin typeface="Montserrat"/>
                <a:ea typeface="Montserrat"/>
                <a:cs typeface="Montserrat"/>
                <a:sym typeface="Montserrat"/>
              </a:defRPr>
            </a:lvl3pPr>
            <a:lvl4pPr marR="0" lvl="3" algn="l" rtl="0">
              <a:lnSpc>
                <a:spcPct val="100000"/>
              </a:lnSpc>
              <a:spcBef>
                <a:spcPts val="0"/>
              </a:spcBef>
              <a:spcAft>
                <a:spcPts val="0"/>
              </a:spcAft>
              <a:buClr>
                <a:schemeClr val="accent3"/>
              </a:buClr>
              <a:buSzPts val="2800"/>
              <a:buFont typeface="Montserrat"/>
              <a:buNone/>
              <a:defRPr sz="2800" b="1" i="0" u="none" strike="noStrike" cap="none">
                <a:solidFill>
                  <a:schemeClr val="accent3"/>
                </a:solidFill>
                <a:latin typeface="Montserrat"/>
                <a:ea typeface="Montserrat"/>
                <a:cs typeface="Montserrat"/>
                <a:sym typeface="Montserrat"/>
              </a:defRPr>
            </a:lvl4pPr>
            <a:lvl5pPr marR="0" lvl="4" algn="l" rtl="0">
              <a:lnSpc>
                <a:spcPct val="100000"/>
              </a:lnSpc>
              <a:spcBef>
                <a:spcPts val="0"/>
              </a:spcBef>
              <a:spcAft>
                <a:spcPts val="0"/>
              </a:spcAft>
              <a:buClr>
                <a:schemeClr val="accent3"/>
              </a:buClr>
              <a:buSzPts val="2800"/>
              <a:buFont typeface="Montserrat"/>
              <a:buNone/>
              <a:defRPr sz="2800" b="1" i="0" u="none" strike="noStrike" cap="none">
                <a:solidFill>
                  <a:schemeClr val="accent3"/>
                </a:solidFill>
                <a:latin typeface="Montserrat"/>
                <a:ea typeface="Montserrat"/>
                <a:cs typeface="Montserrat"/>
                <a:sym typeface="Montserrat"/>
              </a:defRPr>
            </a:lvl5pPr>
            <a:lvl6pPr marR="0" lvl="5" algn="l" rtl="0">
              <a:lnSpc>
                <a:spcPct val="100000"/>
              </a:lnSpc>
              <a:spcBef>
                <a:spcPts val="0"/>
              </a:spcBef>
              <a:spcAft>
                <a:spcPts val="0"/>
              </a:spcAft>
              <a:buClr>
                <a:schemeClr val="accent3"/>
              </a:buClr>
              <a:buSzPts val="2800"/>
              <a:buFont typeface="Montserrat"/>
              <a:buNone/>
              <a:defRPr sz="2800" b="1" i="0" u="none" strike="noStrike" cap="none">
                <a:solidFill>
                  <a:schemeClr val="accent3"/>
                </a:solidFill>
                <a:latin typeface="Montserrat"/>
                <a:ea typeface="Montserrat"/>
                <a:cs typeface="Montserrat"/>
                <a:sym typeface="Montserrat"/>
              </a:defRPr>
            </a:lvl6pPr>
            <a:lvl7pPr marR="0" lvl="6" algn="l" rtl="0">
              <a:lnSpc>
                <a:spcPct val="100000"/>
              </a:lnSpc>
              <a:spcBef>
                <a:spcPts val="0"/>
              </a:spcBef>
              <a:spcAft>
                <a:spcPts val="0"/>
              </a:spcAft>
              <a:buClr>
                <a:schemeClr val="accent3"/>
              </a:buClr>
              <a:buSzPts val="2800"/>
              <a:buFont typeface="Montserrat"/>
              <a:buNone/>
              <a:defRPr sz="2800" b="1" i="0" u="none" strike="noStrike" cap="none">
                <a:solidFill>
                  <a:schemeClr val="accent3"/>
                </a:solidFill>
                <a:latin typeface="Montserrat"/>
                <a:ea typeface="Montserrat"/>
                <a:cs typeface="Montserrat"/>
                <a:sym typeface="Montserrat"/>
              </a:defRPr>
            </a:lvl7pPr>
            <a:lvl8pPr marR="0" lvl="7" algn="l" rtl="0">
              <a:lnSpc>
                <a:spcPct val="100000"/>
              </a:lnSpc>
              <a:spcBef>
                <a:spcPts val="0"/>
              </a:spcBef>
              <a:spcAft>
                <a:spcPts val="0"/>
              </a:spcAft>
              <a:buClr>
                <a:schemeClr val="accent3"/>
              </a:buClr>
              <a:buSzPts val="2800"/>
              <a:buFont typeface="Montserrat"/>
              <a:buNone/>
              <a:defRPr sz="2800" b="1" i="0" u="none" strike="noStrike" cap="none">
                <a:solidFill>
                  <a:schemeClr val="accent3"/>
                </a:solidFill>
                <a:latin typeface="Montserrat"/>
                <a:ea typeface="Montserrat"/>
                <a:cs typeface="Montserrat"/>
                <a:sym typeface="Montserrat"/>
              </a:defRPr>
            </a:lvl8pPr>
            <a:lvl9pPr marR="0" lvl="8" algn="l" rtl="0">
              <a:lnSpc>
                <a:spcPct val="100000"/>
              </a:lnSpc>
              <a:spcBef>
                <a:spcPts val="0"/>
              </a:spcBef>
              <a:spcAft>
                <a:spcPts val="0"/>
              </a:spcAft>
              <a:buClr>
                <a:schemeClr val="accent3"/>
              </a:buClr>
              <a:buSzPts val="2800"/>
              <a:buFont typeface="Montserrat"/>
              <a:buNone/>
              <a:defRPr sz="2800" b="1" i="0" u="none" strike="noStrike" cap="none">
                <a:solidFill>
                  <a:schemeClr val="accent3"/>
                </a:solidFill>
                <a:latin typeface="Montserrat"/>
                <a:ea typeface="Montserrat"/>
                <a:cs typeface="Montserrat"/>
                <a:sym typeface="Montserrat"/>
              </a:defRPr>
            </a:lvl9pPr>
          </a:lstStyle>
          <a:p>
            <a:pPr algn="l"/>
            <a:endParaRPr lang="en-US" sz="1800" dirty="0"/>
          </a:p>
          <a:p>
            <a:pPr marL="285750" indent="-285750" algn="l">
              <a:buFontTx/>
              <a:buChar char="-"/>
            </a:pPr>
            <a:r>
              <a:rPr lang="en-US" sz="1600" dirty="0"/>
              <a:t>H</a:t>
            </a:r>
            <a:r>
              <a:rPr lang="vi-VN" sz="1600" dirty="0" err="1"/>
              <a:t>ình</a:t>
            </a:r>
            <a:r>
              <a:rPr lang="vi-VN" sz="1600" dirty="0"/>
              <a:t> </a:t>
            </a:r>
            <a:r>
              <a:rPr lang="vi-VN" sz="1600" dirty="0" err="1"/>
              <a:t>ảnh</a:t>
            </a:r>
            <a:r>
              <a:rPr lang="vi-VN" sz="1600" dirty="0"/>
              <a:t> </a:t>
            </a:r>
            <a:r>
              <a:rPr lang="vi-VN" sz="1600" dirty="0" err="1"/>
              <a:t>đầu</a:t>
            </a:r>
            <a:r>
              <a:rPr lang="vi-VN" sz="1600" dirty="0"/>
              <a:t> tiên </a:t>
            </a:r>
            <a:r>
              <a:rPr lang="vi-VN" sz="1600" dirty="0" err="1"/>
              <a:t>được</a:t>
            </a:r>
            <a:r>
              <a:rPr lang="vi-VN" sz="1600" dirty="0"/>
              <a:t> chia </a:t>
            </a:r>
            <a:r>
              <a:rPr lang="vi-VN" sz="1600" dirty="0" err="1"/>
              <a:t>thành</a:t>
            </a:r>
            <a:r>
              <a:rPr lang="vi-VN" sz="1600" dirty="0"/>
              <a:t> </a:t>
            </a:r>
            <a:r>
              <a:rPr lang="vi-VN" sz="1600" dirty="0" err="1"/>
              <a:t>các</a:t>
            </a:r>
            <a:r>
              <a:rPr lang="vi-VN" sz="1600" dirty="0"/>
              <a:t> </a:t>
            </a:r>
            <a:r>
              <a:rPr lang="vi-VN" sz="1600" dirty="0" err="1"/>
              <a:t>khối</a:t>
            </a:r>
            <a:r>
              <a:rPr lang="vi-VN" sz="1600" dirty="0"/>
              <a:t> </a:t>
            </a:r>
            <a:r>
              <a:rPr lang="vi-VN" sz="1600" dirty="0" err="1"/>
              <a:t>nhỏ</a:t>
            </a:r>
            <a:r>
              <a:rPr lang="vi-VN" sz="1600" dirty="0"/>
              <a:t> 8 × 8 không </a:t>
            </a:r>
            <a:r>
              <a:rPr lang="vi-VN" sz="1600" dirty="0" err="1"/>
              <a:t>chồng</a:t>
            </a:r>
            <a:r>
              <a:rPr lang="vi-VN" sz="1600" dirty="0"/>
              <a:t> </a:t>
            </a:r>
            <a:r>
              <a:rPr lang="vi-VN" sz="1600" dirty="0" err="1"/>
              <a:t>chéo</a:t>
            </a:r>
            <a:r>
              <a:rPr lang="en-US" sz="1600" dirty="0"/>
              <a:t>.</a:t>
            </a:r>
          </a:p>
          <a:p>
            <a:pPr marL="285750" indent="-285750" algn="l">
              <a:buFontTx/>
              <a:buChar char="-"/>
            </a:pPr>
            <a:r>
              <a:rPr lang="en-US" sz="1600" dirty="0"/>
              <a:t>G</a:t>
            </a:r>
            <a:r>
              <a:rPr lang="vi-VN" sz="1600" dirty="0" err="1"/>
              <a:t>iả</a:t>
            </a:r>
            <a:r>
              <a:rPr lang="vi-VN" sz="1600" dirty="0"/>
              <a:t> </a:t>
            </a:r>
            <a:r>
              <a:rPr lang="vi-VN" sz="1600" dirty="0" err="1"/>
              <a:t>định</a:t>
            </a:r>
            <a:r>
              <a:rPr lang="vi-VN" sz="1600" dirty="0"/>
              <a:t> </a:t>
            </a:r>
            <a:r>
              <a:rPr lang="vi-VN" sz="1600" dirty="0" err="1"/>
              <a:t>rằng</a:t>
            </a:r>
            <a:r>
              <a:rPr lang="vi-VN" sz="1600" dirty="0"/>
              <a:t> </a:t>
            </a:r>
            <a:r>
              <a:rPr lang="vi-VN" sz="1600" dirty="0" err="1"/>
              <a:t>nếu</a:t>
            </a:r>
            <a:r>
              <a:rPr lang="vi-VN" sz="1600" dirty="0"/>
              <a:t> không </a:t>
            </a:r>
            <a:r>
              <a:rPr lang="vi-VN" sz="1600" dirty="0" err="1"/>
              <a:t>có</a:t>
            </a:r>
            <a:r>
              <a:rPr lang="vi-VN" sz="1600" dirty="0"/>
              <a:t> </a:t>
            </a:r>
            <a:r>
              <a:rPr lang="vi-VN" sz="1600" dirty="0" err="1"/>
              <a:t>nén</a:t>
            </a:r>
            <a:r>
              <a:rPr lang="vi-VN" sz="1600" dirty="0"/>
              <a:t>, </a:t>
            </a:r>
            <a:r>
              <a:rPr lang="vi-VN" sz="1600" dirty="0" err="1"/>
              <a:t>sự</a:t>
            </a:r>
            <a:r>
              <a:rPr lang="vi-VN" sz="1600" dirty="0"/>
              <a:t> </a:t>
            </a:r>
            <a:r>
              <a:rPr lang="vi-VN" sz="1600" dirty="0" err="1"/>
              <a:t>khác</a:t>
            </a:r>
            <a:r>
              <a:rPr lang="vi-VN" sz="1600" dirty="0"/>
              <a:t> </a:t>
            </a:r>
            <a:r>
              <a:rPr lang="vi-VN" sz="1600" dirty="0" err="1"/>
              <a:t>biệt</a:t>
            </a:r>
            <a:r>
              <a:rPr lang="vi-VN" sz="1600" dirty="0"/>
              <a:t> </a:t>
            </a:r>
            <a:r>
              <a:rPr lang="vi-VN" sz="1600" dirty="0" err="1"/>
              <a:t>pixel</a:t>
            </a:r>
            <a:r>
              <a:rPr lang="vi-VN" sz="1600" dirty="0"/>
              <a:t> </a:t>
            </a:r>
            <a:r>
              <a:rPr lang="vi-VN" sz="1600" dirty="0" err="1"/>
              <a:t>giữa</a:t>
            </a:r>
            <a:r>
              <a:rPr lang="vi-VN" sz="1600" dirty="0"/>
              <a:t> </a:t>
            </a:r>
            <a:r>
              <a:rPr lang="vi-VN" sz="1600" dirty="0" err="1"/>
              <a:t>các</a:t>
            </a:r>
            <a:r>
              <a:rPr lang="vi-VN" sz="1600" dirty="0"/>
              <a:t> </a:t>
            </a:r>
            <a:r>
              <a:rPr lang="vi-VN" sz="1600" dirty="0" err="1"/>
              <a:t>khối</a:t>
            </a:r>
            <a:r>
              <a:rPr lang="vi-VN" sz="1600" dirty="0"/>
              <a:t> </a:t>
            </a:r>
            <a:r>
              <a:rPr lang="vi-VN" sz="1600" dirty="0" err="1"/>
              <a:t>sẽ</a:t>
            </a:r>
            <a:r>
              <a:rPr lang="vi-VN" sz="1600" dirty="0"/>
              <a:t> tương </a:t>
            </a:r>
            <a:r>
              <a:rPr lang="vi-VN" sz="1600" dirty="0" err="1"/>
              <a:t>tự</a:t>
            </a:r>
            <a:r>
              <a:rPr lang="vi-VN" sz="1600" dirty="0"/>
              <a:t> như trong </a:t>
            </a:r>
            <a:r>
              <a:rPr lang="vi-VN" sz="1600" dirty="0" err="1"/>
              <a:t>các</a:t>
            </a:r>
            <a:r>
              <a:rPr lang="vi-VN" sz="1600" dirty="0"/>
              <a:t> </a:t>
            </a:r>
            <a:r>
              <a:rPr lang="vi-VN" sz="1600" dirty="0" err="1"/>
              <a:t>khối</a:t>
            </a:r>
            <a:r>
              <a:rPr lang="vi-VN" sz="1600" dirty="0"/>
              <a:t>.</a:t>
            </a:r>
            <a:endParaRPr lang="en-US" sz="1600" dirty="0"/>
          </a:p>
          <a:p>
            <a:pPr marL="285750" indent="-285750" algn="l">
              <a:buFontTx/>
              <a:buChar char="-"/>
            </a:pPr>
            <a:endParaRPr lang="en-US" sz="1600" dirty="0"/>
          </a:p>
          <a:p>
            <a:pPr marL="285750" indent="-285750" algn="l">
              <a:buFontTx/>
              <a:buChar char="-"/>
            </a:pPr>
            <a:endParaRPr lang="en-US" sz="1600" dirty="0"/>
          </a:p>
          <a:p>
            <a:pPr marL="285750" indent="-285750" algn="l">
              <a:buFontTx/>
              <a:buChar char="-"/>
            </a:pPr>
            <a:r>
              <a:rPr lang="en-US" sz="1600" dirty="0" err="1"/>
              <a:t>Với</a:t>
            </a:r>
            <a:r>
              <a:rPr lang="en-US" sz="1600" dirty="0"/>
              <a:t> A ∼ H </a:t>
            </a:r>
            <a:r>
              <a:rPr lang="en-US" sz="1600" dirty="0" err="1"/>
              <a:t>là</a:t>
            </a:r>
            <a:r>
              <a:rPr lang="en-US" sz="1600" dirty="0"/>
              <a:t> </a:t>
            </a:r>
            <a:r>
              <a:rPr lang="en-US" sz="1600" dirty="0" err="1"/>
              <a:t>giá</a:t>
            </a:r>
            <a:r>
              <a:rPr lang="en-US" sz="1600" dirty="0"/>
              <a:t> </a:t>
            </a:r>
            <a:r>
              <a:rPr lang="en-US" sz="1600" dirty="0" err="1"/>
              <a:t>trị</a:t>
            </a:r>
            <a:r>
              <a:rPr lang="en-US" sz="1600" dirty="0"/>
              <a:t> </a:t>
            </a:r>
            <a:r>
              <a:rPr lang="en-US" sz="1600" dirty="0" err="1"/>
              <a:t>của</a:t>
            </a:r>
            <a:r>
              <a:rPr lang="en-US" sz="1600" dirty="0"/>
              <a:t> </a:t>
            </a:r>
            <a:r>
              <a:rPr lang="en-US" sz="1600" dirty="0" err="1"/>
              <a:t>các</a:t>
            </a:r>
            <a:r>
              <a:rPr lang="en-US" sz="1600" dirty="0"/>
              <a:t> pixel </a:t>
            </a:r>
            <a:r>
              <a:rPr lang="en-US" sz="1600" dirty="0" err="1"/>
              <a:t>và</a:t>
            </a:r>
            <a:r>
              <a:rPr lang="en-US" sz="1600" dirty="0"/>
              <a:t> (x, y) </a:t>
            </a:r>
            <a:r>
              <a:rPr lang="en-US" sz="1600" dirty="0" err="1"/>
              <a:t>là</a:t>
            </a:r>
            <a:r>
              <a:rPr lang="en-US" sz="1600" dirty="0"/>
              <a:t> </a:t>
            </a:r>
            <a:r>
              <a:rPr lang="en-US" sz="1600" dirty="0" err="1"/>
              <a:t>tọa</a:t>
            </a:r>
            <a:r>
              <a:rPr lang="en-US" sz="1600" dirty="0"/>
              <a:t> </a:t>
            </a:r>
            <a:r>
              <a:rPr lang="en-US" sz="1600" dirty="0" err="1"/>
              <a:t>độ</a:t>
            </a:r>
            <a:r>
              <a:rPr lang="en-US" sz="1600" dirty="0"/>
              <a:t> </a:t>
            </a:r>
            <a:r>
              <a:rPr lang="en-US" sz="1600" dirty="0" err="1"/>
              <a:t>của</a:t>
            </a:r>
            <a:r>
              <a:rPr lang="en-US" sz="1600" dirty="0"/>
              <a:t> A </a:t>
            </a:r>
            <a:r>
              <a:rPr lang="en-US" sz="1600" dirty="0" err="1"/>
              <a:t>trong</a:t>
            </a:r>
            <a:r>
              <a:rPr lang="en-US" sz="1600" dirty="0"/>
              <a:t> </a:t>
            </a:r>
            <a:r>
              <a:rPr lang="en-US" sz="1600" dirty="0" err="1"/>
              <a:t>mỗi</a:t>
            </a:r>
            <a:r>
              <a:rPr lang="en-US" sz="1600" dirty="0"/>
              <a:t> </a:t>
            </a:r>
            <a:r>
              <a:rPr lang="en-US" sz="1600" dirty="0" err="1"/>
              <a:t>khối</a:t>
            </a:r>
            <a:r>
              <a:rPr lang="en-US" sz="1600" dirty="0"/>
              <a:t>.</a:t>
            </a:r>
          </a:p>
        </p:txBody>
      </p:sp>
      <p:pic>
        <p:nvPicPr>
          <p:cNvPr id="3" name="Picture 2">
            <a:extLst>
              <a:ext uri="{FF2B5EF4-FFF2-40B4-BE49-F238E27FC236}">
                <a16:creationId xmlns:a16="http://schemas.microsoft.com/office/drawing/2014/main" id="{01834B22-166D-461F-A89F-E07E4153B969}"/>
              </a:ext>
            </a:extLst>
          </p:cNvPr>
          <p:cNvPicPr>
            <a:picLocks noChangeAspect="1"/>
          </p:cNvPicPr>
          <p:nvPr/>
        </p:nvPicPr>
        <p:blipFill>
          <a:blip r:embed="rId3"/>
          <a:stretch>
            <a:fillRect/>
          </a:stretch>
        </p:blipFill>
        <p:spPr>
          <a:xfrm>
            <a:off x="5119564" y="1940401"/>
            <a:ext cx="3906794" cy="2254719"/>
          </a:xfrm>
          <a:prstGeom prst="rect">
            <a:avLst/>
          </a:prstGeom>
        </p:spPr>
      </p:pic>
      <p:pic>
        <p:nvPicPr>
          <p:cNvPr id="5" name="Picture 4">
            <a:extLst>
              <a:ext uri="{FF2B5EF4-FFF2-40B4-BE49-F238E27FC236}">
                <a16:creationId xmlns:a16="http://schemas.microsoft.com/office/drawing/2014/main" id="{A09044F8-1184-4CE1-9997-179B0BC6CEE6}"/>
              </a:ext>
            </a:extLst>
          </p:cNvPr>
          <p:cNvPicPr>
            <a:picLocks noChangeAspect="1"/>
          </p:cNvPicPr>
          <p:nvPr/>
        </p:nvPicPr>
        <p:blipFill>
          <a:blip r:embed="rId4"/>
          <a:stretch>
            <a:fillRect/>
          </a:stretch>
        </p:blipFill>
        <p:spPr>
          <a:xfrm>
            <a:off x="396217" y="3021712"/>
            <a:ext cx="4390701" cy="339431"/>
          </a:xfrm>
          <a:prstGeom prst="rect">
            <a:avLst/>
          </a:prstGeom>
        </p:spPr>
      </p:pic>
      <p:pic>
        <p:nvPicPr>
          <p:cNvPr id="8" name="Picture 7">
            <a:extLst>
              <a:ext uri="{FF2B5EF4-FFF2-40B4-BE49-F238E27FC236}">
                <a16:creationId xmlns:a16="http://schemas.microsoft.com/office/drawing/2014/main" id="{A0FEFF7F-2ECD-4BE6-96C5-E1F713781D84}"/>
              </a:ext>
            </a:extLst>
          </p:cNvPr>
          <p:cNvPicPr>
            <a:picLocks noChangeAspect="1"/>
          </p:cNvPicPr>
          <p:nvPr/>
        </p:nvPicPr>
        <p:blipFill>
          <a:blip r:embed="rId5"/>
          <a:stretch>
            <a:fillRect/>
          </a:stretch>
        </p:blipFill>
        <p:spPr>
          <a:xfrm>
            <a:off x="1487310" y="4040106"/>
            <a:ext cx="2108506" cy="290393"/>
          </a:xfrm>
          <a:prstGeom prst="rect">
            <a:avLst/>
          </a:prstGeom>
        </p:spPr>
      </p:pic>
      <p:pic>
        <p:nvPicPr>
          <p:cNvPr id="10" name="Picture 9">
            <a:extLst>
              <a:ext uri="{FF2B5EF4-FFF2-40B4-BE49-F238E27FC236}">
                <a16:creationId xmlns:a16="http://schemas.microsoft.com/office/drawing/2014/main" id="{9EF096A1-3221-4CDB-99D3-54790ADF6852}"/>
              </a:ext>
            </a:extLst>
          </p:cNvPr>
          <p:cNvPicPr>
            <a:picLocks noChangeAspect="1"/>
          </p:cNvPicPr>
          <p:nvPr/>
        </p:nvPicPr>
        <p:blipFill>
          <a:blip r:embed="rId6"/>
          <a:stretch>
            <a:fillRect/>
          </a:stretch>
        </p:blipFill>
        <p:spPr>
          <a:xfrm>
            <a:off x="230725" y="1373843"/>
            <a:ext cx="4721684" cy="2051089"/>
          </a:xfrm>
          <a:prstGeom prst="rect">
            <a:avLst/>
          </a:prstGeom>
        </p:spPr>
      </p:pic>
    </p:spTree>
    <p:extLst>
      <p:ext uri="{BB962C8B-B14F-4D97-AF65-F5344CB8AC3E}">
        <p14:creationId xmlns:p14="http://schemas.microsoft.com/office/powerpoint/2010/main" val="3058759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1000"/>
                                        <p:tgtEl>
                                          <p:spTgt spid="10"/>
                                        </p:tgtEl>
                                      </p:cBhvr>
                                    </p:animEffect>
                                    <p:anim calcmode="lin" valueType="num">
                                      <p:cBhvr>
                                        <p:cTn id="13" dur="1000" fill="hold"/>
                                        <p:tgtEl>
                                          <p:spTgt spid="10"/>
                                        </p:tgtEl>
                                        <p:attrNameLst>
                                          <p:attrName>ppt_x</p:attrName>
                                        </p:attrNameLst>
                                      </p:cBhvr>
                                      <p:tavLst>
                                        <p:tav tm="0">
                                          <p:val>
                                            <p:strVal val="#ppt_x"/>
                                          </p:val>
                                        </p:tav>
                                        <p:tav tm="100000">
                                          <p:val>
                                            <p:strVal val="#ppt_x"/>
                                          </p:val>
                                        </p:tav>
                                      </p:tavLst>
                                    </p:anim>
                                    <p:anim calcmode="lin" valueType="num">
                                      <p:cBhvr>
                                        <p:cTn id="14"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403"/>
        <p:cNvGrpSpPr/>
        <p:nvPr/>
      </p:nvGrpSpPr>
      <p:grpSpPr>
        <a:xfrm>
          <a:off x="0" y="0"/>
          <a:ext cx="0" cy="0"/>
          <a:chOff x="0" y="0"/>
          <a:chExt cx="0" cy="0"/>
        </a:xfrm>
      </p:grpSpPr>
      <p:sp>
        <p:nvSpPr>
          <p:cNvPr id="4404" name="Google Shape;4404;p39"/>
          <p:cNvSpPr txBox="1">
            <a:spLocks noGrp="1"/>
          </p:cNvSpPr>
          <p:nvPr>
            <p:ph type="title"/>
          </p:nvPr>
        </p:nvSpPr>
        <p:spPr>
          <a:xfrm>
            <a:off x="1318161" y="541332"/>
            <a:ext cx="6498219" cy="572700"/>
          </a:xfrm>
          <a:prstGeom prst="rect">
            <a:avLst/>
          </a:prstGeom>
          <a:solidFill>
            <a:schemeClr val="accent2"/>
          </a:solid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000"/>
              <a:buNone/>
            </a:pPr>
            <a:r>
              <a:rPr lang="en-US" sz="3200" dirty="0"/>
              <a:t>Detection of Blocking Effects</a:t>
            </a:r>
            <a:endParaRPr dirty="0"/>
          </a:p>
        </p:txBody>
      </p:sp>
      <p:sp>
        <p:nvSpPr>
          <p:cNvPr id="4622" name="Google Shape;4622;p3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15</a:t>
            </a:fld>
            <a:endParaRPr/>
          </a:p>
        </p:txBody>
      </p:sp>
      <p:sp>
        <p:nvSpPr>
          <p:cNvPr id="203" name="Google Shape;574;p29">
            <a:extLst>
              <a:ext uri="{FF2B5EF4-FFF2-40B4-BE49-F238E27FC236}">
                <a16:creationId xmlns:a16="http://schemas.microsoft.com/office/drawing/2014/main" id="{52F3F7A6-7C69-4405-8A78-7E23EAB9910D}"/>
              </a:ext>
            </a:extLst>
          </p:cNvPr>
          <p:cNvSpPr txBox="1">
            <a:spLocks/>
          </p:cNvSpPr>
          <p:nvPr/>
        </p:nvSpPr>
        <p:spPr>
          <a:xfrm>
            <a:off x="230725" y="1373843"/>
            <a:ext cx="4721684" cy="3511602"/>
          </a:xfrm>
          <a:prstGeom prst="rect">
            <a:avLst/>
          </a:prstGeom>
          <a:solidFill>
            <a:schemeClr val="accent2"/>
          </a:solidFill>
          <a:ln w="28575" cap="flat" cmpd="sng">
            <a:solidFill>
              <a:schemeClr val="accent4"/>
            </a:solidFill>
            <a:prstDash val="solid"/>
            <a:round/>
            <a:headEnd type="none" w="sm" len="sm"/>
            <a:tailEnd type="none" w="sm" len="sm"/>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4"/>
              </a:buClr>
              <a:buSzPts val="3000"/>
              <a:buFont typeface="Montserrat"/>
              <a:buNone/>
              <a:defRPr sz="3000" b="1" i="0" u="none" strike="noStrike" cap="none">
                <a:solidFill>
                  <a:schemeClr val="accent4"/>
                </a:solidFill>
                <a:latin typeface="Montserrat"/>
                <a:ea typeface="Montserrat"/>
                <a:cs typeface="Montserrat"/>
                <a:sym typeface="Montserrat"/>
              </a:defRPr>
            </a:lvl1pPr>
            <a:lvl2pPr marR="0" lvl="1" algn="l" rtl="0">
              <a:lnSpc>
                <a:spcPct val="100000"/>
              </a:lnSpc>
              <a:spcBef>
                <a:spcPts val="0"/>
              </a:spcBef>
              <a:spcAft>
                <a:spcPts val="0"/>
              </a:spcAft>
              <a:buClr>
                <a:schemeClr val="accent3"/>
              </a:buClr>
              <a:buSzPts val="2800"/>
              <a:buFont typeface="Montserrat"/>
              <a:buNone/>
              <a:defRPr sz="2800" b="1" i="0" u="none" strike="noStrike" cap="none">
                <a:solidFill>
                  <a:schemeClr val="accent3"/>
                </a:solidFill>
                <a:latin typeface="Montserrat"/>
                <a:ea typeface="Montserrat"/>
                <a:cs typeface="Montserrat"/>
                <a:sym typeface="Montserrat"/>
              </a:defRPr>
            </a:lvl2pPr>
            <a:lvl3pPr marR="0" lvl="2" algn="l" rtl="0">
              <a:lnSpc>
                <a:spcPct val="100000"/>
              </a:lnSpc>
              <a:spcBef>
                <a:spcPts val="0"/>
              </a:spcBef>
              <a:spcAft>
                <a:spcPts val="0"/>
              </a:spcAft>
              <a:buClr>
                <a:schemeClr val="accent3"/>
              </a:buClr>
              <a:buSzPts val="2800"/>
              <a:buFont typeface="Montserrat"/>
              <a:buNone/>
              <a:defRPr sz="2800" b="1" i="0" u="none" strike="noStrike" cap="none">
                <a:solidFill>
                  <a:schemeClr val="accent3"/>
                </a:solidFill>
                <a:latin typeface="Montserrat"/>
                <a:ea typeface="Montserrat"/>
                <a:cs typeface="Montserrat"/>
                <a:sym typeface="Montserrat"/>
              </a:defRPr>
            </a:lvl3pPr>
            <a:lvl4pPr marR="0" lvl="3" algn="l" rtl="0">
              <a:lnSpc>
                <a:spcPct val="100000"/>
              </a:lnSpc>
              <a:spcBef>
                <a:spcPts val="0"/>
              </a:spcBef>
              <a:spcAft>
                <a:spcPts val="0"/>
              </a:spcAft>
              <a:buClr>
                <a:schemeClr val="accent3"/>
              </a:buClr>
              <a:buSzPts val="2800"/>
              <a:buFont typeface="Montserrat"/>
              <a:buNone/>
              <a:defRPr sz="2800" b="1" i="0" u="none" strike="noStrike" cap="none">
                <a:solidFill>
                  <a:schemeClr val="accent3"/>
                </a:solidFill>
                <a:latin typeface="Montserrat"/>
                <a:ea typeface="Montserrat"/>
                <a:cs typeface="Montserrat"/>
                <a:sym typeface="Montserrat"/>
              </a:defRPr>
            </a:lvl4pPr>
            <a:lvl5pPr marR="0" lvl="4" algn="l" rtl="0">
              <a:lnSpc>
                <a:spcPct val="100000"/>
              </a:lnSpc>
              <a:spcBef>
                <a:spcPts val="0"/>
              </a:spcBef>
              <a:spcAft>
                <a:spcPts val="0"/>
              </a:spcAft>
              <a:buClr>
                <a:schemeClr val="accent3"/>
              </a:buClr>
              <a:buSzPts val="2800"/>
              <a:buFont typeface="Montserrat"/>
              <a:buNone/>
              <a:defRPr sz="2800" b="1" i="0" u="none" strike="noStrike" cap="none">
                <a:solidFill>
                  <a:schemeClr val="accent3"/>
                </a:solidFill>
                <a:latin typeface="Montserrat"/>
                <a:ea typeface="Montserrat"/>
                <a:cs typeface="Montserrat"/>
                <a:sym typeface="Montserrat"/>
              </a:defRPr>
            </a:lvl5pPr>
            <a:lvl6pPr marR="0" lvl="5" algn="l" rtl="0">
              <a:lnSpc>
                <a:spcPct val="100000"/>
              </a:lnSpc>
              <a:spcBef>
                <a:spcPts val="0"/>
              </a:spcBef>
              <a:spcAft>
                <a:spcPts val="0"/>
              </a:spcAft>
              <a:buClr>
                <a:schemeClr val="accent3"/>
              </a:buClr>
              <a:buSzPts val="2800"/>
              <a:buFont typeface="Montserrat"/>
              <a:buNone/>
              <a:defRPr sz="2800" b="1" i="0" u="none" strike="noStrike" cap="none">
                <a:solidFill>
                  <a:schemeClr val="accent3"/>
                </a:solidFill>
                <a:latin typeface="Montserrat"/>
                <a:ea typeface="Montserrat"/>
                <a:cs typeface="Montserrat"/>
                <a:sym typeface="Montserrat"/>
              </a:defRPr>
            </a:lvl6pPr>
            <a:lvl7pPr marR="0" lvl="6" algn="l" rtl="0">
              <a:lnSpc>
                <a:spcPct val="100000"/>
              </a:lnSpc>
              <a:spcBef>
                <a:spcPts val="0"/>
              </a:spcBef>
              <a:spcAft>
                <a:spcPts val="0"/>
              </a:spcAft>
              <a:buClr>
                <a:schemeClr val="accent3"/>
              </a:buClr>
              <a:buSzPts val="2800"/>
              <a:buFont typeface="Montserrat"/>
              <a:buNone/>
              <a:defRPr sz="2800" b="1" i="0" u="none" strike="noStrike" cap="none">
                <a:solidFill>
                  <a:schemeClr val="accent3"/>
                </a:solidFill>
                <a:latin typeface="Montserrat"/>
                <a:ea typeface="Montserrat"/>
                <a:cs typeface="Montserrat"/>
                <a:sym typeface="Montserrat"/>
              </a:defRPr>
            </a:lvl7pPr>
            <a:lvl8pPr marR="0" lvl="7" algn="l" rtl="0">
              <a:lnSpc>
                <a:spcPct val="100000"/>
              </a:lnSpc>
              <a:spcBef>
                <a:spcPts val="0"/>
              </a:spcBef>
              <a:spcAft>
                <a:spcPts val="0"/>
              </a:spcAft>
              <a:buClr>
                <a:schemeClr val="accent3"/>
              </a:buClr>
              <a:buSzPts val="2800"/>
              <a:buFont typeface="Montserrat"/>
              <a:buNone/>
              <a:defRPr sz="2800" b="1" i="0" u="none" strike="noStrike" cap="none">
                <a:solidFill>
                  <a:schemeClr val="accent3"/>
                </a:solidFill>
                <a:latin typeface="Montserrat"/>
                <a:ea typeface="Montserrat"/>
                <a:cs typeface="Montserrat"/>
                <a:sym typeface="Montserrat"/>
              </a:defRPr>
            </a:lvl8pPr>
            <a:lvl9pPr marR="0" lvl="8" algn="l" rtl="0">
              <a:lnSpc>
                <a:spcPct val="100000"/>
              </a:lnSpc>
              <a:spcBef>
                <a:spcPts val="0"/>
              </a:spcBef>
              <a:spcAft>
                <a:spcPts val="0"/>
              </a:spcAft>
              <a:buClr>
                <a:schemeClr val="accent3"/>
              </a:buClr>
              <a:buSzPts val="2800"/>
              <a:buFont typeface="Montserrat"/>
              <a:buNone/>
              <a:defRPr sz="2800" b="1" i="0" u="none" strike="noStrike" cap="none">
                <a:solidFill>
                  <a:schemeClr val="accent3"/>
                </a:solidFill>
                <a:latin typeface="Montserrat"/>
                <a:ea typeface="Montserrat"/>
                <a:cs typeface="Montserrat"/>
                <a:sym typeface="Montserrat"/>
              </a:defRPr>
            </a:lvl9pPr>
          </a:lstStyle>
          <a:p>
            <a:pPr marL="285750" indent="-285750" algn="l">
              <a:buFontTx/>
              <a:buChar char="-"/>
            </a:pPr>
            <a:r>
              <a:rPr lang="en-US" sz="1800" dirty="0" err="1"/>
              <a:t>Công</a:t>
            </a:r>
            <a:r>
              <a:rPr lang="en-US" sz="1800" dirty="0"/>
              <a:t> </a:t>
            </a:r>
            <a:r>
              <a:rPr lang="en-US" sz="1800" dirty="0" err="1"/>
              <a:t>thức</a:t>
            </a:r>
            <a:r>
              <a:rPr lang="en-US" sz="1800" dirty="0"/>
              <a:t>:</a:t>
            </a:r>
          </a:p>
          <a:p>
            <a:pPr algn="l"/>
            <a:endParaRPr lang="en-US" sz="1800" dirty="0"/>
          </a:p>
          <a:p>
            <a:pPr algn="l"/>
            <a:endParaRPr lang="en-US" sz="1800" dirty="0"/>
          </a:p>
          <a:p>
            <a:pPr marL="285750" indent="-285750" algn="l">
              <a:buFontTx/>
              <a:buChar char="-"/>
            </a:pPr>
            <a:r>
              <a:rPr lang="en-US" sz="1800" dirty="0" err="1"/>
              <a:t>Tính</a:t>
            </a:r>
            <a:r>
              <a:rPr lang="en-US" sz="1800" dirty="0"/>
              <a:t> g</a:t>
            </a:r>
            <a:r>
              <a:rPr lang="vi-VN" sz="1800" dirty="0" err="1"/>
              <a:t>iá</a:t>
            </a:r>
            <a:r>
              <a:rPr lang="vi-VN" sz="1800" dirty="0"/>
              <a:t> </a:t>
            </a:r>
            <a:r>
              <a:rPr lang="vi-VN" sz="1800" dirty="0" err="1"/>
              <a:t>trị</a:t>
            </a:r>
            <a:r>
              <a:rPr lang="vi-VN" sz="1800" dirty="0"/>
              <a:t> trung </a:t>
            </a:r>
            <a:r>
              <a:rPr lang="vi-VN" sz="1800" dirty="0" err="1"/>
              <a:t>bình</a:t>
            </a:r>
            <a:r>
              <a:rPr lang="vi-VN" sz="1800" dirty="0"/>
              <a:t> </a:t>
            </a:r>
            <a:r>
              <a:rPr lang="vi-VN" sz="1800" dirty="0" err="1"/>
              <a:t>của</a:t>
            </a:r>
            <a:r>
              <a:rPr lang="vi-VN" sz="1800" dirty="0"/>
              <a:t> K (x, y), </a:t>
            </a:r>
            <a:r>
              <a:rPr lang="vi-VN" sz="1800" dirty="0" err="1"/>
              <a:t>được</a:t>
            </a:r>
            <a:r>
              <a:rPr lang="vi-VN" sz="1800" dirty="0"/>
              <a:t> </a:t>
            </a:r>
            <a:r>
              <a:rPr lang="vi-VN" sz="1800" dirty="0" err="1"/>
              <a:t>ký</a:t>
            </a:r>
            <a:r>
              <a:rPr lang="vi-VN" sz="1800" dirty="0"/>
              <a:t> </a:t>
            </a:r>
            <a:r>
              <a:rPr lang="vi-VN" sz="1800" dirty="0" err="1"/>
              <a:t>hiệu</a:t>
            </a:r>
            <a:r>
              <a:rPr lang="vi-VN" sz="1800" dirty="0"/>
              <a:t> </a:t>
            </a:r>
            <a:r>
              <a:rPr lang="vi-VN" sz="1800" dirty="0" err="1"/>
              <a:t>là</a:t>
            </a:r>
            <a:r>
              <a:rPr lang="vi-VN" sz="1800" dirty="0"/>
              <a:t> M (x, y)</a:t>
            </a:r>
            <a:r>
              <a:rPr lang="en-US" sz="1800" dirty="0"/>
              <a:t> = </a:t>
            </a:r>
          </a:p>
          <a:p>
            <a:pPr algn="l"/>
            <a:endParaRPr lang="en-US" sz="1800" dirty="0"/>
          </a:p>
          <a:p>
            <a:pPr marL="285750" indent="-285750" algn="l">
              <a:buFontTx/>
              <a:buChar char="-"/>
            </a:pPr>
            <a:r>
              <a:rPr lang="en-US" sz="1800" dirty="0" err="1"/>
              <a:t>Hình</a:t>
            </a:r>
            <a:r>
              <a:rPr lang="en-US" sz="1800" dirty="0"/>
              <a:t> </a:t>
            </a:r>
            <a:r>
              <a:rPr lang="vi-VN" sz="1800" dirty="0"/>
              <a:t>(d) cho </a:t>
            </a:r>
            <a:r>
              <a:rPr lang="vi-VN" sz="1800" dirty="0" err="1"/>
              <a:t>thấy</a:t>
            </a:r>
            <a:r>
              <a:rPr lang="vi-VN" sz="1800" dirty="0"/>
              <a:t> </a:t>
            </a:r>
            <a:r>
              <a:rPr lang="vi-VN" sz="1800" dirty="0" err="1"/>
              <a:t>đường</a:t>
            </a:r>
            <a:r>
              <a:rPr lang="vi-VN" sz="1800" dirty="0"/>
              <a:t> bao </a:t>
            </a:r>
            <a:r>
              <a:rPr lang="vi-VN" sz="1800" dirty="0" err="1"/>
              <a:t>của</a:t>
            </a:r>
            <a:r>
              <a:rPr lang="vi-VN" sz="1800" dirty="0"/>
              <a:t> M (x, y) trong </a:t>
            </a:r>
            <a:r>
              <a:rPr lang="vi-VN" sz="1800" dirty="0" err="1"/>
              <a:t>hình</a:t>
            </a:r>
            <a:r>
              <a:rPr lang="vi-VN" sz="1800" dirty="0"/>
              <a:t> </a:t>
            </a:r>
            <a:r>
              <a:rPr lang="vi-VN" sz="1800" dirty="0" err="1"/>
              <a:t>ảnh</a:t>
            </a:r>
            <a:r>
              <a:rPr lang="vi-VN" sz="1800" dirty="0"/>
              <a:t> </a:t>
            </a:r>
            <a:r>
              <a:rPr lang="vi-VN" sz="1800" dirty="0" err="1"/>
              <a:t>được</a:t>
            </a:r>
            <a:r>
              <a:rPr lang="vi-VN" sz="1800" dirty="0"/>
              <a:t> </a:t>
            </a:r>
            <a:r>
              <a:rPr lang="vi-VN" sz="1800" dirty="0" err="1"/>
              <a:t>cắt</a:t>
            </a:r>
            <a:r>
              <a:rPr lang="vi-VN" sz="1800" dirty="0"/>
              <a:t> </a:t>
            </a:r>
            <a:r>
              <a:rPr lang="vi-VN" sz="1800" dirty="0" err="1"/>
              <a:t>và</a:t>
            </a:r>
            <a:r>
              <a:rPr lang="vi-VN" sz="1800" dirty="0"/>
              <a:t> </a:t>
            </a:r>
            <a:r>
              <a:rPr lang="vi-VN" sz="1800" dirty="0" err="1"/>
              <a:t>giải</a:t>
            </a:r>
            <a:r>
              <a:rPr lang="vi-VN" sz="1800" dirty="0"/>
              <a:t> </a:t>
            </a:r>
            <a:r>
              <a:rPr lang="vi-VN" sz="1800" dirty="0" err="1"/>
              <a:t>nén</a:t>
            </a:r>
            <a:r>
              <a:rPr lang="vi-VN" sz="1800" dirty="0"/>
              <a:t> </a:t>
            </a:r>
            <a:r>
              <a:rPr lang="vi-VN" sz="1800" dirty="0" err="1"/>
              <a:t>lại</a:t>
            </a:r>
            <a:r>
              <a:rPr lang="vi-VN" sz="1800" dirty="0"/>
              <a:t>, </a:t>
            </a:r>
            <a:r>
              <a:rPr lang="vi-VN" sz="1800" dirty="0" err="1"/>
              <a:t>tính</a:t>
            </a:r>
            <a:r>
              <a:rPr lang="vi-VN" sz="1800" dirty="0"/>
              <a:t> </a:t>
            </a:r>
            <a:r>
              <a:rPr lang="vi-VN" sz="1800" dirty="0" err="1"/>
              <a:t>đối</a:t>
            </a:r>
            <a:r>
              <a:rPr lang="vi-VN" sz="1800" dirty="0"/>
              <a:t> </a:t>
            </a:r>
            <a:r>
              <a:rPr lang="vi-VN" sz="1800" dirty="0" err="1"/>
              <a:t>xứng</a:t>
            </a:r>
            <a:r>
              <a:rPr lang="vi-VN" sz="1800" dirty="0"/>
              <a:t> </a:t>
            </a:r>
            <a:r>
              <a:rPr lang="vi-VN" sz="1800" dirty="0" err="1"/>
              <a:t>của</a:t>
            </a:r>
            <a:r>
              <a:rPr lang="vi-VN" sz="1800" dirty="0"/>
              <a:t> </a:t>
            </a:r>
            <a:r>
              <a:rPr lang="vi-VN" sz="1800" dirty="0" err="1"/>
              <a:t>các</a:t>
            </a:r>
            <a:r>
              <a:rPr lang="vi-VN" sz="1800" dirty="0"/>
              <a:t> </a:t>
            </a:r>
            <a:r>
              <a:rPr lang="vi-VN" sz="1800" dirty="0" err="1"/>
              <a:t>giá</a:t>
            </a:r>
            <a:r>
              <a:rPr lang="vi-VN" sz="1800" dirty="0"/>
              <a:t> </a:t>
            </a:r>
            <a:r>
              <a:rPr lang="vi-VN" sz="1800" dirty="0" err="1"/>
              <a:t>trị</a:t>
            </a:r>
            <a:r>
              <a:rPr lang="vi-VN" sz="1800" dirty="0"/>
              <a:t> </a:t>
            </a:r>
            <a:r>
              <a:rPr lang="vi-VN" sz="1800" dirty="0" err="1"/>
              <a:t>của</a:t>
            </a:r>
            <a:r>
              <a:rPr lang="vi-VN" sz="1800" dirty="0"/>
              <a:t> M (x, y) </a:t>
            </a:r>
            <a:r>
              <a:rPr lang="vi-VN" sz="1800" dirty="0" err="1"/>
              <a:t>rõ</a:t>
            </a:r>
            <a:r>
              <a:rPr lang="vi-VN" sz="1800" dirty="0"/>
              <a:t> </a:t>
            </a:r>
            <a:r>
              <a:rPr lang="vi-VN" sz="1800" dirty="0" err="1"/>
              <a:t>ràng</a:t>
            </a:r>
            <a:r>
              <a:rPr lang="vi-VN" sz="1800" dirty="0"/>
              <a:t> </a:t>
            </a:r>
            <a:r>
              <a:rPr lang="vi-VN" sz="1800" dirty="0" err="1"/>
              <a:t>là</a:t>
            </a:r>
            <a:r>
              <a:rPr lang="vi-VN" sz="1800" dirty="0"/>
              <a:t> </a:t>
            </a:r>
            <a:r>
              <a:rPr lang="vi-VN" sz="1800" dirty="0" err="1"/>
              <a:t>giảm</a:t>
            </a:r>
            <a:r>
              <a:rPr lang="vi-VN" sz="1800" dirty="0"/>
              <a:t> </a:t>
            </a:r>
            <a:r>
              <a:rPr lang="vi-VN" sz="1800" dirty="0" err="1"/>
              <a:t>dần</a:t>
            </a:r>
            <a:r>
              <a:rPr lang="vi-VN" sz="1800" dirty="0"/>
              <a:t> so </a:t>
            </a:r>
            <a:r>
              <a:rPr lang="vi-VN" sz="1800" dirty="0" err="1"/>
              <a:t>với</a:t>
            </a:r>
            <a:r>
              <a:rPr lang="vi-VN" sz="1800" dirty="0"/>
              <a:t> trong </a:t>
            </a:r>
            <a:r>
              <a:rPr lang="vi-VN" sz="1800" dirty="0" err="1"/>
              <a:t>Hình</a:t>
            </a:r>
            <a:r>
              <a:rPr lang="vi-VN" sz="1800" dirty="0"/>
              <a:t> (c).</a:t>
            </a:r>
            <a:endParaRPr lang="en-US" sz="1800" dirty="0"/>
          </a:p>
          <a:p>
            <a:pPr marL="285750" indent="-285750" algn="l">
              <a:buFontTx/>
              <a:buChar char="-"/>
            </a:pPr>
            <a:endParaRPr lang="en-US" sz="1800" dirty="0"/>
          </a:p>
          <a:p>
            <a:pPr marL="285750" indent="-285750" algn="l">
              <a:buFontTx/>
              <a:buChar char="-"/>
            </a:pPr>
            <a:endParaRPr lang="en-US" sz="1600" dirty="0"/>
          </a:p>
        </p:txBody>
      </p:sp>
      <p:pic>
        <p:nvPicPr>
          <p:cNvPr id="4" name="Picture 3">
            <a:extLst>
              <a:ext uri="{FF2B5EF4-FFF2-40B4-BE49-F238E27FC236}">
                <a16:creationId xmlns:a16="http://schemas.microsoft.com/office/drawing/2014/main" id="{CFCEE9D5-8AE7-439C-A01F-207D99096602}"/>
              </a:ext>
            </a:extLst>
          </p:cNvPr>
          <p:cNvPicPr>
            <a:picLocks noChangeAspect="1"/>
          </p:cNvPicPr>
          <p:nvPr/>
        </p:nvPicPr>
        <p:blipFill>
          <a:blip r:embed="rId3"/>
          <a:stretch>
            <a:fillRect/>
          </a:stretch>
        </p:blipFill>
        <p:spPr>
          <a:xfrm>
            <a:off x="2078123" y="1444440"/>
            <a:ext cx="2327061" cy="280460"/>
          </a:xfrm>
          <a:prstGeom prst="rect">
            <a:avLst/>
          </a:prstGeom>
        </p:spPr>
      </p:pic>
      <p:pic>
        <p:nvPicPr>
          <p:cNvPr id="7" name="Picture 6">
            <a:extLst>
              <a:ext uri="{FF2B5EF4-FFF2-40B4-BE49-F238E27FC236}">
                <a16:creationId xmlns:a16="http://schemas.microsoft.com/office/drawing/2014/main" id="{07A6939D-FA94-4DBB-8B50-FB5DEB2981A8}"/>
              </a:ext>
            </a:extLst>
          </p:cNvPr>
          <p:cNvPicPr>
            <a:picLocks noChangeAspect="1"/>
          </p:cNvPicPr>
          <p:nvPr/>
        </p:nvPicPr>
        <p:blipFill>
          <a:blip r:embed="rId4"/>
          <a:stretch>
            <a:fillRect/>
          </a:stretch>
        </p:blipFill>
        <p:spPr>
          <a:xfrm>
            <a:off x="5158046" y="1501944"/>
            <a:ext cx="3815661" cy="3100224"/>
          </a:xfrm>
          <a:prstGeom prst="rect">
            <a:avLst/>
          </a:prstGeom>
        </p:spPr>
      </p:pic>
      <p:pic>
        <p:nvPicPr>
          <p:cNvPr id="9" name="Picture 8">
            <a:extLst>
              <a:ext uri="{FF2B5EF4-FFF2-40B4-BE49-F238E27FC236}">
                <a16:creationId xmlns:a16="http://schemas.microsoft.com/office/drawing/2014/main" id="{F126E872-7FFB-43E2-829C-16ABFB19FE71}"/>
              </a:ext>
            </a:extLst>
          </p:cNvPr>
          <p:cNvPicPr>
            <a:picLocks noChangeAspect="1"/>
          </p:cNvPicPr>
          <p:nvPr/>
        </p:nvPicPr>
        <p:blipFill>
          <a:blip r:embed="rId5"/>
          <a:stretch>
            <a:fillRect/>
          </a:stretch>
        </p:blipFill>
        <p:spPr>
          <a:xfrm>
            <a:off x="3646126" y="2571750"/>
            <a:ext cx="998039" cy="415850"/>
          </a:xfrm>
          <a:prstGeom prst="rect">
            <a:avLst/>
          </a:prstGeom>
        </p:spPr>
      </p:pic>
      <p:pic>
        <p:nvPicPr>
          <p:cNvPr id="12" name="Picture 11">
            <a:extLst>
              <a:ext uri="{FF2B5EF4-FFF2-40B4-BE49-F238E27FC236}">
                <a16:creationId xmlns:a16="http://schemas.microsoft.com/office/drawing/2014/main" id="{A833105E-F3CB-4344-911C-962B0090BB88}"/>
              </a:ext>
            </a:extLst>
          </p:cNvPr>
          <p:cNvPicPr>
            <a:picLocks noChangeAspect="1"/>
          </p:cNvPicPr>
          <p:nvPr/>
        </p:nvPicPr>
        <p:blipFill>
          <a:blip r:embed="rId6"/>
          <a:stretch>
            <a:fillRect/>
          </a:stretch>
        </p:blipFill>
        <p:spPr>
          <a:xfrm>
            <a:off x="5148138" y="1224529"/>
            <a:ext cx="3825569" cy="3664544"/>
          </a:xfrm>
          <a:prstGeom prst="rect">
            <a:avLst/>
          </a:prstGeom>
        </p:spPr>
      </p:pic>
    </p:spTree>
    <p:extLst>
      <p:ext uri="{BB962C8B-B14F-4D97-AF65-F5344CB8AC3E}">
        <p14:creationId xmlns:p14="http://schemas.microsoft.com/office/powerpoint/2010/main" val="3521825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arn(inVertical)">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203">
                                            <p:txEl>
                                              <p:pRg st="5" end="5"/>
                                            </p:txEl>
                                          </p:spTgt>
                                        </p:tgtEl>
                                        <p:attrNameLst>
                                          <p:attrName>style.visibility</p:attrName>
                                        </p:attrNameLst>
                                      </p:cBhvr>
                                      <p:to>
                                        <p:strVal val="visible"/>
                                      </p:to>
                                    </p:set>
                                    <p:animEffect transition="in" filter="barn(inVertical)">
                                      <p:cBhvr>
                                        <p:cTn id="12" dur="500"/>
                                        <p:tgtEl>
                                          <p:spTgt spid="20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54"/>
        <p:cNvGrpSpPr/>
        <p:nvPr/>
      </p:nvGrpSpPr>
      <p:grpSpPr>
        <a:xfrm>
          <a:off x="0" y="0"/>
          <a:ext cx="0" cy="0"/>
          <a:chOff x="0" y="0"/>
          <a:chExt cx="0" cy="0"/>
        </a:xfrm>
      </p:grpSpPr>
      <p:sp>
        <p:nvSpPr>
          <p:cNvPr id="555" name="Google Shape;555;p12"/>
          <p:cNvSpPr txBox="1">
            <a:spLocks noGrp="1"/>
          </p:cNvSpPr>
          <p:nvPr>
            <p:ph type="title"/>
          </p:nvPr>
        </p:nvSpPr>
        <p:spPr>
          <a:xfrm>
            <a:off x="5173575" y="1127424"/>
            <a:ext cx="2776800" cy="1617302"/>
          </a:xfrm>
          <a:prstGeom prst="rect">
            <a:avLst/>
          </a:prstGeom>
          <a:solidFill>
            <a:schemeClr val="accent2"/>
          </a:solid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000"/>
              <a:buNone/>
            </a:pPr>
            <a:r>
              <a:rPr lang="en" dirty="0"/>
              <a:t>Chỉnh sửa ảnh</a:t>
            </a:r>
            <a:endParaRPr dirty="0"/>
          </a:p>
        </p:txBody>
      </p:sp>
      <p:pic>
        <p:nvPicPr>
          <p:cNvPr id="556" name="Google Shape;556;p12"/>
          <p:cNvPicPr preferRelativeResize="0"/>
          <p:nvPr/>
        </p:nvPicPr>
        <p:blipFill rotWithShape="1">
          <a:blip r:embed="rId3">
            <a:alphaModFix/>
          </a:blip>
          <a:srcRect l="23817" t="1712" r="43325" b="23195"/>
          <a:stretch/>
        </p:blipFill>
        <p:spPr>
          <a:xfrm>
            <a:off x="1070409" y="1187265"/>
            <a:ext cx="1949515" cy="2506370"/>
          </a:xfrm>
          <a:prstGeom prst="rect">
            <a:avLst/>
          </a:prstGeom>
          <a:noFill/>
          <a:ln>
            <a:noFill/>
          </a:ln>
        </p:spPr>
      </p:pic>
      <p:sp>
        <p:nvSpPr>
          <p:cNvPr id="557" name="Google Shape;557;p12"/>
          <p:cNvSpPr txBox="1">
            <a:spLocks noGrp="1"/>
          </p:cNvSpPr>
          <p:nvPr>
            <p:ph type="subTitle" idx="1"/>
          </p:nvPr>
        </p:nvSpPr>
        <p:spPr>
          <a:xfrm>
            <a:off x="5173575" y="2911514"/>
            <a:ext cx="2776800" cy="50678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200"/>
              <a:buNone/>
            </a:pPr>
            <a:r>
              <a:rPr lang="en" sz="1800" dirty="0"/>
              <a:t>Cách thức làm giả ảnh?</a:t>
            </a:r>
            <a:endParaRPr sz="1800" dirty="0"/>
          </a:p>
        </p:txBody>
      </p:sp>
      <p:sp>
        <p:nvSpPr>
          <p:cNvPr id="558" name="Google Shape;558;p1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12</a:t>
            </a:r>
            <a:endParaRPr dirty="0"/>
          </a:p>
        </p:txBody>
      </p:sp>
      <p:grpSp>
        <p:nvGrpSpPr>
          <p:cNvPr id="559" name="Google Shape;559;p12"/>
          <p:cNvGrpSpPr/>
          <p:nvPr/>
        </p:nvGrpSpPr>
        <p:grpSpPr>
          <a:xfrm>
            <a:off x="1010893" y="1127424"/>
            <a:ext cx="3237446" cy="3333554"/>
            <a:chOff x="-24008475" y="-5102300"/>
            <a:chExt cx="9595275" cy="9880125"/>
          </a:xfrm>
        </p:grpSpPr>
        <p:sp>
          <p:nvSpPr>
            <p:cNvPr id="560" name="Google Shape;560;p12"/>
            <p:cNvSpPr/>
            <p:nvPr/>
          </p:nvSpPr>
          <p:spPr>
            <a:xfrm>
              <a:off x="-24008475" y="-5102300"/>
              <a:ext cx="5819350" cy="7748500"/>
            </a:xfrm>
            <a:custGeom>
              <a:avLst/>
              <a:gdLst/>
              <a:ahLst/>
              <a:cxnLst/>
              <a:rect l="l" t="t" r="r" b="b"/>
              <a:pathLst>
                <a:path w="232774" h="309940" extrusionOk="0">
                  <a:moveTo>
                    <a:pt x="232600" y="4571"/>
                  </a:moveTo>
                  <a:lnTo>
                    <a:pt x="232774" y="4672"/>
                  </a:lnTo>
                  <a:cubicBezTo>
                    <a:pt x="232716" y="4633"/>
                    <a:pt x="232658" y="4600"/>
                    <a:pt x="232600" y="4571"/>
                  </a:cubicBezTo>
                  <a:close/>
                  <a:moveTo>
                    <a:pt x="223632" y="0"/>
                  </a:moveTo>
                  <a:cubicBezTo>
                    <a:pt x="223498" y="0"/>
                    <a:pt x="223397" y="0"/>
                    <a:pt x="223263" y="34"/>
                  </a:cubicBezTo>
                  <a:lnTo>
                    <a:pt x="223128" y="34"/>
                  </a:lnTo>
                  <a:cubicBezTo>
                    <a:pt x="223061" y="34"/>
                    <a:pt x="222994" y="68"/>
                    <a:pt x="222927" y="68"/>
                  </a:cubicBezTo>
                  <a:cubicBezTo>
                    <a:pt x="222826" y="68"/>
                    <a:pt x="222691" y="101"/>
                    <a:pt x="222590" y="101"/>
                  </a:cubicBezTo>
                  <a:cubicBezTo>
                    <a:pt x="222557" y="135"/>
                    <a:pt x="222523" y="135"/>
                    <a:pt x="222490" y="135"/>
                  </a:cubicBezTo>
                  <a:cubicBezTo>
                    <a:pt x="222456" y="135"/>
                    <a:pt x="222422" y="135"/>
                    <a:pt x="222422" y="168"/>
                  </a:cubicBezTo>
                  <a:cubicBezTo>
                    <a:pt x="222355" y="168"/>
                    <a:pt x="222322" y="168"/>
                    <a:pt x="222254" y="202"/>
                  </a:cubicBezTo>
                  <a:cubicBezTo>
                    <a:pt x="222154" y="202"/>
                    <a:pt x="222053" y="236"/>
                    <a:pt x="221952" y="269"/>
                  </a:cubicBezTo>
                  <a:cubicBezTo>
                    <a:pt x="221885" y="303"/>
                    <a:pt x="221817" y="336"/>
                    <a:pt x="221750" y="336"/>
                  </a:cubicBezTo>
                  <a:cubicBezTo>
                    <a:pt x="221717" y="370"/>
                    <a:pt x="221717" y="370"/>
                    <a:pt x="221683" y="370"/>
                  </a:cubicBezTo>
                  <a:lnTo>
                    <a:pt x="221649" y="370"/>
                  </a:lnTo>
                  <a:cubicBezTo>
                    <a:pt x="221549" y="404"/>
                    <a:pt x="221448" y="471"/>
                    <a:pt x="221313" y="504"/>
                  </a:cubicBezTo>
                  <a:cubicBezTo>
                    <a:pt x="221213" y="538"/>
                    <a:pt x="221112" y="572"/>
                    <a:pt x="221011" y="639"/>
                  </a:cubicBezTo>
                  <a:cubicBezTo>
                    <a:pt x="221011" y="639"/>
                    <a:pt x="220977" y="639"/>
                    <a:pt x="220944" y="673"/>
                  </a:cubicBezTo>
                  <a:lnTo>
                    <a:pt x="220910" y="673"/>
                  </a:lnTo>
                  <a:cubicBezTo>
                    <a:pt x="220843" y="706"/>
                    <a:pt x="220776" y="740"/>
                    <a:pt x="220708" y="773"/>
                  </a:cubicBezTo>
                  <a:cubicBezTo>
                    <a:pt x="220608" y="841"/>
                    <a:pt x="220473" y="874"/>
                    <a:pt x="220372" y="941"/>
                  </a:cubicBezTo>
                  <a:cubicBezTo>
                    <a:pt x="220305" y="975"/>
                    <a:pt x="220204" y="1042"/>
                    <a:pt x="220137" y="1076"/>
                  </a:cubicBezTo>
                  <a:lnTo>
                    <a:pt x="7697" y="123747"/>
                  </a:lnTo>
                  <a:cubicBezTo>
                    <a:pt x="7663" y="123747"/>
                    <a:pt x="7663" y="123747"/>
                    <a:pt x="7630" y="123781"/>
                  </a:cubicBezTo>
                  <a:lnTo>
                    <a:pt x="7294" y="123983"/>
                  </a:lnTo>
                  <a:cubicBezTo>
                    <a:pt x="7193" y="124050"/>
                    <a:pt x="7092" y="124117"/>
                    <a:pt x="6958" y="124184"/>
                  </a:cubicBezTo>
                  <a:cubicBezTo>
                    <a:pt x="6958" y="124218"/>
                    <a:pt x="6924" y="124218"/>
                    <a:pt x="6924" y="124218"/>
                  </a:cubicBezTo>
                  <a:cubicBezTo>
                    <a:pt x="6890" y="124252"/>
                    <a:pt x="6890" y="124252"/>
                    <a:pt x="6890" y="124252"/>
                  </a:cubicBezTo>
                  <a:cubicBezTo>
                    <a:pt x="6790" y="124319"/>
                    <a:pt x="6722" y="124386"/>
                    <a:pt x="6621" y="124453"/>
                  </a:cubicBezTo>
                  <a:cubicBezTo>
                    <a:pt x="6521" y="124520"/>
                    <a:pt x="6420" y="124621"/>
                    <a:pt x="6285" y="124688"/>
                  </a:cubicBezTo>
                  <a:cubicBezTo>
                    <a:pt x="6252" y="124722"/>
                    <a:pt x="6218" y="124756"/>
                    <a:pt x="6185" y="124789"/>
                  </a:cubicBezTo>
                  <a:cubicBezTo>
                    <a:pt x="6151" y="124823"/>
                    <a:pt x="6117" y="124823"/>
                    <a:pt x="6084" y="124857"/>
                  </a:cubicBezTo>
                  <a:cubicBezTo>
                    <a:pt x="6050" y="124890"/>
                    <a:pt x="5983" y="124924"/>
                    <a:pt x="5949" y="124991"/>
                  </a:cubicBezTo>
                  <a:cubicBezTo>
                    <a:pt x="5815" y="125092"/>
                    <a:pt x="5714" y="125193"/>
                    <a:pt x="5580" y="125293"/>
                  </a:cubicBezTo>
                  <a:cubicBezTo>
                    <a:pt x="5546" y="125327"/>
                    <a:pt x="5479" y="125394"/>
                    <a:pt x="5445" y="125428"/>
                  </a:cubicBezTo>
                  <a:cubicBezTo>
                    <a:pt x="5412" y="125461"/>
                    <a:pt x="5378" y="125461"/>
                    <a:pt x="5344" y="125495"/>
                  </a:cubicBezTo>
                  <a:cubicBezTo>
                    <a:pt x="5311" y="125529"/>
                    <a:pt x="5277" y="125562"/>
                    <a:pt x="5244" y="125596"/>
                  </a:cubicBezTo>
                  <a:cubicBezTo>
                    <a:pt x="5143" y="125697"/>
                    <a:pt x="5042" y="125798"/>
                    <a:pt x="4941" y="125932"/>
                  </a:cubicBezTo>
                  <a:cubicBezTo>
                    <a:pt x="4840" y="125999"/>
                    <a:pt x="4773" y="126066"/>
                    <a:pt x="4706" y="126134"/>
                  </a:cubicBezTo>
                  <a:cubicBezTo>
                    <a:pt x="4706" y="126167"/>
                    <a:pt x="4672" y="126167"/>
                    <a:pt x="4672" y="126201"/>
                  </a:cubicBezTo>
                  <a:cubicBezTo>
                    <a:pt x="4639" y="126201"/>
                    <a:pt x="4639" y="126234"/>
                    <a:pt x="4605" y="126268"/>
                  </a:cubicBezTo>
                  <a:cubicBezTo>
                    <a:pt x="4504" y="126369"/>
                    <a:pt x="4403" y="126470"/>
                    <a:pt x="4302" y="126571"/>
                  </a:cubicBezTo>
                  <a:cubicBezTo>
                    <a:pt x="4202" y="126705"/>
                    <a:pt x="4101" y="126806"/>
                    <a:pt x="4000" y="126940"/>
                  </a:cubicBezTo>
                  <a:cubicBezTo>
                    <a:pt x="3899" y="127075"/>
                    <a:pt x="3798" y="127176"/>
                    <a:pt x="3731" y="127310"/>
                  </a:cubicBezTo>
                  <a:cubicBezTo>
                    <a:pt x="3597" y="127444"/>
                    <a:pt x="3496" y="127612"/>
                    <a:pt x="3361" y="127747"/>
                  </a:cubicBezTo>
                  <a:cubicBezTo>
                    <a:pt x="3193" y="127982"/>
                    <a:pt x="3059" y="128217"/>
                    <a:pt x="2891" y="128453"/>
                  </a:cubicBezTo>
                  <a:cubicBezTo>
                    <a:pt x="2857" y="128486"/>
                    <a:pt x="2857" y="128486"/>
                    <a:pt x="2824" y="128520"/>
                  </a:cubicBezTo>
                  <a:cubicBezTo>
                    <a:pt x="2723" y="128722"/>
                    <a:pt x="2588" y="128890"/>
                    <a:pt x="2488" y="129091"/>
                  </a:cubicBezTo>
                  <a:cubicBezTo>
                    <a:pt x="2420" y="129192"/>
                    <a:pt x="2353" y="129293"/>
                    <a:pt x="2286" y="129394"/>
                  </a:cubicBezTo>
                  <a:cubicBezTo>
                    <a:pt x="2286" y="129394"/>
                    <a:pt x="2286" y="129427"/>
                    <a:pt x="2252" y="129461"/>
                  </a:cubicBezTo>
                  <a:cubicBezTo>
                    <a:pt x="2219" y="129495"/>
                    <a:pt x="2185" y="129562"/>
                    <a:pt x="2185" y="129629"/>
                  </a:cubicBezTo>
                  <a:cubicBezTo>
                    <a:pt x="2084" y="129763"/>
                    <a:pt x="2017" y="129898"/>
                    <a:pt x="1916" y="130032"/>
                  </a:cubicBezTo>
                  <a:cubicBezTo>
                    <a:pt x="1883" y="130167"/>
                    <a:pt x="1815" y="130268"/>
                    <a:pt x="1782" y="130368"/>
                  </a:cubicBezTo>
                  <a:cubicBezTo>
                    <a:pt x="1748" y="130402"/>
                    <a:pt x="1748" y="130402"/>
                    <a:pt x="1715" y="130436"/>
                  </a:cubicBezTo>
                  <a:cubicBezTo>
                    <a:pt x="1715" y="130469"/>
                    <a:pt x="1715" y="130503"/>
                    <a:pt x="1681" y="130503"/>
                  </a:cubicBezTo>
                  <a:cubicBezTo>
                    <a:pt x="1614" y="130637"/>
                    <a:pt x="1547" y="130772"/>
                    <a:pt x="1513" y="130906"/>
                  </a:cubicBezTo>
                  <a:cubicBezTo>
                    <a:pt x="1446" y="131041"/>
                    <a:pt x="1379" y="131175"/>
                    <a:pt x="1345" y="131276"/>
                  </a:cubicBezTo>
                  <a:cubicBezTo>
                    <a:pt x="1311" y="131309"/>
                    <a:pt x="1311" y="131309"/>
                    <a:pt x="1311" y="131343"/>
                  </a:cubicBezTo>
                  <a:cubicBezTo>
                    <a:pt x="1311" y="131343"/>
                    <a:pt x="1311" y="131377"/>
                    <a:pt x="1311" y="131377"/>
                  </a:cubicBezTo>
                  <a:cubicBezTo>
                    <a:pt x="1244" y="131477"/>
                    <a:pt x="1210" y="131578"/>
                    <a:pt x="1177" y="131645"/>
                  </a:cubicBezTo>
                  <a:cubicBezTo>
                    <a:pt x="1110" y="131780"/>
                    <a:pt x="1076" y="131914"/>
                    <a:pt x="1009" y="132015"/>
                  </a:cubicBezTo>
                  <a:lnTo>
                    <a:pt x="942" y="132284"/>
                  </a:lnTo>
                  <a:cubicBezTo>
                    <a:pt x="942" y="132284"/>
                    <a:pt x="942" y="132318"/>
                    <a:pt x="908" y="132318"/>
                  </a:cubicBezTo>
                  <a:cubicBezTo>
                    <a:pt x="908" y="132351"/>
                    <a:pt x="908" y="132385"/>
                    <a:pt x="874" y="132418"/>
                  </a:cubicBezTo>
                  <a:cubicBezTo>
                    <a:pt x="841" y="132553"/>
                    <a:pt x="807" y="132687"/>
                    <a:pt x="740" y="132788"/>
                  </a:cubicBezTo>
                  <a:cubicBezTo>
                    <a:pt x="706" y="132923"/>
                    <a:pt x="673" y="133057"/>
                    <a:pt x="639" y="133191"/>
                  </a:cubicBezTo>
                  <a:lnTo>
                    <a:pt x="606" y="133259"/>
                  </a:lnTo>
                  <a:lnTo>
                    <a:pt x="606" y="133292"/>
                  </a:lnTo>
                  <a:cubicBezTo>
                    <a:pt x="572" y="133393"/>
                    <a:pt x="538" y="133494"/>
                    <a:pt x="505" y="133595"/>
                  </a:cubicBezTo>
                  <a:cubicBezTo>
                    <a:pt x="471" y="133729"/>
                    <a:pt x="437" y="133897"/>
                    <a:pt x="404" y="134032"/>
                  </a:cubicBezTo>
                  <a:cubicBezTo>
                    <a:pt x="404" y="134065"/>
                    <a:pt x="370" y="134133"/>
                    <a:pt x="370" y="134200"/>
                  </a:cubicBezTo>
                  <a:cubicBezTo>
                    <a:pt x="370" y="134200"/>
                    <a:pt x="337" y="134233"/>
                    <a:pt x="337" y="134267"/>
                  </a:cubicBezTo>
                  <a:cubicBezTo>
                    <a:pt x="337" y="134334"/>
                    <a:pt x="337" y="134368"/>
                    <a:pt x="303" y="134435"/>
                  </a:cubicBezTo>
                  <a:cubicBezTo>
                    <a:pt x="269" y="134569"/>
                    <a:pt x="269" y="134704"/>
                    <a:pt x="236" y="134838"/>
                  </a:cubicBezTo>
                  <a:cubicBezTo>
                    <a:pt x="202" y="134939"/>
                    <a:pt x="169" y="135074"/>
                    <a:pt x="169" y="135174"/>
                  </a:cubicBezTo>
                  <a:cubicBezTo>
                    <a:pt x="169" y="135174"/>
                    <a:pt x="169" y="135208"/>
                    <a:pt x="169" y="135208"/>
                  </a:cubicBezTo>
                  <a:cubicBezTo>
                    <a:pt x="135" y="135342"/>
                    <a:pt x="135" y="135477"/>
                    <a:pt x="101" y="135611"/>
                  </a:cubicBezTo>
                  <a:cubicBezTo>
                    <a:pt x="101" y="135712"/>
                    <a:pt x="68" y="135847"/>
                    <a:pt x="68" y="135981"/>
                  </a:cubicBezTo>
                  <a:cubicBezTo>
                    <a:pt x="68" y="136015"/>
                    <a:pt x="68" y="136048"/>
                    <a:pt x="68" y="136115"/>
                  </a:cubicBezTo>
                  <a:cubicBezTo>
                    <a:pt x="68" y="136115"/>
                    <a:pt x="34" y="136149"/>
                    <a:pt x="34" y="136183"/>
                  </a:cubicBezTo>
                  <a:cubicBezTo>
                    <a:pt x="34" y="136216"/>
                    <a:pt x="34" y="136283"/>
                    <a:pt x="34" y="136351"/>
                  </a:cubicBezTo>
                  <a:cubicBezTo>
                    <a:pt x="34" y="136485"/>
                    <a:pt x="34" y="136586"/>
                    <a:pt x="1" y="136720"/>
                  </a:cubicBezTo>
                  <a:cubicBezTo>
                    <a:pt x="1" y="136821"/>
                    <a:pt x="1" y="136956"/>
                    <a:pt x="1" y="137056"/>
                  </a:cubicBezTo>
                  <a:lnTo>
                    <a:pt x="471" y="305806"/>
                  </a:lnTo>
                  <a:lnTo>
                    <a:pt x="7596" y="309939"/>
                  </a:lnTo>
                  <a:lnTo>
                    <a:pt x="7126" y="141190"/>
                  </a:lnTo>
                  <a:cubicBezTo>
                    <a:pt x="7126" y="140888"/>
                    <a:pt x="7159" y="140619"/>
                    <a:pt x="7159" y="140317"/>
                  </a:cubicBezTo>
                  <a:cubicBezTo>
                    <a:pt x="7159" y="140283"/>
                    <a:pt x="7159" y="140249"/>
                    <a:pt x="7159" y="140216"/>
                  </a:cubicBezTo>
                  <a:cubicBezTo>
                    <a:pt x="7193" y="139947"/>
                    <a:pt x="7226" y="139644"/>
                    <a:pt x="7294" y="139308"/>
                  </a:cubicBezTo>
                  <a:cubicBezTo>
                    <a:pt x="7327" y="139006"/>
                    <a:pt x="7394" y="138703"/>
                    <a:pt x="7462" y="138401"/>
                  </a:cubicBezTo>
                  <a:cubicBezTo>
                    <a:pt x="7462" y="138367"/>
                    <a:pt x="7462" y="138334"/>
                    <a:pt x="7495" y="138300"/>
                  </a:cubicBezTo>
                  <a:cubicBezTo>
                    <a:pt x="7563" y="138031"/>
                    <a:pt x="7630" y="137729"/>
                    <a:pt x="7731" y="137426"/>
                  </a:cubicBezTo>
                  <a:cubicBezTo>
                    <a:pt x="7731" y="137426"/>
                    <a:pt x="7731" y="137393"/>
                    <a:pt x="7731" y="137359"/>
                  </a:cubicBezTo>
                  <a:cubicBezTo>
                    <a:pt x="7831" y="137056"/>
                    <a:pt x="7932" y="136754"/>
                    <a:pt x="8033" y="136452"/>
                  </a:cubicBezTo>
                  <a:lnTo>
                    <a:pt x="8067" y="136384"/>
                  </a:lnTo>
                  <a:cubicBezTo>
                    <a:pt x="8167" y="136082"/>
                    <a:pt x="8302" y="135779"/>
                    <a:pt x="8436" y="135510"/>
                  </a:cubicBezTo>
                  <a:cubicBezTo>
                    <a:pt x="8436" y="135477"/>
                    <a:pt x="8436" y="135477"/>
                    <a:pt x="8436" y="135443"/>
                  </a:cubicBezTo>
                  <a:cubicBezTo>
                    <a:pt x="8571" y="135141"/>
                    <a:pt x="8705" y="134838"/>
                    <a:pt x="8873" y="134569"/>
                  </a:cubicBezTo>
                  <a:cubicBezTo>
                    <a:pt x="8873" y="134536"/>
                    <a:pt x="8873" y="134502"/>
                    <a:pt x="8907" y="134469"/>
                  </a:cubicBezTo>
                  <a:cubicBezTo>
                    <a:pt x="9041" y="134233"/>
                    <a:pt x="9176" y="133998"/>
                    <a:pt x="9310" y="133729"/>
                  </a:cubicBezTo>
                  <a:cubicBezTo>
                    <a:pt x="9344" y="133696"/>
                    <a:pt x="9344" y="133628"/>
                    <a:pt x="9377" y="133561"/>
                  </a:cubicBezTo>
                  <a:cubicBezTo>
                    <a:pt x="9478" y="133460"/>
                    <a:pt x="9545" y="133326"/>
                    <a:pt x="9613" y="133225"/>
                  </a:cubicBezTo>
                  <a:cubicBezTo>
                    <a:pt x="9747" y="133023"/>
                    <a:pt x="9848" y="132822"/>
                    <a:pt x="9982" y="132654"/>
                  </a:cubicBezTo>
                  <a:cubicBezTo>
                    <a:pt x="10150" y="132385"/>
                    <a:pt x="10318" y="132116"/>
                    <a:pt x="10520" y="131881"/>
                  </a:cubicBezTo>
                  <a:cubicBezTo>
                    <a:pt x="10722" y="131578"/>
                    <a:pt x="10923" y="131309"/>
                    <a:pt x="11159" y="131074"/>
                  </a:cubicBezTo>
                  <a:lnTo>
                    <a:pt x="11159" y="131041"/>
                  </a:lnTo>
                  <a:cubicBezTo>
                    <a:pt x="11360" y="130805"/>
                    <a:pt x="11562" y="130570"/>
                    <a:pt x="11797" y="130301"/>
                  </a:cubicBezTo>
                  <a:cubicBezTo>
                    <a:pt x="11831" y="130301"/>
                    <a:pt x="11831" y="130268"/>
                    <a:pt x="11864" y="130268"/>
                  </a:cubicBezTo>
                  <a:cubicBezTo>
                    <a:pt x="12066" y="130032"/>
                    <a:pt x="12268" y="129831"/>
                    <a:pt x="12503" y="129629"/>
                  </a:cubicBezTo>
                  <a:cubicBezTo>
                    <a:pt x="12537" y="129595"/>
                    <a:pt x="12537" y="129562"/>
                    <a:pt x="12570" y="129562"/>
                  </a:cubicBezTo>
                  <a:cubicBezTo>
                    <a:pt x="12805" y="129360"/>
                    <a:pt x="13007" y="129158"/>
                    <a:pt x="13242" y="128990"/>
                  </a:cubicBezTo>
                  <a:lnTo>
                    <a:pt x="13310" y="128923"/>
                  </a:lnTo>
                  <a:cubicBezTo>
                    <a:pt x="13545" y="128722"/>
                    <a:pt x="13780" y="128553"/>
                    <a:pt x="14015" y="128385"/>
                  </a:cubicBezTo>
                  <a:cubicBezTo>
                    <a:pt x="14015" y="128385"/>
                    <a:pt x="14049" y="128352"/>
                    <a:pt x="14049" y="128352"/>
                  </a:cubicBezTo>
                  <a:cubicBezTo>
                    <a:pt x="14318" y="128184"/>
                    <a:pt x="14553" y="128016"/>
                    <a:pt x="14822" y="127848"/>
                  </a:cubicBezTo>
                  <a:lnTo>
                    <a:pt x="227262" y="5210"/>
                  </a:lnTo>
                  <a:cubicBezTo>
                    <a:pt x="227531" y="5075"/>
                    <a:pt x="227766" y="4941"/>
                    <a:pt x="228035" y="4806"/>
                  </a:cubicBezTo>
                  <a:lnTo>
                    <a:pt x="228069" y="4773"/>
                  </a:lnTo>
                  <a:cubicBezTo>
                    <a:pt x="228338" y="4672"/>
                    <a:pt x="228573" y="4571"/>
                    <a:pt x="228808" y="4504"/>
                  </a:cubicBezTo>
                  <a:cubicBezTo>
                    <a:pt x="228842" y="4470"/>
                    <a:pt x="228842" y="4470"/>
                    <a:pt x="228842" y="4470"/>
                  </a:cubicBezTo>
                  <a:cubicBezTo>
                    <a:pt x="229077" y="4403"/>
                    <a:pt x="229312" y="4336"/>
                    <a:pt x="229547" y="4302"/>
                  </a:cubicBezTo>
                  <a:cubicBezTo>
                    <a:pt x="229547" y="4269"/>
                    <a:pt x="229581" y="4269"/>
                    <a:pt x="229615" y="4269"/>
                  </a:cubicBezTo>
                  <a:cubicBezTo>
                    <a:pt x="229816" y="4235"/>
                    <a:pt x="230018" y="4201"/>
                    <a:pt x="230253" y="4168"/>
                  </a:cubicBezTo>
                  <a:lnTo>
                    <a:pt x="230320" y="4168"/>
                  </a:lnTo>
                  <a:cubicBezTo>
                    <a:pt x="230421" y="4151"/>
                    <a:pt x="230522" y="4143"/>
                    <a:pt x="230619" y="4143"/>
                  </a:cubicBezTo>
                  <a:cubicBezTo>
                    <a:pt x="230715" y="4143"/>
                    <a:pt x="230808" y="4151"/>
                    <a:pt x="230892" y="4168"/>
                  </a:cubicBezTo>
                  <a:lnTo>
                    <a:pt x="231026" y="4168"/>
                  </a:lnTo>
                  <a:cubicBezTo>
                    <a:pt x="231228" y="4168"/>
                    <a:pt x="231430" y="4201"/>
                    <a:pt x="231598" y="4235"/>
                  </a:cubicBezTo>
                  <a:lnTo>
                    <a:pt x="231698" y="4269"/>
                  </a:lnTo>
                  <a:cubicBezTo>
                    <a:pt x="231866" y="4302"/>
                    <a:pt x="232034" y="4336"/>
                    <a:pt x="232169" y="4403"/>
                  </a:cubicBezTo>
                  <a:cubicBezTo>
                    <a:pt x="232313" y="4451"/>
                    <a:pt x="232457" y="4499"/>
                    <a:pt x="232600" y="4571"/>
                  </a:cubicBezTo>
                  <a:lnTo>
                    <a:pt x="232600" y="4571"/>
                  </a:lnTo>
                  <a:lnTo>
                    <a:pt x="225649" y="538"/>
                  </a:lnTo>
                  <a:cubicBezTo>
                    <a:pt x="225447" y="404"/>
                    <a:pt x="225246" y="336"/>
                    <a:pt x="225044" y="236"/>
                  </a:cubicBezTo>
                  <a:lnTo>
                    <a:pt x="225010" y="236"/>
                  </a:lnTo>
                  <a:cubicBezTo>
                    <a:pt x="224876" y="168"/>
                    <a:pt x="224708" y="135"/>
                    <a:pt x="224573" y="101"/>
                  </a:cubicBezTo>
                  <a:lnTo>
                    <a:pt x="224473" y="101"/>
                  </a:lnTo>
                  <a:cubicBezTo>
                    <a:pt x="224338" y="68"/>
                    <a:pt x="224170" y="34"/>
                    <a:pt x="224036" y="34"/>
                  </a:cubicBezTo>
                  <a:lnTo>
                    <a:pt x="223767" y="34"/>
                  </a:lnTo>
                  <a:cubicBezTo>
                    <a:pt x="223733" y="0"/>
                    <a:pt x="223666" y="0"/>
                    <a:pt x="223632"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1" name="Google Shape;561;p12"/>
            <p:cNvSpPr/>
            <p:nvPr/>
          </p:nvSpPr>
          <p:spPr>
            <a:xfrm>
              <a:off x="-23830350" y="-4997700"/>
              <a:ext cx="5709275" cy="7644750"/>
            </a:xfrm>
            <a:custGeom>
              <a:avLst/>
              <a:gdLst/>
              <a:ahLst/>
              <a:cxnLst/>
              <a:rect l="l" t="t" r="r" b="b"/>
              <a:pathLst>
                <a:path w="228371" h="305790" extrusionOk="0">
                  <a:moveTo>
                    <a:pt x="223612" y="0"/>
                  </a:moveTo>
                  <a:cubicBezTo>
                    <a:pt x="222566" y="0"/>
                    <a:pt x="221386" y="341"/>
                    <a:pt x="220137" y="1059"/>
                  </a:cubicBezTo>
                  <a:lnTo>
                    <a:pt x="7697" y="123697"/>
                  </a:lnTo>
                  <a:cubicBezTo>
                    <a:pt x="3462" y="126151"/>
                    <a:pt x="1" y="132133"/>
                    <a:pt x="1" y="137040"/>
                  </a:cubicBezTo>
                  <a:lnTo>
                    <a:pt x="505" y="305789"/>
                  </a:lnTo>
                  <a:lnTo>
                    <a:pt x="228371" y="174211"/>
                  </a:lnTo>
                  <a:lnTo>
                    <a:pt x="227901" y="5462"/>
                  </a:lnTo>
                  <a:cubicBezTo>
                    <a:pt x="227877" y="1991"/>
                    <a:pt x="226138" y="0"/>
                    <a:pt x="223612" y="0"/>
                  </a:cubicBezTo>
                  <a:close/>
                </a:path>
              </a:pathLst>
            </a:custGeom>
            <a:solidFill>
              <a:srgbClr val="A96EE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2" name="Google Shape;562;p12"/>
            <p:cNvSpPr/>
            <p:nvPr/>
          </p:nvSpPr>
          <p:spPr>
            <a:xfrm>
              <a:off x="-23725325" y="-4844450"/>
              <a:ext cx="5509325" cy="7351175"/>
            </a:xfrm>
            <a:custGeom>
              <a:avLst/>
              <a:gdLst/>
              <a:ahLst/>
              <a:cxnLst/>
              <a:rect l="l" t="t" r="r" b="b"/>
              <a:pathLst>
                <a:path w="220373" h="294047" extrusionOk="0">
                  <a:moveTo>
                    <a:pt x="218180" y="0"/>
                  </a:moveTo>
                  <a:cubicBezTo>
                    <a:pt x="217749" y="0"/>
                    <a:pt x="217260" y="142"/>
                    <a:pt x="216743" y="441"/>
                  </a:cubicBezTo>
                  <a:lnTo>
                    <a:pt x="3126" y="123751"/>
                  </a:lnTo>
                  <a:cubicBezTo>
                    <a:pt x="1379" y="124760"/>
                    <a:pt x="1" y="127179"/>
                    <a:pt x="1" y="129196"/>
                  </a:cubicBezTo>
                  <a:lnTo>
                    <a:pt x="471" y="294046"/>
                  </a:lnTo>
                  <a:lnTo>
                    <a:pt x="220372" y="167073"/>
                  </a:lnTo>
                  <a:lnTo>
                    <a:pt x="219902" y="2222"/>
                  </a:lnTo>
                  <a:cubicBezTo>
                    <a:pt x="219902" y="803"/>
                    <a:pt x="219203" y="0"/>
                    <a:pt x="218180"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3" name="Google Shape;563;p12"/>
            <p:cNvSpPr/>
            <p:nvPr/>
          </p:nvSpPr>
          <p:spPr>
            <a:xfrm>
              <a:off x="-23823625" y="1378275"/>
              <a:ext cx="9371775" cy="3399550"/>
            </a:xfrm>
            <a:custGeom>
              <a:avLst/>
              <a:gdLst/>
              <a:ahLst/>
              <a:cxnLst/>
              <a:rect l="l" t="t" r="r" b="b"/>
              <a:pathLst>
                <a:path w="374871" h="135982" extrusionOk="0">
                  <a:moveTo>
                    <a:pt x="374804" y="1"/>
                  </a:moveTo>
                  <a:lnTo>
                    <a:pt x="374804" y="107"/>
                  </a:lnTo>
                  <a:lnTo>
                    <a:pt x="374804" y="107"/>
                  </a:lnTo>
                  <a:cubicBezTo>
                    <a:pt x="374804" y="72"/>
                    <a:pt x="374804" y="36"/>
                    <a:pt x="374804" y="1"/>
                  </a:cubicBezTo>
                  <a:close/>
                  <a:moveTo>
                    <a:pt x="374804" y="107"/>
                  </a:moveTo>
                  <a:cubicBezTo>
                    <a:pt x="374790" y="2458"/>
                    <a:pt x="373211" y="4801"/>
                    <a:pt x="370099" y="6622"/>
                  </a:cubicBezTo>
                  <a:lnTo>
                    <a:pt x="164952" y="125059"/>
                  </a:lnTo>
                  <a:cubicBezTo>
                    <a:pt x="164582" y="125260"/>
                    <a:pt x="164179" y="125462"/>
                    <a:pt x="163775" y="125664"/>
                  </a:cubicBezTo>
                  <a:cubicBezTo>
                    <a:pt x="163641" y="125731"/>
                    <a:pt x="163473" y="125765"/>
                    <a:pt x="163338" y="125832"/>
                  </a:cubicBezTo>
                  <a:cubicBezTo>
                    <a:pt x="163069" y="125966"/>
                    <a:pt x="162834" y="126067"/>
                    <a:pt x="162532" y="126168"/>
                  </a:cubicBezTo>
                  <a:cubicBezTo>
                    <a:pt x="161994" y="126403"/>
                    <a:pt x="161423" y="126605"/>
                    <a:pt x="160818" y="126773"/>
                  </a:cubicBezTo>
                  <a:cubicBezTo>
                    <a:pt x="160650" y="126806"/>
                    <a:pt x="160448" y="126874"/>
                    <a:pt x="160280" y="126907"/>
                  </a:cubicBezTo>
                  <a:cubicBezTo>
                    <a:pt x="159944" y="127008"/>
                    <a:pt x="159608" y="127075"/>
                    <a:pt x="159272" y="127143"/>
                  </a:cubicBezTo>
                  <a:cubicBezTo>
                    <a:pt x="159070" y="127210"/>
                    <a:pt x="158835" y="127243"/>
                    <a:pt x="158633" y="127277"/>
                  </a:cubicBezTo>
                  <a:cubicBezTo>
                    <a:pt x="158331" y="127344"/>
                    <a:pt x="158062" y="127378"/>
                    <a:pt x="157759" y="127445"/>
                  </a:cubicBezTo>
                  <a:cubicBezTo>
                    <a:pt x="157524" y="127479"/>
                    <a:pt x="157289" y="127512"/>
                    <a:pt x="157054" y="127546"/>
                  </a:cubicBezTo>
                  <a:cubicBezTo>
                    <a:pt x="156785" y="127579"/>
                    <a:pt x="156516" y="127613"/>
                    <a:pt x="156247" y="127613"/>
                  </a:cubicBezTo>
                  <a:cubicBezTo>
                    <a:pt x="156012" y="127647"/>
                    <a:pt x="155743" y="127680"/>
                    <a:pt x="155508" y="127680"/>
                  </a:cubicBezTo>
                  <a:cubicBezTo>
                    <a:pt x="155239" y="127714"/>
                    <a:pt x="154970" y="127714"/>
                    <a:pt x="154701" y="127714"/>
                  </a:cubicBezTo>
                  <a:cubicBezTo>
                    <a:pt x="154466" y="127747"/>
                    <a:pt x="154197" y="127747"/>
                    <a:pt x="153962" y="127747"/>
                  </a:cubicBezTo>
                  <a:lnTo>
                    <a:pt x="153088" y="127747"/>
                  </a:lnTo>
                  <a:cubicBezTo>
                    <a:pt x="152852" y="127747"/>
                    <a:pt x="152617" y="127747"/>
                    <a:pt x="152382" y="127714"/>
                  </a:cubicBezTo>
                  <a:cubicBezTo>
                    <a:pt x="152012" y="127714"/>
                    <a:pt x="151676" y="127680"/>
                    <a:pt x="151306" y="127647"/>
                  </a:cubicBezTo>
                  <a:cubicBezTo>
                    <a:pt x="151105" y="127647"/>
                    <a:pt x="150937" y="127613"/>
                    <a:pt x="150735" y="127613"/>
                  </a:cubicBezTo>
                  <a:cubicBezTo>
                    <a:pt x="150130" y="127546"/>
                    <a:pt x="149525" y="127445"/>
                    <a:pt x="148920" y="127344"/>
                  </a:cubicBezTo>
                  <a:cubicBezTo>
                    <a:pt x="148719" y="127311"/>
                    <a:pt x="148517" y="127277"/>
                    <a:pt x="148315" y="127243"/>
                  </a:cubicBezTo>
                  <a:cubicBezTo>
                    <a:pt x="148013" y="127176"/>
                    <a:pt x="147710" y="127109"/>
                    <a:pt x="147441" y="127042"/>
                  </a:cubicBezTo>
                  <a:cubicBezTo>
                    <a:pt x="147206" y="127008"/>
                    <a:pt x="147005" y="126941"/>
                    <a:pt x="146803" y="126874"/>
                  </a:cubicBezTo>
                  <a:cubicBezTo>
                    <a:pt x="146534" y="126806"/>
                    <a:pt x="146232" y="126739"/>
                    <a:pt x="145963" y="126638"/>
                  </a:cubicBezTo>
                  <a:cubicBezTo>
                    <a:pt x="145828" y="126605"/>
                    <a:pt x="145660" y="126538"/>
                    <a:pt x="145526" y="126470"/>
                  </a:cubicBezTo>
                  <a:cubicBezTo>
                    <a:pt x="145089" y="126336"/>
                    <a:pt x="144652" y="126168"/>
                    <a:pt x="144249" y="126000"/>
                  </a:cubicBezTo>
                  <a:cubicBezTo>
                    <a:pt x="144114" y="125933"/>
                    <a:pt x="143946" y="125865"/>
                    <a:pt x="143812" y="125798"/>
                  </a:cubicBezTo>
                  <a:cubicBezTo>
                    <a:pt x="143274" y="125563"/>
                    <a:pt x="142770" y="125328"/>
                    <a:pt x="142299" y="125059"/>
                  </a:cubicBezTo>
                  <a:lnTo>
                    <a:pt x="0" y="42348"/>
                  </a:lnTo>
                  <a:lnTo>
                    <a:pt x="34" y="50616"/>
                  </a:lnTo>
                  <a:lnTo>
                    <a:pt x="142299" y="133293"/>
                  </a:lnTo>
                  <a:cubicBezTo>
                    <a:pt x="142803" y="133562"/>
                    <a:pt x="143308" y="133797"/>
                    <a:pt x="143812" y="134032"/>
                  </a:cubicBezTo>
                  <a:cubicBezTo>
                    <a:pt x="143980" y="134133"/>
                    <a:pt x="144114" y="134167"/>
                    <a:pt x="144282" y="134234"/>
                  </a:cubicBezTo>
                  <a:cubicBezTo>
                    <a:pt x="144686" y="134402"/>
                    <a:pt x="145122" y="134570"/>
                    <a:pt x="145526" y="134704"/>
                  </a:cubicBezTo>
                  <a:cubicBezTo>
                    <a:pt x="145627" y="134738"/>
                    <a:pt x="145727" y="134805"/>
                    <a:pt x="145828" y="134839"/>
                  </a:cubicBezTo>
                  <a:cubicBezTo>
                    <a:pt x="145862" y="134839"/>
                    <a:pt x="145929" y="134873"/>
                    <a:pt x="145996" y="134873"/>
                  </a:cubicBezTo>
                  <a:cubicBezTo>
                    <a:pt x="146265" y="134973"/>
                    <a:pt x="146534" y="135041"/>
                    <a:pt x="146837" y="135108"/>
                  </a:cubicBezTo>
                  <a:cubicBezTo>
                    <a:pt x="147038" y="135175"/>
                    <a:pt x="147240" y="135242"/>
                    <a:pt x="147441" y="135276"/>
                  </a:cubicBezTo>
                  <a:cubicBezTo>
                    <a:pt x="147744" y="135343"/>
                    <a:pt x="148046" y="135410"/>
                    <a:pt x="148349" y="135477"/>
                  </a:cubicBezTo>
                  <a:cubicBezTo>
                    <a:pt x="148517" y="135511"/>
                    <a:pt x="148685" y="135545"/>
                    <a:pt x="148853" y="135578"/>
                  </a:cubicBezTo>
                  <a:cubicBezTo>
                    <a:pt x="148887" y="135578"/>
                    <a:pt x="148920" y="135578"/>
                    <a:pt x="148954" y="135612"/>
                  </a:cubicBezTo>
                  <a:cubicBezTo>
                    <a:pt x="149559" y="135713"/>
                    <a:pt x="150164" y="135780"/>
                    <a:pt x="150769" y="135847"/>
                  </a:cubicBezTo>
                  <a:cubicBezTo>
                    <a:pt x="150802" y="135847"/>
                    <a:pt x="150870" y="135847"/>
                    <a:pt x="150903" y="135881"/>
                  </a:cubicBezTo>
                  <a:lnTo>
                    <a:pt x="151340" y="135881"/>
                  </a:lnTo>
                  <a:cubicBezTo>
                    <a:pt x="151710" y="135914"/>
                    <a:pt x="152046" y="135948"/>
                    <a:pt x="152416" y="135982"/>
                  </a:cubicBezTo>
                  <a:lnTo>
                    <a:pt x="154735" y="135982"/>
                  </a:lnTo>
                  <a:cubicBezTo>
                    <a:pt x="155003" y="135948"/>
                    <a:pt x="155272" y="135948"/>
                    <a:pt x="155541" y="135914"/>
                  </a:cubicBezTo>
                  <a:lnTo>
                    <a:pt x="155911" y="135914"/>
                  </a:lnTo>
                  <a:cubicBezTo>
                    <a:pt x="156012" y="135914"/>
                    <a:pt x="156146" y="135881"/>
                    <a:pt x="156281" y="135881"/>
                  </a:cubicBezTo>
                  <a:cubicBezTo>
                    <a:pt x="156549" y="135847"/>
                    <a:pt x="156818" y="135814"/>
                    <a:pt x="157087" y="135780"/>
                  </a:cubicBezTo>
                  <a:cubicBezTo>
                    <a:pt x="157188" y="135746"/>
                    <a:pt x="157322" y="135746"/>
                    <a:pt x="157457" y="135746"/>
                  </a:cubicBezTo>
                  <a:cubicBezTo>
                    <a:pt x="157558" y="135713"/>
                    <a:pt x="157692" y="135679"/>
                    <a:pt x="157793" y="135679"/>
                  </a:cubicBezTo>
                  <a:cubicBezTo>
                    <a:pt x="158062" y="135646"/>
                    <a:pt x="158364" y="135578"/>
                    <a:pt x="158633" y="135545"/>
                  </a:cubicBezTo>
                  <a:cubicBezTo>
                    <a:pt x="158768" y="135511"/>
                    <a:pt x="158902" y="135477"/>
                    <a:pt x="159036" y="135444"/>
                  </a:cubicBezTo>
                  <a:cubicBezTo>
                    <a:pt x="159137" y="135444"/>
                    <a:pt x="159205" y="135410"/>
                    <a:pt x="159305" y="135377"/>
                  </a:cubicBezTo>
                  <a:cubicBezTo>
                    <a:pt x="159641" y="135309"/>
                    <a:pt x="159978" y="135242"/>
                    <a:pt x="160314" y="135141"/>
                  </a:cubicBezTo>
                  <a:cubicBezTo>
                    <a:pt x="160448" y="135108"/>
                    <a:pt x="160582" y="135074"/>
                    <a:pt x="160717" y="135041"/>
                  </a:cubicBezTo>
                  <a:cubicBezTo>
                    <a:pt x="160750" y="135041"/>
                    <a:pt x="160818" y="135007"/>
                    <a:pt x="160851" y="135007"/>
                  </a:cubicBezTo>
                  <a:cubicBezTo>
                    <a:pt x="161423" y="134839"/>
                    <a:pt x="162028" y="134637"/>
                    <a:pt x="162565" y="134436"/>
                  </a:cubicBezTo>
                  <a:cubicBezTo>
                    <a:pt x="162599" y="134402"/>
                    <a:pt x="162633" y="134402"/>
                    <a:pt x="162666" y="134402"/>
                  </a:cubicBezTo>
                  <a:cubicBezTo>
                    <a:pt x="162901" y="134301"/>
                    <a:pt x="163137" y="134167"/>
                    <a:pt x="163372" y="134066"/>
                  </a:cubicBezTo>
                  <a:cubicBezTo>
                    <a:pt x="163506" y="134032"/>
                    <a:pt x="163674" y="133965"/>
                    <a:pt x="163775" y="133898"/>
                  </a:cubicBezTo>
                  <a:cubicBezTo>
                    <a:pt x="164212" y="133696"/>
                    <a:pt x="164582" y="133495"/>
                    <a:pt x="164985" y="133293"/>
                  </a:cubicBezTo>
                  <a:lnTo>
                    <a:pt x="370099" y="14856"/>
                  </a:lnTo>
                  <a:cubicBezTo>
                    <a:pt x="373291" y="13008"/>
                    <a:pt x="374871" y="10621"/>
                    <a:pt x="374837" y="8235"/>
                  </a:cubicBezTo>
                  <a:lnTo>
                    <a:pt x="374804" y="107"/>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4" name="Google Shape;564;p12"/>
            <p:cNvSpPr/>
            <p:nvPr/>
          </p:nvSpPr>
          <p:spPr>
            <a:xfrm>
              <a:off x="-23823625" y="-851650"/>
              <a:ext cx="9410425" cy="5423825"/>
            </a:xfrm>
            <a:custGeom>
              <a:avLst/>
              <a:gdLst/>
              <a:ahLst/>
              <a:cxnLst/>
              <a:rect l="l" t="t" r="r" b="b"/>
              <a:pathLst>
                <a:path w="376417" h="216953" extrusionOk="0">
                  <a:moveTo>
                    <a:pt x="227867" y="1"/>
                  </a:moveTo>
                  <a:lnTo>
                    <a:pt x="0" y="131545"/>
                  </a:lnTo>
                  <a:lnTo>
                    <a:pt x="142299" y="214256"/>
                  </a:lnTo>
                  <a:cubicBezTo>
                    <a:pt x="145408" y="216054"/>
                    <a:pt x="149500" y="216953"/>
                    <a:pt x="153600" y="216953"/>
                  </a:cubicBezTo>
                  <a:cubicBezTo>
                    <a:pt x="157701" y="216953"/>
                    <a:pt x="161809" y="216054"/>
                    <a:pt x="164952" y="214256"/>
                  </a:cubicBezTo>
                  <a:lnTo>
                    <a:pt x="370099" y="95785"/>
                  </a:lnTo>
                  <a:cubicBezTo>
                    <a:pt x="376383" y="92156"/>
                    <a:pt x="376417" y="86308"/>
                    <a:pt x="370166" y="82678"/>
                  </a:cubicBezTo>
                  <a:lnTo>
                    <a:pt x="227867" y="1"/>
                  </a:lnTo>
                  <a:close/>
                </a:path>
              </a:pathLst>
            </a:custGeom>
            <a:solidFill>
              <a:srgbClr val="A96EE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5" name="Google Shape;565;p12"/>
            <p:cNvSpPr/>
            <p:nvPr/>
          </p:nvSpPr>
          <p:spPr>
            <a:xfrm>
              <a:off x="-19941000" y="1476600"/>
              <a:ext cx="2254325" cy="1134300"/>
            </a:xfrm>
            <a:custGeom>
              <a:avLst/>
              <a:gdLst/>
              <a:ahLst/>
              <a:cxnLst/>
              <a:rect l="l" t="t" r="r" b="b"/>
              <a:pathLst>
                <a:path w="90173" h="45372" extrusionOk="0">
                  <a:moveTo>
                    <a:pt x="90173" y="0"/>
                  </a:moveTo>
                  <a:cubicBezTo>
                    <a:pt x="90173" y="471"/>
                    <a:pt x="89837" y="975"/>
                    <a:pt x="89198" y="1345"/>
                  </a:cubicBezTo>
                  <a:lnTo>
                    <a:pt x="18687" y="42045"/>
                  </a:lnTo>
                  <a:cubicBezTo>
                    <a:pt x="18553" y="42145"/>
                    <a:pt x="18385" y="42213"/>
                    <a:pt x="18183" y="42280"/>
                  </a:cubicBezTo>
                  <a:cubicBezTo>
                    <a:pt x="18183" y="42313"/>
                    <a:pt x="18150" y="42313"/>
                    <a:pt x="18116" y="42313"/>
                  </a:cubicBezTo>
                  <a:cubicBezTo>
                    <a:pt x="17982" y="42381"/>
                    <a:pt x="17813" y="42414"/>
                    <a:pt x="17645" y="42448"/>
                  </a:cubicBezTo>
                  <a:cubicBezTo>
                    <a:pt x="17612" y="42448"/>
                    <a:pt x="17578" y="42482"/>
                    <a:pt x="17578" y="42482"/>
                  </a:cubicBezTo>
                  <a:cubicBezTo>
                    <a:pt x="17377" y="42515"/>
                    <a:pt x="17209" y="42549"/>
                    <a:pt x="17040" y="42582"/>
                  </a:cubicBezTo>
                  <a:lnTo>
                    <a:pt x="16940" y="42582"/>
                  </a:lnTo>
                  <a:cubicBezTo>
                    <a:pt x="16772" y="42582"/>
                    <a:pt x="16604" y="42616"/>
                    <a:pt x="16402" y="42616"/>
                  </a:cubicBezTo>
                  <a:lnTo>
                    <a:pt x="16301" y="42616"/>
                  </a:lnTo>
                  <a:cubicBezTo>
                    <a:pt x="16133" y="42616"/>
                    <a:pt x="15931" y="42616"/>
                    <a:pt x="15763" y="42582"/>
                  </a:cubicBezTo>
                  <a:cubicBezTo>
                    <a:pt x="15730" y="42582"/>
                    <a:pt x="15696" y="42582"/>
                    <a:pt x="15663" y="42549"/>
                  </a:cubicBezTo>
                  <a:cubicBezTo>
                    <a:pt x="15528" y="42549"/>
                    <a:pt x="15394" y="42515"/>
                    <a:pt x="15259" y="42515"/>
                  </a:cubicBezTo>
                  <a:cubicBezTo>
                    <a:pt x="15158" y="42482"/>
                    <a:pt x="15058" y="42448"/>
                    <a:pt x="14923" y="42414"/>
                  </a:cubicBezTo>
                  <a:cubicBezTo>
                    <a:pt x="14856" y="42381"/>
                    <a:pt x="14755" y="42381"/>
                    <a:pt x="14688" y="42347"/>
                  </a:cubicBezTo>
                  <a:cubicBezTo>
                    <a:pt x="14453" y="42246"/>
                    <a:pt x="14251" y="42179"/>
                    <a:pt x="14049" y="42045"/>
                  </a:cubicBezTo>
                  <a:lnTo>
                    <a:pt x="976" y="34449"/>
                  </a:lnTo>
                  <a:cubicBezTo>
                    <a:pt x="908" y="34415"/>
                    <a:pt x="841" y="34348"/>
                    <a:pt x="774" y="34315"/>
                  </a:cubicBezTo>
                  <a:cubicBezTo>
                    <a:pt x="673" y="34247"/>
                    <a:pt x="606" y="34214"/>
                    <a:pt x="539" y="34147"/>
                  </a:cubicBezTo>
                  <a:cubicBezTo>
                    <a:pt x="438" y="34046"/>
                    <a:pt x="337" y="33945"/>
                    <a:pt x="270" y="33844"/>
                  </a:cubicBezTo>
                  <a:cubicBezTo>
                    <a:pt x="270" y="33844"/>
                    <a:pt x="236" y="33810"/>
                    <a:pt x="236" y="33810"/>
                  </a:cubicBezTo>
                  <a:cubicBezTo>
                    <a:pt x="169" y="33710"/>
                    <a:pt x="135" y="33609"/>
                    <a:pt x="68" y="33508"/>
                  </a:cubicBezTo>
                  <a:cubicBezTo>
                    <a:pt x="68" y="33474"/>
                    <a:pt x="68" y="33474"/>
                    <a:pt x="68" y="33474"/>
                  </a:cubicBezTo>
                  <a:cubicBezTo>
                    <a:pt x="35" y="33340"/>
                    <a:pt x="1" y="33239"/>
                    <a:pt x="1" y="33105"/>
                  </a:cubicBezTo>
                  <a:lnTo>
                    <a:pt x="1" y="35894"/>
                  </a:lnTo>
                  <a:lnTo>
                    <a:pt x="1" y="35928"/>
                  </a:lnTo>
                  <a:cubicBezTo>
                    <a:pt x="1" y="35995"/>
                    <a:pt x="35" y="36062"/>
                    <a:pt x="35" y="36129"/>
                  </a:cubicBezTo>
                  <a:cubicBezTo>
                    <a:pt x="35" y="36163"/>
                    <a:pt x="68" y="36197"/>
                    <a:pt x="68" y="36230"/>
                  </a:cubicBezTo>
                  <a:cubicBezTo>
                    <a:pt x="68" y="36230"/>
                    <a:pt x="68" y="36264"/>
                    <a:pt x="68" y="36264"/>
                  </a:cubicBezTo>
                  <a:cubicBezTo>
                    <a:pt x="68" y="36264"/>
                    <a:pt x="68" y="36298"/>
                    <a:pt x="102" y="36298"/>
                  </a:cubicBezTo>
                  <a:cubicBezTo>
                    <a:pt x="102" y="36365"/>
                    <a:pt x="135" y="36432"/>
                    <a:pt x="169" y="36499"/>
                  </a:cubicBezTo>
                  <a:cubicBezTo>
                    <a:pt x="203" y="36533"/>
                    <a:pt x="203" y="36566"/>
                    <a:pt x="236" y="36566"/>
                  </a:cubicBezTo>
                  <a:cubicBezTo>
                    <a:pt x="236" y="36600"/>
                    <a:pt x="270" y="36634"/>
                    <a:pt x="270" y="36634"/>
                  </a:cubicBezTo>
                  <a:cubicBezTo>
                    <a:pt x="303" y="36634"/>
                    <a:pt x="303" y="36667"/>
                    <a:pt x="303" y="36667"/>
                  </a:cubicBezTo>
                  <a:cubicBezTo>
                    <a:pt x="371" y="36768"/>
                    <a:pt x="438" y="36835"/>
                    <a:pt x="505" y="36902"/>
                  </a:cubicBezTo>
                  <a:cubicBezTo>
                    <a:pt x="505" y="36902"/>
                    <a:pt x="539" y="36902"/>
                    <a:pt x="539" y="36936"/>
                  </a:cubicBezTo>
                  <a:cubicBezTo>
                    <a:pt x="606" y="36970"/>
                    <a:pt x="707" y="37037"/>
                    <a:pt x="774" y="37104"/>
                  </a:cubicBezTo>
                  <a:cubicBezTo>
                    <a:pt x="841" y="37138"/>
                    <a:pt x="875" y="37171"/>
                    <a:pt x="942" y="37205"/>
                  </a:cubicBezTo>
                  <a:cubicBezTo>
                    <a:pt x="942" y="37239"/>
                    <a:pt x="976" y="37239"/>
                    <a:pt x="976" y="37239"/>
                  </a:cubicBezTo>
                  <a:lnTo>
                    <a:pt x="14049" y="44834"/>
                  </a:lnTo>
                  <a:cubicBezTo>
                    <a:pt x="14251" y="44935"/>
                    <a:pt x="14453" y="45036"/>
                    <a:pt x="14688" y="45103"/>
                  </a:cubicBezTo>
                  <a:cubicBezTo>
                    <a:pt x="14721" y="45137"/>
                    <a:pt x="14755" y="45137"/>
                    <a:pt x="14755" y="45137"/>
                  </a:cubicBezTo>
                  <a:cubicBezTo>
                    <a:pt x="14822" y="45170"/>
                    <a:pt x="14890" y="45170"/>
                    <a:pt x="14957" y="45204"/>
                  </a:cubicBezTo>
                  <a:cubicBezTo>
                    <a:pt x="15058" y="45237"/>
                    <a:pt x="15158" y="45237"/>
                    <a:pt x="15293" y="45271"/>
                  </a:cubicBezTo>
                  <a:cubicBezTo>
                    <a:pt x="15326" y="45271"/>
                    <a:pt x="15360" y="45305"/>
                    <a:pt x="15394" y="45305"/>
                  </a:cubicBezTo>
                  <a:cubicBezTo>
                    <a:pt x="15494" y="45305"/>
                    <a:pt x="15595" y="45338"/>
                    <a:pt x="15663" y="45338"/>
                  </a:cubicBezTo>
                  <a:lnTo>
                    <a:pt x="15763" y="45338"/>
                  </a:lnTo>
                  <a:cubicBezTo>
                    <a:pt x="15797" y="45338"/>
                    <a:pt x="15797" y="45372"/>
                    <a:pt x="15831" y="45372"/>
                  </a:cubicBezTo>
                  <a:lnTo>
                    <a:pt x="16839" y="45372"/>
                  </a:lnTo>
                  <a:cubicBezTo>
                    <a:pt x="16872" y="45372"/>
                    <a:pt x="16906" y="45372"/>
                    <a:pt x="16973" y="45338"/>
                  </a:cubicBezTo>
                  <a:lnTo>
                    <a:pt x="17175" y="45338"/>
                  </a:lnTo>
                  <a:cubicBezTo>
                    <a:pt x="17276" y="45305"/>
                    <a:pt x="17377" y="45305"/>
                    <a:pt x="17477" y="45271"/>
                  </a:cubicBezTo>
                  <a:cubicBezTo>
                    <a:pt x="17511" y="45271"/>
                    <a:pt x="17545" y="45271"/>
                    <a:pt x="17578" y="45237"/>
                  </a:cubicBezTo>
                  <a:lnTo>
                    <a:pt x="17679" y="45237"/>
                  </a:lnTo>
                  <a:cubicBezTo>
                    <a:pt x="17713" y="45204"/>
                    <a:pt x="17780" y="45204"/>
                    <a:pt x="17813" y="45204"/>
                  </a:cubicBezTo>
                  <a:cubicBezTo>
                    <a:pt x="17914" y="45170"/>
                    <a:pt x="18015" y="45137"/>
                    <a:pt x="18116" y="45103"/>
                  </a:cubicBezTo>
                  <a:cubicBezTo>
                    <a:pt x="18150" y="45069"/>
                    <a:pt x="18183" y="45069"/>
                    <a:pt x="18217" y="45069"/>
                  </a:cubicBezTo>
                  <a:cubicBezTo>
                    <a:pt x="18385" y="45002"/>
                    <a:pt x="18553" y="44901"/>
                    <a:pt x="18721" y="44834"/>
                  </a:cubicBezTo>
                  <a:lnTo>
                    <a:pt x="89198" y="4134"/>
                  </a:lnTo>
                  <a:cubicBezTo>
                    <a:pt x="89837" y="3764"/>
                    <a:pt x="90173" y="3260"/>
                    <a:pt x="90173" y="2756"/>
                  </a:cubicBezTo>
                  <a:lnTo>
                    <a:pt x="90173" y="0"/>
                  </a:lnTo>
                  <a:close/>
                </a:path>
              </a:pathLst>
            </a:custGeom>
            <a:solidFill>
              <a:srgbClr val="DEDAE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6" name="Google Shape;566;p12"/>
            <p:cNvSpPr/>
            <p:nvPr/>
          </p:nvSpPr>
          <p:spPr>
            <a:xfrm>
              <a:off x="-19948550" y="1239225"/>
              <a:ext cx="2270275" cy="1302375"/>
            </a:xfrm>
            <a:custGeom>
              <a:avLst/>
              <a:gdLst/>
              <a:ahLst/>
              <a:cxnLst/>
              <a:rect l="l" t="t" r="r" b="b"/>
              <a:pathLst>
                <a:path w="90811" h="52095" extrusionOk="0">
                  <a:moveTo>
                    <a:pt x="74124" y="1"/>
                  </a:moveTo>
                  <a:cubicBezTo>
                    <a:pt x="73276" y="1"/>
                    <a:pt x="72427" y="186"/>
                    <a:pt x="71788" y="555"/>
                  </a:cubicBezTo>
                  <a:lnTo>
                    <a:pt x="1278" y="41255"/>
                  </a:lnTo>
                  <a:cubicBezTo>
                    <a:pt x="0" y="41995"/>
                    <a:pt x="0" y="43205"/>
                    <a:pt x="1278" y="43944"/>
                  </a:cubicBezTo>
                  <a:lnTo>
                    <a:pt x="14351" y="51540"/>
                  </a:lnTo>
                  <a:cubicBezTo>
                    <a:pt x="14990" y="51909"/>
                    <a:pt x="15830" y="52094"/>
                    <a:pt x="16670" y="52094"/>
                  </a:cubicBezTo>
                  <a:cubicBezTo>
                    <a:pt x="17511" y="52094"/>
                    <a:pt x="18351" y="51909"/>
                    <a:pt x="18989" y="51540"/>
                  </a:cubicBezTo>
                  <a:lnTo>
                    <a:pt x="89500" y="10840"/>
                  </a:lnTo>
                  <a:cubicBezTo>
                    <a:pt x="90777" y="10100"/>
                    <a:pt x="90811" y="8890"/>
                    <a:pt x="89500" y="8151"/>
                  </a:cubicBezTo>
                  <a:lnTo>
                    <a:pt x="76460" y="555"/>
                  </a:lnTo>
                  <a:cubicBezTo>
                    <a:pt x="75821" y="186"/>
                    <a:pt x="74973" y="1"/>
                    <a:pt x="74124"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7" name="Google Shape;567;p12"/>
            <p:cNvSpPr/>
            <p:nvPr/>
          </p:nvSpPr>
          <p:spPr>
            <a:xfrm>
              <a:off x="-19212525" y="1624575"/>
              <a:ext cx="2852550" cy="1623225"/>
            </a:xfrm>
            <a:custGeom>
              <a:avLst/>
              <a:gdLst/>
              <a:ahLst/>
              <a:cxnLst/>
              <a:rect l="l" t="t" r="r" b="b"/>
              <a:pathLst>
                <a:path w="114102" h="64929" extrusionOk="0">
                  <a:moveTo>
                    <a:pt x="79976" y="0"/>
                  </a:moveTo>
                  <a:cubicBezTo>
                    <a:pt x="77521" y="0"/>
                    <a:pt x="75056" y="547"/>
                    <a:pt x="73167" y="1643"/>
                  </a:cubicBezTo>
                  <a:lnTo>
                    <a:pt x="3765" y="41705"/>
                  </a:lnTo>
                  <a:cubicBezTo>
                    <a:pt x="34" y="43856"/>
                    <a:pt x="1" y="47385"/>
                    <a:pt x="3698" y="49535"/>
                  </a:cubicBezTo>
                  <a:lnTo>
                    <a:pt x="27425" y="63315"/>
                  </a:lnTo>
                  <a:cubicBezTo>
                    <a:pt x="29274" y="64390"/>
                    <a:pt x="31710" y="64928"/>
                    <a:pt x="34155" y="64928"/>
                  </a:cubicBezTo>
                  <a:cubicBezTo>
                    <a:pt x="36600" y="64928"/>
                    <a:pt x="39054" y="64390"/>
                    <a:pt x="40936" y="63315"/>
                  </a:cubicBezTo>
                  <a:lnTo>
                    <a:pt x="110338" y="23220"/>
                  </a:lnTo>
                  <a:cubicBezTo>
                    <a:pt x="114068" y="21069"/>
                    <a:pt x="114102" y="17574"/>
                    <a:pt x="110371" y="15389"/>
                  </a:cubicBezTo>
                  <a:lnTo>
                    <a:pt x="86677" y="1610"/>
                  </a:lnTo>
                  <a:cubicBezTo>
                    <a:pt x="84836" y="538"/>
                    <a:pt x="82411" y="0"/>
                    <a:pt x="79976" y="0"/>
                  </a:cubicBezTo>
                  <a:close/>
                </a:path>
              </a:pathLst>
            </a:custGeom>
            <a:solidFill>
              <a:srgbClr val="B32A9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8" name="Google Shape;568;p12"/>
            <p:cNvSpPr/>
            <p:nvPr/>
          </p:nvSpPr>
          <p:spPr>
            <a:xfrm>
              <a:off x="-18599175" y="-308025"/>
              <a:ext cx="350400" cy="292425"/>
            </a:xfrm>
            <a:custGeom>
              <a:avLst/>
              <a:gdLst/>
              <a:ahLst/>
              <a:cxnLst/>
              <a:rect l="l" t="t" r="r" b="b"/>
              <a:pathLst>
                <a:path w="14016" h="11697" extrusionOk="0">
                  <a:moveTo>
                    <a:pt x="1" y="0"/>
                  </a:moveTo>
                  <a:lnTo>
                    <a:pt x="1" y="2756"/>
                  </a:lnTo>
                  <a:cubicBezTo>
                    <a:pt x="1" y="2823"/>
                    <a:pt x="1" y="2891"/>
                    <a:pt x="1" y="2958"/>
                  </a:cubicBezTo>
                  <a:cubicBezTo>
                    <a:pt x="34" y="2992"/>
                    <a:pt x="34" y="3025"/>
                    <a:pt x="34" y="3092"/>
                  </a:cubicBezTo>
                  <a:cubicBezTo>
                    <a:pt x="34" y="3092"/>
                    <a:pt x="68" y="3092"/>
                    <a:pt x="68" y="3126"/>
                  </a:cubicBezTo>
                  <a:cubicBezTo>
                    <a:pt x="68" y="3126"/>
                    <a:pt x="68" y="3126"/>
                    <a:pt x="68" y="3160"/>
                  </a:cubicBezTo>
                  <a:cubicBezTo>
                    <a:pt x="102" y="3227"/>
                    <a:pt x="135" y="3260"/>
                    <a:pt x="169" y="3328"/>
                  </a:cubicBezTo>
                  <a:cubicBezTo>
                    <a:pt x="169" y="3361"/>
                    <a:pt x="203" y="3395"/>
                    <a:pt x="203" y="3428"/>
                  </a:cubicBezTo>
                  <a:cubicBezTo>
                    <a:pt x="236" y="3462"/>
                    <a:pt x="236" y="3462"/>
                    <a:pt x="270" y="3496"/>
                  </a:cubicBezTo>
                  <a:cubicBezTo>
                    <a:pt x="270" y="3496"/>
                    <a:pt x="270" y="3529"/>
                    <a:pt x="303" y="3529"/>
                  </a:cubicBezTo>
                  <a:cubicBezTo>
                    <a:pt x="337" y="3596"/>
                    <a:pt x="404" y="3697"/>
                    <a:pt x="505" y="3765"/>
                  </a:cubicBezTo>
                  <a:cubicBezTo>
                    <a:pt x="572" y="3832"/>
                    <a:pt x="673" y="3899"/>
                    <a:pt x="740" y="3933"/>
                  </a:cubicBezTo>
                  <a:cubicBezTo>
                    <a:pt x="807" y="4000"/>
                    <a:pt x="841" y="4033"/>
                    <a:pt x="908" y="4067"/>
                  </a:cubicBezTo>
                  <a:cubicBezTo>
                    <a:pt x="942" y="4067"/>
                    <a:pt x="942" y="4067"/>
                    <a:pt x="942" y="4101"/>
                  </a:cubicBezTo>
                  <a:lnTo>
                    <a:pt x="14016" y="11696"/>
                  </a:lnTo>
                  <a:lnTo>
                    <a:pt x="14016" y="8940"/>
                  </a:lnTo>
                  <a:lnTo>
                    <a:pt x="942" y="1345"/>
                  </a:lnTo>
                  <a:cubicBezTo>
                    <a:pt x="875" y="1311"/>
                    <a:pt x="807" y="1244"/>
                    <a:pt x="740" y="1210"/>
                  </a:cubicBezTo>
                  <a:cubicBezTo>
                    <a:pt x="673" y="1143"/>
                    <a:pt x="572" y="1076"/>
                    <a:pt x="505" y="1042"/>
                  </a:cubicBezTo>
                  <a:cubicBezTo>
                    <a:pt x="404" y="941"/>
                    <a:pt x="303" y="841"/>
                    <a:pt x="236" y="740"/>
                  </a:cubicBezTo>
                  <a:cubicBezTo>
                    <a:pt x="236" y="740"/>
                    <a:pt x="236" y="706"/>
                    <a:pt x="203" y="673"/>
                  </a:cubicBezTo>
                  <a:cubicBezTo>
                    <a:pt x="135" y="572"/>
                    <a:pt x="102" y="471"/>
                    <a:pt x="68" y="370"/>
                  </a:cubicBezTo>
                  <a:cubicBezTo>
                    <a:pt x="34" y="370"/>
                    <a:pt x="34" y="336"/>
                    <a:pt x="34" y="336"/>
                  </a:cubicBezTo>
                  <a:cubicBezTo>
                    <a:pt x="1" y="236"/>
                    <a:pt x="1" y="101"/>
                    <a:pt x="1" y="0"/>
                  </a:cubicBezTo>
                  <a:close/>
                </a:path>
              </a:pathLst>
            </a:custGeom>
            <a:solidFill>
              <a:srgbClr val="DEDAE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9" name="Google Shape;569;p12"/>
            <p:cNvSpPr/>
            <p:nvPr/>
          </p:nvSpPr>
          <p:spPr>
            <a:xfrm>
              <a:off x="-18248800" y="-308875"/>
              <a:ext cx="469700" cy="306700"/>
            </a:xfrm>
            <a:custGeom>
              <a:avLst/>
              <a:gdLst/>
              <a:ahLst/>
              <a:cxnLst/>
              <a:rect l="l" t="t" r="r" b="b"/>
              <a:pathLst>
                <a:path w="18788" h="12268" extrusionOk="0">
                  <a:moveTo>
                    <a:pt x="18754" y="1"/>
                  </a:moveTo>
                  <a:cubicBezTo>
                    <a:pt x="18754" y="135"/>
                    <a:pt x="18754" y="236"/>
                    <a:pt x="18721" y="370"/>
                  </a:cubicBezTo>
                  <a:cubicBezTo>
                    <a:pt x="18586" y="740"/>
                    <a:pt x="18284" y="1076"/>
                    <a:pt x="17780" y="1379"/>
                  </a:cubicBezTo>
                  <a:lnTo>
                    <a:pt x="4639" y="8974"/>
                  </a:lnTo>
                  <a:cubicBezTo>
                    <a:pt x="4504" y="9041"/>
                    <a:pt x="4336" y="9142"/>
                    <a:pt x="4135" y="9210"/>
                  </a:cubicBezTo>
                  <a:lnTo>
                    <a:pt x="4067" y="9210"/>
                  </a:lnTo>
                  <a:cubicBezTo>
                    <a:pt x="3933" y="9277"/>
                    <a:pt x="3765" y="9310"/>
                    <a:pt x="3597" y="9378"/>
                  </a:cubicBezTo>
                  <a:lnTo>
                    <a:pt x="3496" y="9378"/>
                  </a:lnTo>
                  <a:cubicBezTo>
                    <a:pt x="3328" y="9445"/>
                    <a:pt x="3160" y="9445"/>
                    <a:pt x="2992" y="9478"/>
                  </a:cubicBezTo>
                  <a:lnTo>
                    <a:pt x="2891" y="9478"/>
                  </a:lnTo>
                  <a:cubicBezTo>
                    <a:pt x="2723" y="9512"/>
                    <a:pt x="2521" y="9512"/>
                    <a:pt x="2353" y="9512"/>
                  </a:cubicBezTo>
                  <a:lnTo>
                    <a:pt x="2252" y="9512"/>
                  </a:lnTo>
                  <a:cubicBezTo>
                    <a:pt x="2084" y="9512"/>
                    <a:pt x="1883" y="9512"/>
                    <a:pt x="1715" y="9478"/>
                  </a:cubicBezTo>
                  <a:lnTo>
                    <a:pt x="1614" y="9478"/>
                  </a:lnTo>
                  <a:cubicBezTo>
                    <a:pt x="1479" y="9445"/>
                    <a:pt x="1345" y="9445"/>
                    <a:pt x="1211" y="9411"/>
                  </a:cubicBezTo>
                  <a:cubicBezTo>
                    <a:pt x="1110" y="9378"/>
                    <a:pt x="1009" y="9344"/>
                    <a:pt x="874" y="9310"/>
                  </a:cubicBezTo>
                  <a:cubicBezTo>
                    <a:pt x="807" y="9310"/>
                    <a:pt x="706" y="9277"/>
                    <a:pt x="639" y="9243"/>
                  </a:cubicBezTo>
                  <a:cubicBezTo>
                    <a:pt x="404" y="9176"/>
                    <a:pt x="202" y="9075"/>
                    <a:pt x="1" y="8974"/>
                  </a:cubicBezTo>
                  <a:lnTo>
                    <a:pt x="1" y="11697"/>
                  </a:lnTo>
                  <a:cubicBezTo>
                    <a:pt x="202" y="11831"/>
                    <a:pt x="404" y="11898"/>
                    <a:pt x="639" y="11999"/>
                  </a:cubicBezTo>
                  <a:cubicBezTo>
                    <a:pt x="673" y="11999"/>
                    <a:pt x="673" y="12033"/>
                    <a:pt x="706" y="12033"/>
                  </a:cubicBezTo>
                  <a:cubicBezTo>
                    <a:pt x="774" y="12033"/>
                    <a:pt x="841" y="12066"/>
                    <a:pt x="874" y="12066"/>
                  </a:cubicBezTo>
                  <a:cubicBezTo>
                    <a:pt x="1009" y="12100"/>
                    <a:pt x="1110" y="12133"/>
                    <a:pt x="1211" y="12133"/>
                  </a:cubicBezTo>
                  <a:cubicBezTo>
                    <a:pt x="1244" y="12167"/>
                    <a:pt x="1278" y="12167"/>
                    <a:pt x="1345" y="12167"/>
                  </a:cubicBezTo>
                  <a:cubicBezTo>
                    <a:pt x="1412" y="12201"/>
                    <a:pt x="1513" y="12201"/>
                    <a:pt x="1614" y="12234"/>
                  </a:cubicBezTo>
                  <a:lnTo>
                    <a:pt x="1748" y="12234"/>
                  </a:lnTo>
                  <a:cubicBezTo>
                    <a:pt x="1883" y="12234"/>
                    <a:pt x="1984" y="12268"/>
                    <a:pt x="2118" y="12268"/>
                  </a:cubicBezTo>
                  <a:lnTo>
                    <a:pt x="2454" y="12268"/>
                  </a:lnTo>
                  <a:cubicBezTo>
                    <a:pt x="2555" y="12268"/>
                    <a:pt x="2656" y="12268"/>
                    <a:pt x="2790" y="12234"/>
                  </a:cubicBezTo>
                  <a:lnTo>
                    <a:pt x="2992" y="12234"/>
                  </a:lnTo>
                  <a:lnTo>
                    <a:pt x="3093" y="12201"/>
                  </a:lnTo>
                  <a:cubicBezTo>
                    <a:pt x="3193" y="12201"/>
                    <a:pt x="3328" y="12167"/>
                    <a:pt x="3429" y="12167"/>
                  </a:cubicBezTo>
                  <a:cubicBezTo>
                    <a:pt x="3462" y="12133"/>
                    <a:pt x="3496" y="12133"/>
                    <a:pt x="3530" y="12133"/>
                  </a:cubicBezTo>
                  <a:cubicBezTo>
                    <a:pt x="3563" y="12133"/>
                    <a:pt x="3563" y="12100"/>
                    <a:pt x="3597" y="12100"/>
                  </a:cubicBezTo>
                  <a:cubicBezTo>
                    <a:pt x="3664" y="12100"/>
                    <a:pt x="3731" y="12066"/>
                    <a:pt x="3765" y="12066"/>
                  </a:cubicBezTo>
                  <a:cubicBezTo>
                    <a:pt x="3866" y="12033"/>
                    <a:pt x="3966" y="11999"/>
                    <a:pt x="4067" y="11965"/>
                  </a:cubicBezTo>
                  <a:cubicBezTo>
                    <a:pt x="4101" y="11965"/>
                    <a:pt x="4135" y="11932"/>
                    <a:pt x="4168" y="11932"/>
                  </a:cubicBezTo>
                  <a:cubicBezTo>
                    <a:pt x="4336" y="11865"/>
                    <a:pt x="4504" y="11797"/>
                    <a:pt x="4672" y="11697"/>
                  </a:cubicBezTo>
                  <a:lnTo>
                    <a:pt x="17813" y="4101"/>
                  </a:lnTo>
                  <a:cubicBezTo>
                    <a:pt x="18452" y="3731"/>
                    <a:pt x="18788" y="3227"/>
                    <a:pt x="18788" y="2757"/>
                  </a:cubicBezTo>
                  <a:lnTo>
                    <a:pt x="18754" y="1"/>
                  </a:lnTo>
                  <a:close/>
                </a:path>
              </a:pathLst>
            </a:custGeom>
            <a:solidFill>
              <a:srgbClr val="DEDAE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0" name="Google Shape;570;p12"/>
            <p:cNvSpPr/>
            <p:nvPr/>
          </p:nvSpPr>
          <p:spPr>
            <a:xfrm>
              <a:off x="-18607575" y="-546025"/>
              <a:ext cx="836050" cy="475375"/>
            </a:xfrm>
            <a:custGeom>
              <a:avLst/>
              <a:gdLst/>
              <a:ahLst/>
              <a:cxnLst/>
              <a:rect l="l" t="t" r="r" b="b"/>
              <a:pathLst>
                <a:path w="33442" h="19015" extrusionOk="0">
                  <a:moveTo>
                    <a:pt x="16776" y="1"/>
                  </a:moveTo>
                  <a:cubicBezTo>
                    <a:pt x="15931" y="1"/>
                    <a:pt x="15091" y="194"/>
                    <a:pt x="14452" y="580"/>
                  </a:cubicBezTo>
                  <a:lnTo>
                    <a:pt x="1312" y="8176"/>
                  </a:lnTo>
                  <a:cubicBezTo>
                    <a:pt x="1" y="8915"/>
                    <a:pt x="1" y="10125"/>
                    <a:pt x="1278" y="10865"/>
                  </a:cubicBezTo>
                  <a:lnTo>
                    <a:pt x="14352" y="18460"/>
                  </a:lnTo>
                  <a:cubicBezTo>
                    <a:pt x="14990" y="18830"/>
                    <a:pt x="15830" y="19015"/>
                    <a:pt x="16671" y="19015"/>
                  </a:cubicBezTo>
                  <a:cubicBezTo>
                    <a:pt x="17511" y="19015"/>
                    <a:pt x="18351" y="18830"/>
                    <a:pt x="18990" y="18460"/>
                  </a:cubicBezTo>
                  <a:lnTo>
                    <a:pt x="32164" y="10865"/>
                  </a:lnTo>
                  <a:cubicBezTo>
                    <a:pt x="33441" y="10125"/>
                    <a:pt x="33441" y="8915"/>
                    <a:pt x="32164" y="8176"/>
                  </a:cubicBezTo>
                  <a:lnTo>
                    <a:pt x="19124" y="580"/>
                  </a:lnTo>
                  <a:cubicBezTo>
                    <a:pt x="18469" y="194"/>
                    <a:pt x="17620" y="1"/>
                    <a:pt x="16776"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1" name="Google Shape;571;p12"/>
            <p:cNvSpPr/>
            <p:nvPr/>
          </p:nvSpPr>
          <p:spPr>
            <a:xfrm>
              <a:off x="-19078100" y="-14800"/>
              <a:ext cx="350400" cy="291575"/>
            </a:xfrm>
            <a:custGeom>
              <a:avLst/>
              <a:gdLst/>
              <a:ahLst/>
              <a:cxnLst/>
              <a:rect l="l" t="t" r="r" b="b"/>
              <a:pathLst>
                <a:path w="14016" h="11663" extrusionOk="0">
                  <a:moveTo>
                    <a:pt x="1" y="1"/>
                  </a:moveTo>
                  <a:lnTo>
                    <a:pt x="1" y="2757"/>
                  </a:lnTo>
                  <a:cubicBezTo>
                    <a:pt x="1" y="2824"/>
                    <a:pt x="1" y="2891"/>
                    <a:pt x="35" y="2958"/>
                  </a:cubicBezTo>
                  <a:cubicBezTo>
                    <a:pt x="35" y="2992"/>
                    <a:pt x="35" y="3026"/>
                    <a:pt x="68" y="3093"/>
                  </a:cubicBezTo>
                  <a:cubicBezTo>
                    <a:pt x="68" y="3093"/>
                    <a:pt x="68" y="3093"/>
                    <a:pt x="68" y="3126"/>
                  </a:cubicBezTo>
                  <a:cubicBezTo>
                    <a:pt x="68" y="3126"/>
                    <a:pt x="68" y="3126"/>
                    <a:pt x="68" y="3160"/>
                  </a:cubicBezTo>
                  <a:cubicBezTo>
                    <a:pt x="102" y="3194"/>
                    <a:pt x="135" y="3261"/>
                    <a:pt x="169" y="3328"/>
                  </a:cubicBezTo>
                  <a:cubicBezTo>
                    <a:pt x="169" y="3362"/>
                    <a:pt x="203" y="3395"/>
                    <a:pt x="236" y="3429"/>
                  </a:cubicBezTo>
                  <a:cubicBezTo>
                    <a:pt x="236" y="3429"/>
                    <a:pt x="236" y="3462"/>
                    <a:pt x="270" y="3496"/>
                  </a:cubicBezTo>
                  <a:cubicBezTo>
                    <a:pt x="270" y="3496"/>
                    <a:pt x="270" y="3530"/>
                    <a:pt x="303" y="3530"/>
                  </a:cubicBezTo>
                  <a:cubicBezTo>
                    <a:pt x="337" y="3597"/>
                    <a:pt x="438" y="3664"/>
                    <a:pt x="505" y="3765"/>
                  </a:cubicBezTo>
                  <a:cubicBezTo>
                    <a:pt x="572" y="3832"/>
                    <a:pt x="673" y="3866"/>
                    <a:pt x="740" y="3933"/>
                  </a:cubicBezTo>
                  <a:cubicBezTo>
                    <a:pt x="808" y="3967"/>
                    <a:pt x="841" y="4034"/>
                    <a:pt x="908" y="4067"/>
                  </a:cubicBezTo>
                  <a:lnTo>
                    <a:pt x="942" y="4067"/>
                  </a:lnTo>
                  <a:lnTo>
                    <a:pt x="14016" y="11663"/>
                  </a:lnTo>
                  <a:lnTo>
                    <a:pt x="14016" y="8941"/>
                  </a:lnTo>
                  <a:lnTo>
                    <a:pt x="942" y="1345"/>
                  </a:lnTo>
                  <a:cubicBezTo>
                    <a:pt x="875" y="1278"/>
                    <a:pt x="808" y="1244"/>
                    <a:pt x="740" y="1177"/>
                  </a:cubicBezTo>
                  <a:cubicBezTo>
                    <a:pt x="673" y="1143"/>
                    <a:pt x="572" y="1076"/>
                    <a:pt x="505" y="1009"/>
                  </a:cubicBezTo>
                  <a:cubicBezTo>
                    <a:pt x="404" y="942"/>
                    <a:pt x="337" y="841"/>
                    <a:pt x="236" y="740"/>
                  </a:cubicBezTo>
                  <a:cubicBezTo>
                    <a:pt x="236" y="707"/>
                    <a:pt x="236" y="707"/>
                    <a:pt x="203" y="673"/>
                  </a:cubicBezTo>
                  <a:cubicBezTo>
                    <a:pt x="135" y="572"/>
                    <a:pt x="102" y="471"/>
                    <a:pt x="68" y="370"/>
                  </a:cubicBezTo>
                  <a:cubicBezTo>
                    <a:pt x="68" y="370"/>
                    <a:pt x="68" y="337"/>
                    <a:pt x="35" y="337"/>
                  </a:cubicBezTo>
                  <a:cubicBezTo>
                    <a:pt x="1" y="202"/>
                    <a:pt x="1" y="102"/>
                    <a:pt x="1" y="1"/>
                  </a:cubicBezTo>
                  <a:close/>
                </a:path>
              </a:pathLst>
            </a:custGeom>
            <a:solidFill>
              <a:srgbClr val="DEDAE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2" name="Google Shape;572;p12"/>
            <p:cNvSpPr/>
            <p:nvPr/>
          </p:nvSpPr>
          <p:spPr>
            <a:xfrm>
              <a:off x="-18727725" y="-15625"/>
              <a:ext cx="469700" cy="305850"/>
            </a:xfrm>
            <a:custGeom>
              <a:avLst/>
              <a:gdLst/>
              <a:ahLst/>
              <a:cxnLst/>
              <a:rect l="l" t="t" r="r" b="b"/>
              <a:pathLst>
                <a:path w="18788" h="12234" extrusionOk="0">
                  <a:moveTo>
                    <a:pt x="18788" y="0"/>
                  </a:moveTo>
                  <a:cubicBezTo>
                    <a:pt x="18788" y="135"/>
                    <a:pt x="18754" y="235"/>
                    <a:pt x="18721" y="370"/>
                  </a:cubicBezTo>
                  <a:cubicBezTo>
                    <a:pt x="18586" y="740"/>
                    <a:pt x="18284" y="1076"/>
                    <a:pt x="17813" y="1345"/>
                  </a:cubicBezTo>
                  <a:lnTo>
                    <a:pt x="4639" y="8940"/>
                  </a:lnTo>
                  <a:cubicBezTo>
                    <a:pt x="4504" y="9041"/>
                    <a:pt x="4336" y="9108"/>
                    <a:pt x="4135" y="9175"/>
                  </a:cubicBezTo>
                  <a:cubicBezTo>
                    <a:pt x="4135" y="9209"/>
                    <a:pt x="4101" y="9209"/>
                    <a:pt x="4067" y="9209"/>
                  </a:cubicBezTo>
                  <a:cubicBezTo>
                    <a:pt x="3933" y="9276"/>
                    <a:pt x="3765" y="9310"/>
                    <a:pt x="3597" y="9343"/>
                  </a:cubicBezTo>
                  <a:cubicBezTo>
                    <a:pt x="3563" y="9377"/>
                    <a:pt x="3563" y="9377"/>
                    <a:pt x="3530" y="9377"/>
                  </a:cubicBezTo>
                  <a:cubicBezTo>
                    <a:pt x="3328" y="9411"/>
                    <a:pt x="3160" y="9444"/>
                    <a:pt x="2992" y="9478"/>
                  </a:cubicBezTo>
                  <a:lnTo>
                    <a:pt x="2891" y="9478"/>
                  </a:lnTo>
                  <a:cubicBezTo>
                    <a:pt x="2723" y="9511"/>
                    <a:pt x="2555" y="9511"/>
                    <a:pt x="2353" y="9511"/>
                  </a:cubicBezTo>
                  <a:lnTo>
                    <a:pt x="2253" y="9511"/>
                  </a:lnTo>
                  <a:cubicBezTo>
                    <a:pt x="2084" y="9511"/>
                    <a:pt x="1883" y="9511"/>
                    <a:pt x="1715" y="9478"/>
                  </a:cubicBezTo>
                  <a:lnTo>
                    <a:pt x="1614" y="9478"/>
                  </a:lnTo>
                  <a:cubicBezTo>
                    <a:pt x="1480" y="9444"/>
                    <a:pt x="1345" y="9411"/>
                    <a:pt x="1211" y="9411"/>
                  </a:cubicBezTo>
                  <a:cubicBezTo>
                    <a:pt x="1110" y="9377"/>
                    <a:pt x="1009" y="9343"/>
                    <a:pt x="875" y="9310"/>
                  </a:cubicBezTo>
                  <a:cubicBezTo>
                    <a:pt x="807" y="9276"/>
                    <a:pt x="707" y="9276"/>
                    <a:pt x="639" y="9243"/>
                  </a:cubicBezTo>
                  <a:cubicBezTo>
                    <a:pt x="404" y="9175"/>
                    <a:pt x="202" y="9075"/>
                    <a:pt x="1" y="8940"/>
                  </a:cubicBezTo>
                  <a:lnTo>
                    <a:pt x="1" y="11696"/>
                  </a:lnTo>
                  <a:cubicBezTo>
                    <a:pt x="202" y="11830"/>
                    <a:pt x="438" y="11898"/>
                    <a:pt x="639" y="11998"/>
                  </a:cubicBezTo>
                  <a:cubicBezTo>
                    <a:pt x="673" y="11998"/>
                    <a:pt x="707" y="11998"/>
                    <a:pt x="707" y="12032"/>
                  </a:cubicBezTo>
                  <a:cubicBezTo>
                    <a:pt x="774" y="12032"/>
                    <a:pt x="841" y="12032"/>
                    <a:pt x="908" y="12066"/>
                  </a:cubicBezTo>
                  <a:cubicBezTo>
                    <a:pt x="1009" y="12099"/>
                    <a:pt x="1110" y="12133"/>
                    <a:pt x="1211" y="12133"/>
                  </a:cubicBezTo>
                  <a:cubicBezTo>
                    <a:pt x="1278" y="12133"/>
                    <a:pt x="1311" y="12167"/>
                    <a:pt x="1345" y="12167"/>
                  </a:cubicBezTo>
                  <a:cubicBezTo>
                    <a:pt x="1446" y="12200"/>
                    <a:pt x="1547" y="12200"/>
                    <a:pt x="1614" y="12200"/>
                  </a:cubicBezTo>
                  <a:cubicBezTo>
                    <a:pt x="1648" y="12200"/>
                    <a:pt x="1681" y="12200"/>
                    <a:pt x="1715" y="12234"/>
                  </a:cubicBezTo>
                  <a:lnTo>
                    <a:pt x="2925" y="12234"/>
                  </a:lnTo>
                  <a:cubicBezTo>
                    <a:pt x="2925" y="12234"/>
                    <a:pt x="2958" y="12200"/>
                    <a:pt x="2992" y="12200"/>
                  </a:cubicBezTo>
                  <a:lnTo>
                    <a:pt x="3093" y="12200"/>
                  </a:lnTo>
                  <a:cubicBezTo>
                    <a:pt x="3227" y="12167"/>
                    <a:pt x="3328" y="12167"/>
                    <a:pt x="3429" y="12133"/>
                  </a:cubicBezTo>
                  <a:lnTo>
                    <a:pt x="3530" y="12133"/>
                  </a:lnTo>
                  <a:cubicBezTo>
                    <a:pt x="3563" y="12099"/>
                    <a:pt x="3597" y="12099"/>
                    <a:pt x="3630" y="12099"/>
                  </a:cubicBezTo>
                  <a:cubicBezTo>
                    <a:pt x="3664" y="12066"/>
                    <a:pt x="3731" y="12066"/>
                    <a:pt x="3765" y="12066"/>
                  </a:cubicBezTo>
                  <a:cubicBezTo>
                    <a:pt x="3899" y="12032"/>
                    <a:pt x="4000" y="11998"/>
                    <a:pt x="4067" y="11965"/>
                  </a:cubicBezTo>
                  <a:cubicBezTo>
                    <a:pt x="4101" y="11931"/>
                    <a:pt x="4135" y="11931"/>
                    <a:pt x="4168" y="11931"/>
                  </a:cubicBezTo>
                  <a:cubicBezTo>
                    <a:pt x="4370" y="11864"/>
                    <a:pt x="4504" y="11763"/>
                    <a:pt x="4672" y="11696"/>
                  </a:cubicBezTo>
                  <a:lnTo>
                    <a:pt x="17813" y="4100"/>
                  </a:lnTo>
                  <a:cubicBezTo>
                    <a:pt x="18452" y="3731"/>
                    <a:pt x="18788" y="3227"/>
                    <a:pt x="18788" y="2756"/>
                  </a:cubicBezTo>
                  <a:lnTo>
                    <a:pt x="18788" y="0"/>
                  </a:lnTo>
                  <a:close/>
                </a:path>
              </a:pathLst>
            </a:custGeom>
            <a:solidFill>
              <a:srgbClr val="DEDAE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3" name="Google Shape;573;p12"/>
            <p:cNvSpPr/>
            <p:nvPr/>
          </p:nvSpPr>
          <p:spPr>
            <a:xfrm>
              <a:off x="-19086500" y="-253000"/>
              <a:ext cx="836050" cy="475600"/>
            </a:xfrm>
            <a:custGeom>
              <a:avLst/>
              <a:gdLst/>
              <a:ahLst/>
              <a:cxnLst/>
              <a:rect l="l" t="t" r="r" b="b"/>
              <a:pathLst>
                <a:path w="33442" h="19024" extrusionOk="0">
                  <a:moveTo>
                    <a:pt x="16776" y="1"/>
                  </a:moveTo>
                  <a:cubicBezTo>
                    <a:pt x="15931" y="1"/>
                    <a:pt x="15091" y="186"/>
                    <a:pt x="14453" y="555"/>
                  </a:cubicBezTo>
                  <a:lnTo>
                    <a:pt x="1312" y="8151"/>
                  </a:lnTo>
                  <a:cubicBezTo>
                    <a:pt x="1" y="8924"/>
                    <a:pt x="1" y="10134"/>
                    <a:pt x="1278" y="10873"/>
                  </a:cubicBezTo>
                  <a:lnTo>
                    <a:pt x="14352" y="18469"/>
                  </a:lnTo>
                  <a:cubicBezTo>
                    <a:pt x="14990" y="18838"/>
                    <a:pt x="15831" y="19023"/>
                    <a:pt x="16671" y="19023"/>
                  </a:cubicBezTo>
                  <a:cubicBezTo>
                    <a:pt x="17511" y="19023"/>
                    <a:pt x="18351" y="18838"/>
                    <a:pt x="18990" y="18469"/>
                  </a:cubicBezTo>
                  <a:lnTo>
                    <a:pt x="32164" y="10873"/>
                  </a:lnTo>
                  <a:cubicBezTo>
                    <a:pt x="33441" y="10100"/>
                    <a:pt x="33441" y="8924"/>
                    <a:pt x="32164" y="8151"/>
                  </a:cubicBezTo>
                  <a:lnTo>
                    <a:pt x="19124" y="555"/>
                  </a:lnTo>
                  <a:cubicBezTo>
                    <a:pt x="18469" y="186"/>
                    <a:pt x="17620" y="1"/>
                    <a:pt x="16776"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4" name="Google Shape;574;p12"/>
            <p:cNvSpPr/>
            <p:nvPr/>
          </p:nvSpPr>
          <p:spPr>
            <a:xfrm>
              <a:off x="-19564575" y="256600"/>
              <a:ext cx="351225" cy="292425"/>
            </a:xfrm>
            <a:custGeom>
              <a:avLst/>
              <a:gdLst/>
              <a:ahLst/>
              <a:cxnLst/>
              <a:rect l="l" t="t" r="r" b="b"/>
              <a:pathLst>
                <a:path w="14049" h="11697" extrusionOk="0">
                  <a:moveTo>
                    <a:pt x="1" y="0"/>
                  </a:moveTo>
                  <a:lnTo>
                    <a:pt x="1" y="2756"/>
                  </a:lnTo>
                  <a:lnTo>
                    <a:pt x="1" y="2790"/>
                  </a:lnTo>
                  <a:cubicBezTo>
                    <a:pt x="1" y="2857"/>
                    <a:pt x="34" y="2891"/>
                    <a:pt x="34" y="2958"/>
                  </a:cubicBezTo>
                  <a:cubicBezTo>
                    <a:pt x="34" y="3025"/>
                    <a:pt x="68" y="3059"/>
                    <a:pt x="68" y="3092"/>
                  </a:cubicBezTo>
                  <a:cubicBezTo>
                    <a:pt x="68" y="3092"/>
                    <a:pt x="68" y="3126"/>
                    <a:pt x="68" y="3126"/>
                  </a:cubicBezTo>
                  <a:cubicBezTo>
                    <a:pt x="68" y="3126"/>
                    <a:pt x="68" y="3160"/>
                    <a:pt x="101" y="3160"/>
                  </a:cubicBezTo>
                  <a:cubicBezTo>
                    <a:pt x="101" y="3227"/>
                    <a:pt x="135" y="3294"/>
                    <a:pt x="169" y="3328"/>
                  </a:cubicBezTo>
                  <a:cubicBezTo>
                    <a:pt x="202" y="3361"/>
                    <a:pt x="202" y="3395"/>
                    <a:pt x="236" y="3428"/>
                  </a:cubicBezTo>
                  <a:cubicBezTo>
                    <a:pt x="236" y="3462"/>
                    <a:pt x="269" y="3462"/>
                    <a:pt x="269" y="3496"/>
                  </a:cubicBezTo>
                  <a:cubicBezTo>
                    <a:pt x="303" y="3496"/>
                    <a:pt x="303" y="3529"/>
                    <a:pt x="303" y="3529"/>
                  </a:cubicBezTo>
                  <a:cubicBezTo>
                    <a:pt x="370" y="3630"/>
                    <a:pt x="437" y="3697"/>
                    <a:pt x="505" y="3765"/>
                  </a:cubicBezTo>
                  <a:lnTo>
                    <a:pt x="538" y="3765"/>
                  </a:lnTo>
                  <a:cubicBezTo>
                    <a:pt x="606" y="3832"/>
                    <a:pt x="706" y="3899"/>
                    <a:pt x="774" y="3933"/>
                  </a:cubicBezTo>
                  <a:cubicBezTo>
                    <a:pt x="841" y="4000"/>
                    <a:pt x="874" y="4033"/>
                    <a:pt x="942" y="4067"/>
                  </a:cubicBezTo>
                  <a:cubicBezTo>
                    <a:pt x="942" y="4067"/>
                    <a:pt x="975" y="4101"/>
                    <a:pt x="975" y="4101"/>
                  </a:cubicBezTo>
                  <a:lnTo>
                    <a:pt x="14049" y="11696"/>
                  </a:lnTo>
                  <a:lnTo>
                    <a:pt x="14015" y="8940"/>
                  </a:lnTo>
                  <a:lnTo>
                    <a:pt x="975" y="1345"/>
                  </a:lnTo>
                  <a:cubicBezTo>
                    <a:pt x="908" y="1311"/>
                    <a:pt x="841" y="1244"/>
                    <a:pt x="774" y="1210"/>
                  </a:cubicBezTo>
                  <a:cubicBezTo>
                    <a:pt x="673" y="1143"/>
                    <a:pt x="606" y="1109"/>
                    <a:pt x="538" y="1042"/>
                  </a:cubicBezTo>
                  <a:cubicBezTo>
                    <a:pt x="437" y="941"/>
                    <a:pt x="337" y="841"/>
                    <a:pt x="269" y="740"/>
                  </a:cubicBezTo>
                  <a:cubicBezTo>
                    <a:pt x="269" y="740"/>
                    <a:pt x="236" y="706"/>
                    <a:pt x="236" y="706"/>
                  </a:cubicBezTo>
                  <a:cubicBezTo>
                    <a:pt x="169" y="605"/>
                    <a:pt x="135" y="505"/>
                    <a:pt x="68" y="370"/>
                  </a:cubicBezTo>
                  <a:cubicBezTo>
                    <a:pt x="68" y="370"/>
                    <a:pt x="68" y="370"/>
                    <a:pt x="68" y="336"/>
                  </a:cubicBezTo>
                  <a:cubicBezTo>
                    <a:pt x="34" y="236"/>
                    <a:pt x="1" y="135"/>
                    <a:pt x="1" y="0"/>
                  </a:cubicBezTo>
                  <a:close/>
                </a:path>
              </a:pathLst>
            </a:custGeom>
            <a:solidFill>
              <a:srgbClr val="DEDAE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5" name="Google Shape;575;p12"/>
            <p:cNvSpPr/>
            <p:nvPr/>
          </p:nvSpPr>
          <p:spPr>
            <a:xfrm>
              <a:off x="-19214200" y="255750"/>
              <a:ext cx="469700" cy="306700"/>
            </a:xfrm>
            <a:custGeom>
              <a:avLst/>
              <a:gdLst/>
              <a:ahLst/>
              <a:cxnLst/>
              <a:rect l="l" t="t" r="r" b="b"/>
              <a:pathLst>
                <a:path w="18788" h="12268" extrusionOk="0">
                  <a:moveTo>
                    <a:pt x="18788" y="1"/>
                  </a:moveTo>
                  <a:cubicBezTo>
                    <a:pt x="18788" y="135"/>
                    <a:pt x="18788" y="270"/>
                    <a:pt x="18720" y="370"/>
                  </a:cubicBezTo>
                  <a:cubicBezTo>
                    <a:pt x="18620" y="740"/>
                    <a:pt x="18317" y="1110"/>
                    <a:pt x="17813" y="1379"/>
                  </a:cubicBezTo>
                  <a:lnTo>
                    <a:pt x="4672" y="8974"/>
                  </a:lnTo>
                  <a:cubicBezTo>
                    <a:pt x="4504" y="9075"/>
                    <a:pt x="4336" y="9142"/>
                    <a:pt x="4168" y="9210"/>
                  </a:cubicBezTo>
                  <a:cubicBezTo>
                    <a:pt x="4134" y="9210"/>
                    <a:pt x="4101" y="9210"/>
                    <a:pt x="4101" y="9243"/>
                  </a:cubicBezTo>
                  <a:cubicBezTo>
                    <a:pt x="3933" y="9277"/>
                    <a:pt x="3798" y="9344"/>
                    <a:pt x="3630" y="9378"/>
                  </a:cubicBezTo>
                  <a:cubicBezTo>
                    <a:pt x="3596" y="9378"/>
                    <a:pt x="3563" y="9378"/>
                    <a:pt x="3529" y="9411"/>
                  </a:cubicBezTo>
                  <a:cubicBezTo>
                    <a:pt x="3361" y="9445"/>
                    <a:pt x="3193" y="9478"/>
                    <a:pt x="2992" y="9478"/>
                  </a:cubicBezTo>
                  <a:cubicBezTo>
                    <a:pt x="2992" y="9478"/>
                    <a:pt x="2958" y="9478"/>
                    <a:pt x="2924" y="9512"/>
                  </a:cubicBezTo>
                  <a:lnTo>
                    <a:pt x="1748" y="9512"/>
                  </a:lnTo>
                  <a:cubicBezTo>
                    <a:pt x="1714" y="9478"/>
                    <a:pt x="1681" y="9478"/>
                    <a:pt x="1647" y="9478"/>
                  </a:cubicBezTo>
                  <a:cubicBezTo>
                    <a:pt x="1513" y="9478"/>
                    <a:pt x="1378" y="9445"/>
                    <a:pt x="1244" y="9411"/>
                  </a:cubicBezTo>
                  <a:cubicBezTo>
                    <a:pt x="1143" y="9411"/>
                    <a:pt x="1009" y="9378"/>
                    <a:pt x="908" y="9344"/>
                  </a:cubicBezTo>
                  <a:cubicBezTo>
                    <a:pt x="841" y="9310"/>
                    <a:pt x="740" y="9277"/>
                    <a:pt x="673" y="9277"/>
                  </a:cubicBezTo>
                  <a:cubicBezTo>
                    <a:pt x="437" y="9176"/>
                    <a:pt x="202" y="9109"/>
                    <a:pt x="0" y="8974"/>
                  </a:cubicBezTo>
                  <a:lnTo>
                    <a:pt x="0" y="8974"/>
                  </a:lnTo>
                  <a:lnTo>
                    <a:pt x="34" y="11697"/>
                  </a:lnTo>
                  <a:cubicBezTo>
                    <a:pt x="202" y="11831"/>
                    <a:pt x="437" y="11898"/>
                    <a:pt x="673" y="11999"/>
                  </a:cubicBezTo>
                  <a:cubicBezTo>
                    <a:pt x="673" y="11999"/>
                    <a:pt x="706" y="12033"/>
                    <a:pt x="740" y="12033"/>
                  </a:cubicBezTo>
                  <a:cubicBezTo>
                    <a:pt x="807" y="12033"/>
                    <a:pt x="841" y="12066"/>
                    <a:pt x="908" y="12066"/>
                  </a:cubicBezTo>
                  <a:cubicBezTo>
                    <a:pt x="1009" y="12100"/>
                    <a:pt x="1109" y="12134"/>
                    <a:pt x="1244" y="12167"/>
                  </a:cubicBezTo>
                  <a:lnTo>
                    <a:pt x="1345" y="12167"/>
                  </a:lnTo>
                  <a:cubicBezTo>
                    <a:pt x="1446" y="12201"/>
                    <a:pt x="1546" y="12201"/>
                    <a:pt x="1647" y="12234"/>
                  </a:cubicBezTo>
                  <a:lnTo>
                    <a:pt x="1782" y="12234"/>
                  </a:lnTo>
                  <a:cubicBezTo>
                    <a:pt x="1882" y="12268"/>
                    <a:pt x="2017" y="12268"/>
                    <a:pt x="2151" y="12268"/>
                  </a:cubicBezTo>
                  <a:lnTo>
                    <a:pt x="2487" y="12268"/>
                  </a:lnTo>
                  <a:cubicBezTo>
                    <a:pt x="2588" y="12268"/>
                    <a:pt x="2689" y="12268"/>
                    <a:pt x="2790" y="12234"/>
                  </a:cubicBezTo>
                  <a:lnTo>
                    <a:pt x="2992" y="12234"/>
                  </a:lnTo>
                  <a:lnTo>
                    <a:pt x="3126" y="12201"/>
                  </a:lnTo>
                  <a:cubicBezTo>
                    <a:pt x="3227" y="12201"/>
                    <a:pt x="3328" y="12167"/>
                    <a:pt x="3462" y="12167"/>
                  </a:cubicBezTo>
                  <a:cubicBezTo>
                    <a:pt x="3462" y="12167"/>
                    <a:pt x="3496" y="12134"/>
                    <a:pt x="3529" y="12134"/>
                  </a:cubicBezTo>
                  <a:cubicBezTo>
                    <a:pt x="3563" y="12134"/>
                    <a:pt x="3596" y="12134"/>
                    <a:pt x="3630" y="12100"/>
                  </a:cubicBezTo>
                  <a:cubicBezTo>
                    <a:pt x="3697" y="12100"/>
                    <a:pt x="3731" y="12100"/>
                    <a:pt x="3798" y="12066"/>
                  </a:cubicBezTo>
                  <a:cubicBezTo>
                    <a:pt x="3899" y="12033"/>
                    <a:pt x="4000" y="11999"/>
                    <a:pt x="4101" y="11965"/>
                  </a:cubicBezTo>
                  <a:cubicBezTo>
                    <a:pt x="4134" y="11965"/>
                    <a:pt x="4134" y="11965"/>
                    <a:pt x="4168" y="11932"/>
                  </a:cubicBezTo>
                  <a:lnTo>
                    <a:pt x="4201" y="11932"/>
                  </a:lnTo>
                  <a:cubicBezTo>
                    <a:pt x="4369" y="11865"/>
                    <a:pt x="4538" y="11797"/>
                    <a:pt x="4672" y="11697"/>
                  </a:cubicBezTo>
                  <a:lnTo>
                    <a:pt x="17813" y="4135"/>
                  </a:lnTo>
                  <a:cubicBezTo>
                    <a:pt x="18485" y="3731"/>
                    <a:pt x="18788" y="3261"/>
                    <a:pt x="18788" y="2757"/>
                  </a:cubicBezTo>
                  <a:lnTo>
                    <a:pt x="18788" y="1"/>
                  </a:lnTo>
                  <a:close/>
                </a:path>
              </a:pathLst>
            </a:custGeom>
            <a:solidFill>
              <a:srgbClr val="DEDAE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6" name="Google Shape;576;p12"/>
            <p:cNvSpPr/>
            <p:nvPr/>
          </p:nvSpPr>
          <p:spPr>
            <a:xfrm>
              <a:off x="-19572125" y="19225"/>
              <a:ext cx="836025" cy="474750"/>
            </a:xfrm>
            <a:custGeom>
              <a:avLst/>
              <a:gdLst/>
              <a:ahLst/>
              <a:cxnLst/>
              <a:rect l="l" t="t" r="r" b="b"/>
              <a:pathLst>
                <a:path w="33441" h="18990" extrusionOk="0">
                  <a:moveTo>
                    <a:pt x="16771" y="1"/>
                  </a:moveTo>
                  <a:cubicBezTo>
                    <a:pt x="15931" y="1"/>
                    <a:pt x="15090" y="186"/>
                    <a:pt x="14452" y="555"/>
                  </a:cubicBezTo>
                  <a:lnTo>
                    <a:pt x="1277" y="8151"/>
                  </a:lnTo>
                  <a:cubicBezTo>
                    <a:pt x="0" y="8890"/>
                    <a:pt x="0" y="10100"/>
                    <a:pt x="1277" y="10840"/>
                  </a:cubicBezTo>
                  <a:lnTo>
                    <a:pt x="14351" y="18435"/>
                  </a:lnTo>
                  <a:cubicBezTo>
                    <a:pt x="14990" y="18805"/>
                    <a:pt x="15830" y="18990"/>
                    <a:pt x="16670" y="18990"/>
                  </a:cubicBezTo>
                  <a:cubicBezTo>
                    <a:pt x="17510" y="18990"/>
                    <a:pt x="18350" y="18805"/>
                    <a:pt x="18989" y="18435"/>
                  </a:cubicBezTo>
                  <a:lnTo>
                    <a:pt x="32130" y="10840"/>
                  </a:lnTo>
                  <a:cubicBezTo>
                    <a:pt x="33441" y="10100"/>
                    <a:pt x="33441" y="8890"/>
                    <a:pt x="32164" y="8151"/>
                  </a:cubicBezTo>
                  <a:lnTo>
                    <a:pt x="19090" y="555"/>
                  </a:lnTo>
                  <a:cubicBezTo>
                    <a:pt x="18451" y="186"/>
                    <a:pt x="17611" y="1"/>
                    <a:pt x="16771"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7" name="Google Shape;577;p12"/>
            <p:cNvSpPr/>
            <p:nvPr/>
          </p:nvSpPr>
          <p:spPr>
            <a:xfrm>
              <a:off x="-20047700" y="528825"/>
              <a:ext cx="350400" cy="291575"/>
            </a:xfrm>
            <a:custGeom>
              <a:avLst/>
              <a:gdLst/>
              <a:ahLst/>
              <a:cxnLst/>
              <a:rect l="l" t="t" r="r" b="b"/>
              <a:pathLst>
                <a:path w="14016" h="11663" extrusionOk="0">
                  <a:moveTo>
                    <a:pt x="1" y="1"/>
                  </a:moveTo>
                  <a:lnTo>
                    <a:pt x="1" y="2723"/>
                  </a:lnTo>
                  <a:lnTo>
                    <a:pt x="1" y="2757"/>
                  </a:lnTo>
                  <a:cubicBezTo>
                    <a:pt x="1" y="2824"/>
                    <a:pt x="1" y="2891"/>
                    <a:pt x="34" y="2958"/>
                  </a:cubicBezTo>
                  <a:cubicBezTo>
                    <a:pt x="34" y="2992"/>
                    <a:pt x="34" y="3025"/>
                    <a:pt x="68" y="3059"/>
                  </a:cubicBezTo>
                  <a:cubicBezTo>
                    <a:pt x="68" y="3093"/>
                    <a:pt x="68" y="3093"/>
                    <a:pt x="68" y="3126"/>
                  </a:cubicBezTo>
                  <a:cubicBezTo>
                    <a:pt x="101" y="3193"/>
                    <a:pt x="135" y="3261"/>
                    <a:pt x="169" y="3328"/>
                  </a:cubicBezTo>
                  <a:cubicBezTo>
                    <a:pt x="169" y="3361"/>
                    <a:pt x="202" y="3395"/>
                    <a:pt x="236" y="3429"/>
                  </a:cubicBezTo>
                  <a:cubicBezTo>
                    <a:pt x="236" y="3429"/>
                    <a:pt x="236" y="3462"/>
                    <a:pt x="269" y="3496"/>
                  </a:cubicBezTo>
                  <a:cubicBezTo>
                    <a:pt x="269" y="3496"/>
                    <a:pt x="269" y="3530"/>
                    <a:pt x="303" y="3530"/>
                  </a:cubicBezTo>
                  <a:cubicBezTo>
                    <a:pt x="337" y="3597"/>
                    <a:pt x="438" y="3664"/>
                    <a:pt x="505" y="3765"/>
                  </a:cubicBezTo>
                  <a:cubicBezTo>
                    <a:pt x="572" y="3832"/>
                    <a:pt x="673" y="3866"/>
                    <a:pt x="740" y="3933"/>
                  </a:cubicBezTo>
                  <a:cubicBezTo>
                    <a:pt x="807" y="3966"/>
                    <a:pt x="874" y="4034"/>
                    <a:pt x="908" y="4067"/>
                  </a:cubicBezTo>
                  <a:cubicBezTo>
                    <a:pt x="942" y="4067"/>
                    <a:pt x="942" y="4067"/>
                    <a:pt x="975" y="4101"/>
                  </a:cubicBezTo>
                  <a:lnTo>
                    <a:pt x="14015" y="11663"/>
                  </a:lnTo>
                  <a:lnTo>
                    <a:pt x="14015" y="8941"/>
                  </a:lnTo>
                  <a:lnTo>
                    <a:pt x="942" y="1345"/>
                  </a:lnTo>
                  <a:cubicBezTo>
                    <a:pt x="874" y="1311"/>
                    <a:pt x="807" y="1244"/>
                    <a:pt x="740" y="1211"/>
                  </a:cubicBezTo>
                  <a:cubicBezTo>
                    <a:pt x="673" y="1143"/>
                    <a:pt x="572" y="1076"/>
                    <a:pt x="505" y="1009"/>
                  </a:cubicBezTo>
                  <a:cubicBezTo>
                    <a:pt x="404" y="942"/>
                    <a:pt x="337" y="841"/>
                    <a:pt x="269" y="740"/>
                  </a:cubicBezTo>
                  <a:cubicBezTo>
                    <a:pt x="236" y="706"/>
                    <a:pt x="236" y="706"/>
                    <a:pt x="202" y="673"/>
                  </a:cubicBezTo>
                  <a:cubicBezTo>
                    <a:pt x="135" y="572"/>
                    <a:pt x="101" y="471"/>
                    <a:pt x="68" y="370"/>
                  </a:cubicBezTo>
                  <a:cubicBezTo>
                    <a:pt x="68" y="370"/>
                    <a:pt x="68" y="337"/>
                    <a:pt x="34" y="337"/>
                  </a:cubicBezTo>
                  <a:cubicBezTo>
                    <a:pt x="1" y="236"/>
                    <a:pt x="1" y="101"/>
                    <a:pt x="1" y="1"/>
                  </a:cubicBezTo>
                  <a:close/>
                </a:path>
              </a:pathLst>
            </a:custGeom>
            <a:solidFill>
              <a:srgbClr val="DEDAE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8" name="Google Shape;578;p12"/>
            <p:cNvSpPr/>
            <p:nvPr/>
          </p:nvSpPr>
          <p:spPr>
            <a:xfrm>
              <a:off x="-19697325" y="527975"/>
              <a:ext cx="469700" cy="306725"/>
            </a:xfrm>
            <a:custGeom>
              <a:avLst/>
              <a:gdLst/>
              <a:ahLst/>
              <a:cxnLst/>
              <a:rect l="l" t="t" r="r" b="b"/>
              <a:pathLst>
                <a:path w="18788" h="12269" extrusionOk="0">
                  <a:moveTo>
                    <a:pt x="18788" y="1"/>
                  </a:moveTo>
                  <a:cubicBezTo>
                    <a:pt x="18788" y="135"/>
                    <a:pt x="18754" y="236"/>
                    <a:pt x="18720" y="371"/>
                  </a:cubicBezTo>
                  <a:cubicBezTo>
                    <a:pt x="18586" y="740"/>
                    <a:pt x="18283" y="1076"/>
                    <a:pt x="17813" y="1345"/>
                  </a:cubicBezTo>
                  <a:lnTo>
                    <a:pt x="4638" y="8941"/>
                  </a:lnTo>
                  <a:cubicBezTo>
                    <a:pt x="4504" y="9042"/>
                    <a:pt x="4336" y="9143"/>
                    <a:pt x="4134" y="9210"/>
                  </a:cubicBezTo>
                  <a:lnTo>
                    <a:pt x="4067" y="9210"/>
                  </a:lnTo>
                  <a:cubicBezTo>
                    <a:pt x="3933" y="9277"/>
                    <a:pt x="3765" y="9311"/>
                    <a:pt x="3597" y="9344"/>
                  </a:cubicBezTo>
                  <a:cubicBezTo>
                    <a:pt x="3563" y="9378"/>
                    <a:pt x="3563" y="9378"/>
                    <a:pt x="3529" y="9378"/>
                  </a:cubicBezTo>
                  <a:cubicBezTo>
                    <a:pt x="3361" y="9411"/>
                    <a:pt x="3160" y="9445"/>
                    <a:pt x="2992" y="9479"/>
                  </a:cubicBezTo>
                  <a:lnTo>
                    <a:pt x="2924" y="9479"/>
                  </a:lnTo>
                  <a:cubicBezTo>
                    <a:pt x="2723" y="9512"/>
                    <a:pt x="2555" y="9512"/>
                    <a:pt x="2353" y="9512"/>
                  </a:cubicBezTo>
                  <a:lnTo>
                    <a:pt x="2252" y="9512"/>
                  </a:lnTo>
                  <a:cubicBezTo>
                    <a:pt x="2084" y="9512"/>
                    <a:pt x="1882" y="9512"/>
                    <a:pt x="1714" y="9479"/>
                  </a:cubicBezTo>
                  <a:lnTo>
                    <a:pt x="1614" y="9479"/>
                  </a:lnTo>
                  <a:cubicBezTo>
                    <a:pt x="1479" y="9445"/>
                    <a:pt x="1345" y="9445"/>
                    <a:pt x="1210" y="9411"/>
                  </a:cubicBezTo>
                  <a:cubicBezTo>
                    <a:pt x="1109" y="9378"/>
                    <a:pt x="1009" y="9344"/>
                    <a:pt x="874" y="9311"/>
                  </a:cubicBezTo>
                  <a:cubicBezTo>
                    <a:pt x="807" y="9311"/>
                    <a:pt x="706" y="9277"/>
                    <a:pt x="639" y="9243"/>
                  </a:cubicBezTo>
                  <a:cubicBezTo>
                    <a:pt x="404" y="9176"/>
                    <a:pt x="202" y="9075"/>
                    <a:pt x="0" y="8975"/>
                  </a:cubicBezTo>
                  <a:lnTo>
                    <a:pt x="0" y="11697"/>
                  </a:lnTo>
                  <a:cubicBezTo>
                    <a:pt x="202" y="11831"/>
                    <a:pt x="404" y="11898"/>
                    <a:pt x="639" y="11999"/>
                  </a:cubicBezTo>
                  <a:cubicBezTo>
                    <a:pt x="673" y="11999"/>
                    <a:pt x="706" y="12033"/>
                    <a:pt x="706" y="12033"/>
                  </a:cubicBezTo>
                  <a:cubicBezTo>
                    <a:pt x="773" y="12033"/>
                    <a:pt x="841" y="12066"/>
                    <a:pt x="908" y="12066"/>
                  </a:cubicBezTo>
                  <a:cubicBezTo>
                    <a:pt x="1009" y="12100"/>
                    <a:pt x="1109" y="12134"/>
                    <a:pt x="1210" y="12134"/>
                  </a:cubicBezTo>
                  <a:cubicBezTo>
                    <a:pt x="1244" y="12167"/>
                    <a:pt x="1278" y="12167"/>
                    <a:pt x="1345" y="12167"/>
                  </a:cubicBezTo>
                  <a:cubicBezTo>
                    <a:pt x="1446" y="12201"/>
                    <a:pt x="1513" y="12201"/>
                    <a:pt x="1614" y="12201"/>
                  </a:cubicBezTo>
                  <a:cubicBezTo>
                    <a:pt x="1647" y="12235"/>
                    <a:pt x="1681" y="12235"/>
                    <a:pt x="1714" y="12235"/>
                  </a:cubicBezTo>
                  <a:lnTo>
                    <a:pt x="1748" y="12235"/>
                  </a:lnTo>
                  <a:cubicBezTo>
                    <a:pt x="1882" y="12235"/>
                    <a:pt x="1983" y="12268"/>
                    <a:pt x="2118" y="12268"/>
                  </a:cubicBezTo>
                  <a:lnTo>
                    <a:pt x="2454" y="12268"/>
                  </a:lnTo>
                  <a:cubicBezTo>
                    <a:pt x="2555" y="12268"/>
                    <a:pt x="2689" y="12235"/>
                    <a:pt x="2790" y="12235"/>
                  </a:cubicBezTo>
                  <a:lnTo>
                    <a:pt x="2992" y="12235"/>
                  </a:lnTo>
                  <a:cubicBezTo>
                    <a:pt x="3025" y="12201"/>
                    <a:pt x="3059" y="12201"/>
                    <a:pt x="3092" y="12201"/>
                  </a:cubicBezTo>
                  <a:cubicBezTo>
                    <a:pt x="3227" y="12201"/>
                    <a:pt x="3328" y="12167"/>
                    <a:pt x="3428" y="12134"/>
                  </a:cubicBezTo>
                  <a:lnTo>
                    <a:pt x="3529" y="12134"/>
                  </a:lnTo>
                  <a:cubicBezTo>
                    <a:pt x="3563" y="12134"/>
                    <a:pt x="3597" y="12100"/>
                    <a:pt x="3630" y="12100"/>
                  </a:cubicBezTo>
                  <a:cubicBezTo>
                    <a:pt x="3664" y="12100"/>
                    <a:pt x="3731" y="12066"/>
                    <a:pt x="3765" y="12066"/>
                  </a:cubicBezTo>
                  <a:cubicBezTo>
                    <a:pt x="3899" y="12033"/>
                    <a:pt x="4000" y="11999"/>
                    <a:pt x="4067" y="11966"/>
                  </a:cubicBezTo>
                  <a:cubicBezTo>
                    <a:pt x="4101" y="11966"/>
                    <a:pt x="4134" y="11932"/>
                    <a:pt x="4168" y="11932"/>
                  </a:cubicBezTo>
                  <a:lnTo>
                    <a:pt x="4201" y="11932"/>
                  </a:lnTo>
                  <a:cubicBezTo>
                    <a:pt x="4370" y="11865"/>
                    <a:pt x="4504" y="11798"/>
                    <a:pt x="4672" y="11697"/>
                  </a:cubicBezTo>
                  <a:lnTo>
                    <a:pt x="17813" y="4101"/>
                  </a:lnTo>
                  <a:cubicBezTo>
                    <a:pt x="18452" y="3732"/>
                    <a:pt x="18788" y="3227"/>
                    <a:pt x="18788" y="2757"/>
                  </a:cubicBezTo>
                  <a:lnTo>
                    <a:pt x="18788" y="1"/>
                  </a:lnTo>
                  <a:close/>
                </a:path>
              </a:pathLst>
            </a:custGeom>
            <a:solidFill>
              <a:srgbClr val="DEDAE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9" name="Google Shape;579;p12"/>
            <p:cNvSpPr/>
            <p:nvPr/>
          </p:nvSpPr>
          <p:spPr>
            <a:xfrm>
              <a:off x="-20056100" y="290625"/>
              <a:ext cx="836025" cy="475475"/>
            </a:xfrm>
            <a:custGeom>
              <a:avLst/>
              <a:gdLst/>
              <a:ahLst/>
              <a:cxnLst/>
              <a:rect l="l" t="t" r="r" b="b"/>
              <a:pathLst>
                <a:path w="33441" h="19019" extrusionOk="0">
                  <a:moveTo>
                    <a:pt x="16775" y="1"/>
                  </a:moveTo>
                  <a:cubicBezTo>
                    <a:pt x="15931" y="1"/>
                    <a:pt x="15091" y="185"/>
                    <a:pt x="14452" y="555"/>
                  </a:cubicBezTo>
                  <a:lnTo>
                    <a:pt x="1311" y="8151"/>
                  </a:lnTo>
                  <a:cubicBezTo>
                    <a:pt x="1" y="8924"/>
                    <a:pt x="1" y="10134"/>
                    <a:pt x="1278" y="10873"/>
                  </a:cubicBezTo>
                  <a:lnTo>
                    <a:pt x="14351" y="18469"/>
                  </a:lnTo>
                  <a:cubicBezTo>
                    <a:pt x="14983" y="18834"/>
                    <a:pt x="15812" y="19019"/>
                    <a:pt x="16642" y="19019"/>
                  </a:cubicBezTo>
                  <a:cubicBezTo>
                    <a:pt x="17492" y="19019"/>
                    <a:pt x="18344" y="18826"/>
                    <a:pt x="18989" y="18435"/>
                  </a:cubicBezTo>
                  <a:lnTo>
                    <a:pt x="32164" y="10873"/>
                  </a:lnTo>
                  <a:cubicBezTo>
                    <a:pt x="33441" y="10100"/>
                    <a:pt x="33441" y="8890"/>
                    <a:pt x="32164" y="8151"/>
                  </a:cubicBezTo>
                  <a:lnTo>
                    <a:pt x="19124" y="555"/>
                  </a:lnTo>
                  <a:cubicBezTo>
                    <a:pt x="18468" y="185"/>
                    <a:pt x="17620" y="1"/>
                    <a:pt x="16775"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0" name="Google Shape;580;p12"/>
            <p:cNvSpPr/>
            <p:nvPr/>
          </p:nvSpPr>
          <p:spPr>
            <a:xfrm>
              <a:off x="-20524950" y="823750"/>
              <a:ext cx="350400" cy="292425"/>
            </a:xfrm>
            <a:custGeom>
              <a:avLst/>
              <a:gdLst/>
              <a:ahLst/>
              <a:cxnLst/>
              <a:rect l="l" t="t" r="r" b="b"/>
              <a:pathLst>
                <a:path w="14016" h="11697" extrusionOk="0">
                  <a:moveTo>
                    <a:pt x="1" y="0"/>
                  </a:moveTo>
                  <a:lnTo>
                    <a:pt x="1" y="2756"/>
                  </a:lnTo>
                  <a:lnTo>
                    <a:pt x="1" y="2790"/>
                  </a:lnTo>
                  <a:cubicBezTo>
                    <a:pt x="1" y="2857"/>
                    <a:pt x="1" y="2891"/>
                    <a:pt x="1" y="2958"/>
                  </a:cubicBezTo>
                  <a:cubicBezTo>
                    <a:pt x="35" y="3025"/>
                    <a:pt x="35" y="3059"/>
                    <a:pt x="35" y="3092"/>
                  </a:cubicBezTo>
                  <a:cubicBezTo>
                    <a:pt x="35" y="3092"/>
                    <a:pt x="68" y="3126"/>
                    <a:pt x="68" y="3126"/>
                  </a:cubicBezTo>
                  <a:cubicBezTo>
                    <a:pt x="68" y="3126"/>
                    <a:pt x="68" y="3159"/>
                    <a:pt x="68" y="3159"/>
                  </a:cubicBezTo>
                  <a:cubicBezTo>
                    <a:pt x="102" y="3227"/>
                    <a:pt x="135" y="3294"/>
                    <a:pt x="169" y="3361"/>
                  </a:cubicBezTo>
                  <a:cubicBezTo>
                    <a:pt x="169" y="3395"/>
                    <a:pt x="203" y="3428"/>
                    <a:pt x="203" y="3428"/>
                  </a:cubicBezTo>
                  <a:cubicBezTo>
                    <a:pt x="236" y="3462"/>
                    <a:pt x="236" y="3462"/>
                    <a:pt x="270" y="3496"/>
                  </a:cubicBezTo>
                  <a:cubicBezTo>
                    <a:pt x="270" y="3529"/>
                    <a:pt x="270" y="3529"/>
                    <a:pt x="303" y="3563"/>
                  </a:cubicBezTo>
                  <a:cubicBezTo>
                    <a:pt x="337" y="3630"/>
                    <a:pt x="404" y="3697"/>
                    <a:pt x="505" y="3764"/>
                  </a:cubicBezTo>
                  <a:cubicBezTo>
                    <a:pt x="505" y="3764"/>
                    <a:pt x="505" y="3764"/>
                    <a:pt x="505" y="3798"/>
                  </a:cubicBezTo>
                  <a:cubicBezTo>
                    <a:pt x="572" y="3832"/>
                    <a:pt x="673" y="3899"/>
                    <a:pt x="740" y="3966"/>
                  </a:cubicBezTo>
                  <a:cubicBezTo>
                    <a:pt x="808" y="4000"/>
                    <a:pt x="841" y="4033"/>
                    <a:pt x="908" y="4067"/>
                  </a:cubicBezTo>
                  <a:cubicBezTo>
                    <a:pt x="942" y="4100"/>
                    <a:pt x="942" y="4100"/>
                    <a:pt x="976" y="4100"/>
                  </a:cubicBezTo>
                  <a:lnTo>
                    <a:pt x="14016" y="11696"/>
                  </a:lnTo>
                  <a:lnTo>
                    <a:pt x="14016" y="8940"/>
                  </a:lnTo>
                  <a:lnTo>
                    <a:pt x="942" y="1345"/>
                  </a:lnTo>
                  <a:cubicBezTo>
                    <a:pt x="875" y="1311"/>
                    <a:pt x="808" y="1244"/>
                    <a:pt x="740" y="1210"/>
                  </a:cubicBezTo>
                  <a:cubicBezTo>
                    <a:pt x="673" y="1143"/>
                    <a:pt x="572" y="1109"/>
                    <a:pt x="505" y="1042"/>
                  </a:cubicBezTo>
                  <a:cubicBezTo>
                    <a:pt x="404" y="941"/>
                    <a:pt x="337" y="840"/>
                    <a:pt x="270" y="740"/>
                  </a:cubicBezTo>
                  <a:cubicBezTo>
                    <a:pt x="236" y="740"/>
                    <a:pt x="236" y="706"/>
                    <a:pt x="203" y="706"/>
                  </a:cubicBezTo>
                  <a:cubicBezTo>
                    <a:pt x="169" y="605"/>
                    <a:pt x="102" y="504"/>
                    <a:pt x="68" y="404"/>
                  </a:cubicBezTo>
                  <a:cubicBezTo>
                    <a:pt x="68" y="370"/>
                    <a:pt x="68" y="370"/>
                    <a:pt x="35" y="336"/>
                  </a:cubicBezTo>
                  <a:cubicBezTo>
                    <a:pt x="1" y="235"/>
                    <a:pt x="1" y="135"/>
                    <a:pt x="1" y="0"/>
                  </a:cubicBezTo>
                  <a:close/>
                </a:path>
              </a:pathLst>
            </a:custGeom>
            <a:solidFill>
              <a:srgbClr val="DEDAE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1" name="Google Shape;581;p12"/>
            <p:cNvSpPr/>
            <p:nvPr/>
          </p:nvSpPr>
          <p:spPr>
            <a:xfrm>
              <a:off x="-20174575" y="822900"/>
              <a:ext cx="469700" cy="306700"/>
            </a:xfrm>
            <a:custGeom>
              <a:avLst/>
              <a:gdLst/>
              <a:ahLst/>
              <a:cxnLst/>
              <a:rect l="l" t="t" r="r" b="b"/>
              <a:pathLst>
                <a:path w="18788" h="12268" extrusionOk="0">
                  <a:moveTo>
                    <a:pt x="18788" y="1"/>
                  </a:moveTo>
                  <a:cubicBezTo>
                    <a:pt x="18788" y="135"/>
                    <a:pt x="18754" y="269"/>
                    <a:pt x="18721" y="370"/>
                  </a:cubicBezTo>
                  <a:cubicBezTo>
                    <a:pt x="18586" y="740"/>
                    <a:pt x="18284" y="1110"/>
                    <a:pt x="17813" y="1379"/>
                  </a:cubicBezTo>
                  <a:lnTo>
                    <a:pt x="4672" y="8974"/>
                  </a:lnTo>
                  <a:cubicBezTo>
                    <a:pt x="4504" y="9075"/>
                    <a:pt x="4336" y="9142"/>
                    <a:pt x="4168" y="9209"/>
                  </a:cubicBezTo>
                  <a:cubicBezTo>
                    <a:pt x="4135" y="9209"/>
                    <a:pt x="4101" y="9209"/>
                    <a:pt x="4067" y="9243"/>
                  </a:cubicBezTo>
                  <a:cubicBezTo>
                    <a:pt x="3933" y="9277"/>
                    <a:pt x="3765" y="9344"/>
                    <a:pt x="3630" y="9377"/>
                  </a:cubicBezTo>
                  <a:cubicBezTo>
                    <a:pt x="3597" y="9377"/>
                    <a:pt x="3563" y="9377"/>
                    <a:pt x="3530" y="9411"/>
                  </a:cubicBezTo>
                  <a:cubicBezTo>
                    <a:pt x="3362" y="9445"/>
                    <a:pt x="3160" y="9478"/>
                    <a:pt x="2992" y="9478"/>
                  </a:cubicBezTo>
                  <a:cubicBezTo>
                    <a:pt x="2958" y="9478"/>
                    <a:pt x="2925" y="9478"/>
                    <a:pt x="2925" y="9512"/>
                  </a:cubicBezTo>
                  <a:lnTo>
                    <a:pt x="1715" y="9512"/>
                  </a:lnTo>
                  <a:cubicBezTo>
                    <a:pt x="1681" y="9478"/>
                    <a:pt x="1648" y="9478"/>
                    <a:pt x="1614" y="9478"/>
                  </a:cubicBezTo>
                  <a:cubicBezTo>
                    <a:pt x="1479" y="9478"/>
                    <a:pt x="1345" y="9445"/>
                    <a:pt x="1211" y="9411"/>
                  </a:cubicBezTo>
                  <a:cubicBezTo>
                    <a:pt x="1110" y="9411"/>
                    <a:pt x="1009" y="9377"/>
                    <a:pt x="908" y="9344"/>
                  </a:cubicBezTo>
                  <a:cubicBezTo>
                    <a:pt x="807" y="9310"/>
                    <a:pt x="740" y="9277"/>
                    <a:pt x="639" y="9277"/>
                  </a:cubicBezTo>
                  <a:cubicBezTo>
                    <a:pt x="404" y="9176"/>
                    <a:pt x="202" y="9075"/>
                    <a:pt x="1" y="8974"/>
                  </a:cubicBezTo>
                  <a:lnTo>
                    <a:pt x="1" y="11730"/>
                  </a:lnTo>
                  <a:cubicBezTo>
                    <a:pt x="202" y="11831"/>
                    <a:pt x="438" y="11932"/>
                    <a:pt x="639" y="11999"/>
                  </a:cubicBezTo>
                  <a:cubicBezTo>
                    <a:pt x="673" y="11999"/>
                    <a:pt x="706" y="12033"/>
                    <a:pt x="740" y="12033"/>
                  </a:cubicBezTo>
                  <a:cubicBezTo>
                    <a:pt x="774" y="12033"/>
                    <a:pt x="841" y="12066"/>
                    <a:pt x="908" y="12066"/>
                  </a:cubicBezTo>
                  <a:cubicBezTo>
                    <a:pt x="1009" y="12100"/>
                    <a:pt x="1110" y="12133"/>
                    <a:pt x="1244" y="12167"/>
                  </a:cubicBezTo>
                  <a:cubicBezTo>
                    <a:pt x="1278" y="12167"/>
                    <a:pt x="1311" y="12167"/>
                    <a:pt x="1345" y="12201"/>
                  </a:cubicBezTo>
                  <a:cubicBezTo>
                    <a:pt x="1446" y="12201"/>
                    <a:pt x="1547" y="12201"/>
                    <a:pt x="1648" y="12234"/>
                  </a:cubicBezTo>
                  <a:lnTo>
                    <a:pt x="1782" y="12234"/>
                  </a:lnTo>
                  <a:cubicBezTo>
                    <a:pt x="1883" y="12268"/>
                    <a:pt x="2017" y="12268"/>
                    <a:pt x="2118" y="12268"/>
                  </a:cubicBezTo>
                  <a:lnTo>
                    <a:pt x="2454" y="12268"/>
                  </a:lnTo>
                  <a:cubicBezTo>
                    <a:pt x="2589" y="12268"/>
                    <a:pt x="2689" y="12268"/>
                    <a:pt x="2790" y="12234"/>
                  </a:cubicBezTo>
                  <a:lnTo>
                    <a:pt x="2992" y="12234"/>
                  </a:lnTo>
                  <a:lnTo>
                    <a:pt x="3126" y="12201"/>
                  </a:lnTo>
                  <a:cubicBezTo>
                    <a:pt x="3227" y="12201"/>
                    <a:pt x="3328" y="12167"/>
                    <a:pt x="3429" y="12167"/>
                  </a:cubicBezTo>
                  <a:cubicBezTo>
                    <a:pt x="3462" y="12167"/>
                    <a:pt x="3496" y="12133"/>
                    <a:pt x="3530" y="12133"/>
                  </a:cubicBezTo>
                  <a:cubicBezTo>
                    <a:pt x="3563" y="12133"/>
                    <a:pt x="3597" y="12133"/>
                    <a:pt x="3630" y="12100"/>
                  </a:cubicBezTo>
                  <a:cubicBezTo>
                    <a:pt x="3664" y="12100"/>
                    <a:pt x="3731" y="12100"/>
                    <a:pt x="3798" y="12066"/>
                  </a:cubicBezTo>
                  <a:cubicBezTo>
                    <a:pt x="3899" y="12033"/>
                    <a:pt x="4000" y="11999"/>
                    <a:pt x="4067" y="11965"/>
                  </a:cubicBezTo>
                  <a:cubicBezTo>
                    <a:pt x="4101" y="11965"/>
                    <a:pt x="4135" y="11965"/>
                    <a:pt x="4168" y="11932"/>
                  </a:cubicBezTo>
                  <a:lnTo>
                    <a:pt x="4202" y="11932"/>
                  </a:lnTo>
                  <a:cubicBezTo>
                    <a:pt x="4370" y="11864"/>
                    <a:pt x="4504" y="11797"/>
                    <a:pt x="4672" y="11696"/>
                  </a:cubicBezTo>
                  <a:lnTo>
                    <a:pt x="17813" y="4134"/>
                  </a:lnTo>
                  <a:cubicBezTo>
                    <a:pt x="18452" y="3731"/>
                    <a:pt x="18788" y="3261"/>
                    <a:pt x="18788" y="2757"/>
                  </a:cubicBezTo>
                  <a:lnTo>
                    <a:pt x="18788" y="1"/>
                  </a:lnTo>
                  <a:close/>
                </a:path>
              </a:pathLst>
            </a:custGeom>
            <a:solidFill>
              <a:srgbClr val="DEDAE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2" name="Google Shape;582;p12"/>
            <p:cNvSpPr/>
            <p:nvPr/>
          </p:nvSpPr>
          <p:spPr>
            <a:xfrm>
              <a:off x="-20533350" y="586375"/>
              <a:ext cx="836050" cy="474750"/>
            </a:xfrm>
            <a:custGeom>
              <a:avLst/>
              <a:gdLst/>
              <a:ahLst/>
              <a:cxnLst/>
              <a:rect l="l" t="t" r="r" b="b"/>
              <a:pathLst>
                <a:path w="33442" h="18990" extrusionOk="0">
                  <a:moveTo>
                    <a:pt x="16801" y="1"/>
                  </a:moveTo>
                  <a:cubicBezTo>
                    <a:pt x="15957" y="1"/>
                    <a:pt x="15108" y="186"/>
                    <a:pt x="14453" y="555"/>
                  </a:cubicBezTo>
                  <a:lnTo>
                    <a:pt x="1312" y="8151"/>
                  </a:lnTo>
                  <a:cubicBezTo>
                    <a:pt x="1" y="8890"/>
                    <a:pt x="1" y="10100"/>
                    <a:pt x="1278" y="10840"/>
                  </a:cubicBezTo>
                  <a:lnTo>
                    <a:pt x="14352" y="18435"/>
                  </a:lnTo>
                  <a:cubicBezTo>
                    <a:pt x="14990" y="18805"/>
                    <a:pt x="15830" y="18990"/>
                    <a:pt x="16675" y="18990"/>
                  </a:cubicBezTo>
                  <a:cubicBezTo>
                    <a:pt x="17519" y="18990"/>
                    <a:pt x="18368" y="18805"/>
                    <a:pt x="19023" y="18435"/>
                  </a:cubicBezTo>
                  <a:lnTo>
                    <a:pt x="32164" y="10840"/>
                  </a:lnTo>
                  <a:cubicBezTo>
                    <a:pt x="33441" y="10100"/>
                    <a:pt x="33441" y="8890"/>
                    <a:pt x="32164" y="8151"/>
                  </a:cubicBezTo>
                  <a:lnTo>
                    <a:pt x="19124" y="555"/>
                  </a:lnTo>
                  <a:cubicBezTo>
                    <a:pt x="18486" y="186"/>
                    <a:pt x="17645" y="1"/>
                    <a:pt x="16801"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3" name="Google Shape;583;p12"/>
            <p:cNvSpPr/>
            <p:nvPr/>
          </p:nvSpPr>
          <p:spPr>
            <a:xfrm>
              <a:off x="-21011425" y="1113625"/>
              <a:ext cx="350400" cy="292425"/>
            </a:xfrm>
            <a:custGeom>
              <a:avLst/>
              <a:gdLst/>
              <a:ahLst/>
              <a:cxnLst/>
              <a:rect l="l" t="t" r="r" b="b"/>
              <a:pathLst>
                <a:path w="14016" h="11697" extrusionOk="0">
                  <a:moveTo>
                    <a:pt x="1" y="0"/>
                  </a:moveTo>
                  <a:lnTo>
                    <a:pt x="1" y="2756"/>
                  </a:lnTo>
                  <a:lnTo>
                    <a:pt x="1" y="2790"/>
                  </a:lnTo>
                  <a:cubicBezTo>
                    <a:pt x="1" y="2857"/>
                    <a:pt x="1" y="2924"/>
                    <a:pt x="1" y="2991"/>
                  </a:cubicBezTo>
                  <a:cubicBezTo>
                    <a:pt x="34" y="3025"/>
                    <a:pt x="34" y="3059"/>
                    <a:pt x="34" y="3092"/>
                  </a:cubicBezTo>
                  <a:cubicBezTo>
                    <a:pt x="34" y="3126"/>
                    <a:pt x="68" y="3126"/>
                    <a:pt x="68" y="3126"/>
                  </a:cubicBezTo>
                  <a:cubicBezTo>
                    <a:pt x="68" y="3159"/>
                    <a:pt x="68" y="3159"/>
                    <a:pt x="68" y="3159"/>
                  </a:cubicBezTo>
                  <a:cubicBezTo>
                    <a:pt x="101" y="3227"/>
                    <a:pt x="135" y="3294"/>
                    <a:pt x="169" y="3361"/>
                  </a:cubicBezTo>
                  <a:cubicBezTo>
                    <a:pt x="169" y="3395"/>
                    <a:pt x="202" y="3428"/>
                    <a:pt x="202" y="3462"/>
                  </a:cubicBezTo>
                  <a:cubicBezTo>
                    <a:pt x="236" y="3462"/>
                    <a:pt x="236" y="3496"/>
                    <a:pt x="269" y="3496"/>
                  </a:cubicBezTo>
                  <a:cubicBezTo>
                    <a:pt x="269" y="3529"/>
                    <a:pt x="269" y="3529"/>
                    <a:pt x="303" y="3563"/>
                  </a:cubicBezTo>
                  <a:cubicBezTo>
                    <a:pt x="337" y="3630"/>
                    <a:pt x="404" y="3697"/>
                    <a:pt x="505" y="3764"/>
                  </a:cubicBezTo>
                  <a:cubicBezTo>
                    <a:pt x="505" y="3764"/>
                    <a:pt x="505" y="3798"/>
                    <a:pt x="505" y="3798"/>
                  </a:cubicBezTo>
                  <a:cubicBezTo>
                    <a:pt x="572" y="3832"/>
                    <a:pt x="673" y="3899"/>
                    <a:pt x="740" y="3966"/>
                  </a:cubicBezTo>
                  <a:cubicBezTo>
                    <a:pt x="807" y="4000"/>
                    <a:pt x="841" y="4033"/>
                    <a:pt x="908" y="4067"/>
                  </a:cubicBezTo>
                  <a:cubicBezTo>
                    <a:pt x="942" y="4100"/>
                    <a:pt x="942" y="4100"/>
                    <a:pt x="942" y="4100"/>
                  </a:cubicBezTo>
                  <a:lnTo>
                    <a:pt x="14015" y="11696"/>
                  </a:lnTo>
                  <a:lnTo>
                    <a:pt x="14015" y="8940"/>
                  </a:lnTo>
                  <a:lnTo>
                    <a:pt x="942" y="1378"/>
                  </a:lnTo>
                  <a:cubicBezTo>
                    <a:pt x="874" y="1311"/>
                    <a:pt x="807" y="1277"/>
                    <a:pt x="740" y="1210"/>
                  </a:cubicBezTo>
                  <a:cubicBezTo>
                    <a:pt x="673" y="1177"/>
                    <a:pt x="572" y="1109"/>
                    <a:pt x="505" y="1042"/>
                  </a:cubicBezTo>
                  <a:cubicBezTo>
                    <a:pt x="404" y="941"/>
                    <a:pt x="337" y="874"/>
                    <a:pt x="236" y="773"/>
                  </a:cubicBezTo>
                  <a:cubicBezTo>
                    <a:pt x="236" y="740"/>
                    <a:pt x="236" y="706"/>
                    <a:pt x="202" y="706"/>
                  </a:cubicBezTo>
                  <a:cubicBezTo>
                    <a:pt x="135" y="605"/>
                    <a:pt x="101" y="504"/>
                    <a:pt x="68" y="404"/>
                  </a:cubicBezTo>
                  <a:cubicBezTo>
                    <a:pt x="68" y="370"/>
                    <a:pt x="68" y="370"/>
                    <a:pt x="34" y="370"/>
                  </a:cubicBezTo>
                  <a:cubicBezTo>
                    <a:pt x="1" y="235"/>
                    <a:pt x="1" y="135"/>
                    <a:pt x="1" y="0"/>
                  </a:cubicBezTo>
                  <a:close/>
                </a:path>
              </a:pathLst>
            </a:custGeom>
            <a:solidFill>
              <a:srgbClr val="DEDAE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4" name="Google Shape;584;p12"/>
            <p:cNvSpPr/>
            <p:nvPr/>
          </p:nvSpPr>
          <p:spPr>
            <a:xfrm>
              <a:off x="-20661050" y="1113625"/>
              <a:ext cx="469700" cy="305850"/>
            </a:xfrm>
            <a:custGeom>
              <a:avLst/>
              <a:gdLst/>
              <a:ahLst/>
              <a:cxnLst/>
              <a:rect l="l" t="t" r="r" b="b"/>
              <a:pathLst>
                <a:path w="18788" h="12234" extrusionOk="0">
                  <a:moveTo>
                    <a:pt x="18788" y="0"/>
                  </a:moveTo>
                  <a:cubicBezTo>
                    <a:pt x="18788" y="101"/>
                    <a:pt x="18754" y="235"/>
                    <a:pt x="18720" y="370"/>
                  </a:cubicBezTo>
                  <a:cubicBezTo>
                    <a:pt x="18586" y="740"/>
                    <a:pt x="18283" y="1076"/>
                    <a:pt x="17813" y="1345"/>
                  </a:cubicBezTo>
                  <a:lnTo>
                    <a:pt x="4638" y="8940"/>
                  </a:lnTo>
                  <a:cubicBezTo>
                    <a:pt x="4504" y="9041"/>
                    <a:pt x="4336" y="9108"/>
                    <a:pt x="4134" y="9175"/>
                  </a:cubicBezTo>
                  <a:cubicBezTo>
                    <a:pt x="4134" y="9209"/>
                    <a:pt x="4101" y="9209"/>
                    <a:pt x="4067" y="9209"/>
                  </a:cubicBezTo>
                  <a:cubicBezTo>
                    <a:pt x="3933" y="9276"/>
                    <a:pt x="3764" y="9310"/>
                    <a:pt x="3596" y="9343"/>
                  </a:cubicBezTo>
                  <a:cubicBezTo>
                    <a:pt x="3563" y="9343"/>
                    <a:pt x="3563" y="9377"/>
                    <a:pt x="3529" y="9377"/>
                  </a:cubicBezTo>
                  <a:cubicBezTo>
                    <a:pt x="3328" y="9411"/>
                    <a:pt x="3160" y="9444"/>
                    <a:pt x="2991" y="9478"/>
                  </a:cubicBezTo>
                  <a:lnTo>
                    <a:pt x="2891" y="9478"/>
                  </a:lnTo>
                  <a:cubicBezTo>
                    <a:pt x="2723" y="9478"/>
                    <a:pt x="2555" y="9511"/>
                    <a:pt x="2353" y="9511"/>
                  </a:cubicBezTo>
                  <a:lnTo>
                    <a:pt x="2252" y="9511"/>
                  </a:lnTo>
                  <a:cubicBezTo>
                    <a:pt x="2084" y="9511"/>
                    <a:pt x="1882" y="9511"/>
                    <a:pt x="1714" y="9478"/>
                  </a:cubicBezTo>
                  <a:lnTo>
                    <a:pt x="1614" y="9478"/>
                  </a:lnTo>
                  <a:cubicBezTo>
                    <a:pt x="1479" y="9444"/>
                    <a:pt x="1345" y="9411"/>
                    <a:pt x="1210" y="9377"/>
                  </a:cubicBezTo>
                  <a:cubicBezTo>
                    <a:pt x="1109" y="9377"/>
                    <a:pt x="1009" y="9343"/>
                    <a:pt x="874" y="9310"/>
                  </a:cubicBezTo>
                  <a:cubicBezTo>
                    <a:pt x="807" y="9276"/>
                    <a:pt x="706" y="9276"/>
                    <a:pt x="639" y="9243"/>
                  </a:cubicBezTo>
                  <a:cubicBezTo>
                    <a:pt x="404" y="9175"/>
                    <a:pt x="202" y="9075"/>
                    <a:pt x="0" y="8940"/>
                  </a:cubicBezTo>
                  <a:lnTo>
                    <a:pt x="0" y="11696"/>
                  </a:lnTo>
                  <a:cubicBezTo>
                    <a:pt x="202" y="11797"/>
                    <a:pt x="404" y="11898"/>
                    <a:pt x="639" y="11965"/>
                  </a:cubicBezTo>
                  <a:cubicBezTo>
                    <a:pt x="672" y="11999"/>
                    <a:pt x="706" y="11999"/>
                    <a:pt x="706" y="11999"/>
                  </a:cubicBezTo>
                  <a:cubicBezTo>
                    <a:pt x="773" y="12032"/>
                    <a:pt x="841" y="12032"/>
                    <a:pt x="908" y="12066"/>
                  </a:cubicBezTo>
                  <a:cubicBezTo>
                    <a:pt x="1009" y="12099"/>
                    <a:pt x="1109" y="12099"/>
                    <a:pt x="1210" y="12133"/>
                  </a:cubicBezTo>
                  <a:cubicBezTo>
                    <a:pt x="1244" y="12133"/>
                    <a:pt x="1277" y="12167"/>
                    <a:pt x="1345" y="12167"/>
                  </a:cubicBezTo>
                  <a:cubicBezTo>
                    <a:pt x="1445" y="12200"/>
                    <a:pt x="1513" y="12200"/>
                    <a:pt x="1614" y="12200"/>
                  </a:cubicBezTo>
                  <a:cubicBezTo>
                    <a:pt x="1647" y="12200"/>
                    <a:pt x="1681" y="12200"/>
                    <a:pt x="1714" y="12234"/>
                  </a:cubicBezTo>
                  <a:lnTo>
                    <a:pt x="2924" y="12234"/>
                  </a:lnTo>
                  <a:cubicBezTo>
                    <a:pt x="2924" y="12200"/>
                    <a:pt x="2958" y="12200"/>
                    <a:pt x="2991" y="12200"/>
                  </a:cubicBezTo>
                  <a:lnTo>
                    <a:pt x="3092" y="12200"/>
                  </a:lnTo>
                  <a:cubicBezTo>
                    <a:pt x="3227" y="12167"/>
                    <a:pt x="3328" y="12167"/>
                    <a:pt x="3428" y="12133"/>
                  </a:cubicBezTo>
                  <a:lnTo>
                    <a:pt x="3529" y="12133"/>
                  </a:lnTo>
                  <a:cubicBezTo>
                    <a:pt x="3563" y="12099"/>
                    <a:pt x="3596" y="12099"/>
                    <a:pt x="3630" y="12099"/>
                  </a:cubicBezTo>
                  <a:cubicBezTo>
                    <a:pt x="3664" y="12066"/>
                    <a:pt x="3731" y="12066"/>
                    <a:pt x="3764" y="12066"/>
                  </a:cubicBezTo>
                  <a:cubicBezTo>
                    <a:pt x="3899" y="12032"/>
                    <a:pt x="4000" y="11999"/>
                    <a:pt x="4067" y="11965"/>
                  </a:cubicBezTo>
                  <a:cubicBezTo>
                    <a:pt x="4101" y="11931"/>
                    <a:pt x="4134" y="11931"/>
                    <a:pt x="4168" y="11931"/>
                  </a:cubicBezTo>
                  <a:cubicBezTo>
                    <a:pt x="4369" y="11864"/>
                    <a:pt x="4504" y="11763"/>
                    <a:pt x="4672" y="11696"/>
                  </a:cubicBezTo>
                  <a:lnTo>
                    <a:pt x="17813" y="4100"/>
                  </a:lnTo>
                  <a:cubicBezTo>
                    <a:pt x="18451" y="3731"/>
                    <a:pt x="18788" y="3227"/>
                    <a:pt x="18788" y="2723"/>
                  </a:cubicBezTo>
                  <a:lnTo>
                    <a:pt x="18788" y="0"/>
                  </a:lnTo>
                  <a:close/>
                </a:path>
              </a:pathLst>
            </a:custGeom>
            <a:solidFill>
              <a:srgbClr val="DEDAE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5" name="Google Shape;585;p12"/>
            <p:cNvSpPr/>
            <p:nvPr/>
          </p:nvSpPr>
          <p:spPr>
            <a:xfrm>
              <a:off x="-21019825" y="876250"/>
              <a:ext cx="836025" cy="474750"/>
            </a:xfrm>
            <a:custGeom>
              <a:avLst/>
              <a:gdLst/>
              <a:ahLst/>
              <a:cxnLst/>
              <a:rect l="l" t="t" r="r" b="b"/>
              <a:pathLst>
                <a:path w="33441" h="18990" extrusionOk="0">
                  <a:moveTo>
                    <a:pt x="16775" y="1"/>
                  </a:moveTo>
                  <a:cubicBezTo>
                    <a:pt x="15931" y="1"/>
                    <a:pt x="15091" y="186"/>
                    <a:pt x="14452" y="555"/>
                  </a:cubicBezTo>
                  <a:lnTo>
                    <a:pt x="1311" y="8151"/>
                  </a:lnTo>
                  <a:cubicBezTo>
                    <a:pt x="0" y="8890"/>
                    <a:pt x="0" y="10100"/>
                    <a:pt x="1278" y="10873"/>
                  </a:cubicBezTo>
                  <a:lnTo>
                    <a:pt x="14351" y="18435"/>
                  </a:lnTo>
                  <a:cubicBezTo>
                    <a:pt x="14990" y="18805"/>
                    <a:pt x="15830" y="18990"/>
                    <a:pt x="16670" y="18990"/>
                  </a:cubicBezTo>
                  <a:cubicBezTo>
                    <a:pt x="17511" y="18990"/>
                    <a:pt x="18351" y="18805"/>
                    <a:pt x="18989" y="18435"/>
                  </a:cubicBezTo>
                  <a:lnTo>
                    <a:pt x="32164" y="10840"/>
                  </a:lnTo>
                  <a:cubicBezTo>
                    <a:pt x="33441" y="10100"/>
                    <a:pt x="33441" y="8890"/>
                    <a:pt x="32164" y="8151"/>
                  </a:cubicBezTo>
                  <a:lnTo>
                    <a:pt x="19124" y="555"/>
                  </a:lnTo>
                  <a:cubicBezTo>
                    <a:pt x="18468" y="186"/>
                    <a:pt x="17620" y="1"/>
                    <a:pt x="16775"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6" name="Google Shape;586;p12"/>
            <p:cNvSpPr/>
            <p:nvPr/>
          </p:nvSpPr>
          <p:spPr>
            <a:xfrm>
              <a:off x="-21508825" y="1404325"/>
              <a:ext cx="350375" cy="292425"/>
            </a:xfrm>
            <a:custGeom>
              <a:avLst/>
              <a:gdLst/>
              <a:ahLst/>
              <a:cxnLst/>
              <a:rect l="l" t="t" r="r" b="b"/>
              <a:pathLst>
                <a:path w="14015" h="11697" extrusionOk="0">
                  <a:moveTo>
                    <a:pt x="0" y="1"/>
                  </a:moveTo>
                  <a:lnTo>
                    <a:pt x="0" y="2757"/>
                  </a:lnTo>
                  <a:lnTo>
                    <a:pt x="0" y="2790"/>
                  </a:lnTo>
                  <a:cubicBezTo>
                    <a:pt x="0" y="2858"/>
                    <a:pt x="0" y="2925"/>
                    <a:pt x="34" y="2992"/>
                  </a:cubicBezTo>
                  <a:cubicBezTo>
                    <a:pt x="34" y="3026"/>
                    <a:pt x="34" y="3059"/>
                    <a:pt x="67" y="3093"/>
                  </a:cubicBezTo>
                  <a:cubicBezTo>
                    <a:pt x="67" y="3126"/>
                    <a:pt x="67" y="3126"/>
                    <a:pt x="67" y="3126"/>
                  </a:cubicBezTo>
                  <a:cubicBezTo>
                    <a:pt x="67" y="3160"/>
                    <a:pt x="67" y="3160"/>
                    <a:pt x="67" y="3160"/>
                  </a:cubicBezTo>
                  <a:cubicBezTo>
                    <a:pt x="101" y="3227"/>
                    <a:pt x="135" y="3294"/>
                    <a:pt x="168" y="3362"/>
                  </a:cubicBezTo>
                  <a:cubicBezTo>
                    <a:pt x="168" y="3395"/>
                    <a:pt x="202" y="3429"/>
                    <a:pt x="235" y="3463"/>
                  </a:cubicBezTo>
                  <a:cubicBezTo>
                    <a:pt x="235" y="3463"/>
                    <a:pt x="235" y="3496"/>
                    <a:pt x="269" y="3496"/>
                  </a:cubicBezTo>
                  <a:cubicBezTo>
                    <a:pt x="269" y="3530"/>
                    <a:pt x="269" y="3530"/>
                    <a:pt x="303" y="3563"/>
                  </a:cubicBezTo>
                  <a:cubicBezTo>
                    <a:pt x="370" y="3631"/>
                    <a:pt x="437" y="3698"/>
                    <a:pt x="504" y="3765"/>
                  </a:cubicBezTo>
                  <a:cubicBezTo>
                    <a:pt x="504" y="3765"/>
                    <a:pt x="504" y="3799"/>
                    <a:pt x="538" y="3799"/>
                  </a:cubicBezTo>
                  <a:cubicBezTo>
                    <a:pt x="605" y="3866"/>
                    <a:pt x="672" y="3899"/>
                    <a:pt x="740" y="3967"/>
                  </a:cubicBezTo>
                  <a:cubicBezTo>
                    <a:pt x="807" y="4000"/>
                    <a:pt x="874" y="4034"/>
                    <a:pt x="908" y="4101"/>
                  </a:cubicBezTo>
                  <a:lnTo>
                    <a:pt x="975" y="4101"/>
                  </a:lnTo>
                  <a:lnTo>
                    <a:pt x="14015" y="11697"/>
                  </a:lnTo>
                  <a:lnTo>
                    <a:pt x="14015" y="8941"/>
                  </a:lnTo>
                  <a:lnTo>
                    <a:pt x="941" y="1379"/>
                  </a:lnTo>
                  <a:cubicBezTo>
                    <a:pt x="874" y="1312"/>
                    <a:pt x="807" y="1278"/>
                    <a:pt x="740" y="1211"/>
                  </a:cubicBezTo>
                  <a:cubicBezTo>
                    <a:pt x="672" y="1177"/>
                    <a:pt x="572" y="1110"/>
                    <a:pt x="504" y="1043"/>
                  </a:cubicBezTo>
                  <a:cubicBezTo>
                    <a:pt x="404" y="975"/>
                    <a:pt x="336" y="875"/>
                    <a:pt x="269" y="774"/>
                  </a:cubicBezTo>
                  <a:cubicBezTo>
                    <a:pt x="235" y="740"/>
                    <a:pt x="235" y="740"/>
                    <a:pt x="202" y="707"/>
                  </a:cubicBezTo>
                  <a:cubicBezTo>
                    <a:pt x="168" y="606"/>
                    <a:pt x="101" y="505"/>
                    <a:pt x="67" y="404"/>
                  </a:cubicBezTo>
                  <a:cubicBezTo>
                    <a:pt x="67" y="404"/>
                    <a:pt x="67" y="371"/>
                    <a:pt x="67" y="371"/>
                  </a:cubicBezTo>
                  <a:cubicBezTo>
                    <a:pt x="34" y="270"/>
                    <a:pt x="0" y="135"/>
                    <a:pt x="0" y="1"/>
                  </a:cubicBezTo>
                  <a:close/>
                </a:path>
              </a:pathLst>
            </a:custGeom>
            <a:solidFill>
              <a:srgbClr val="DEDAE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7" name="Google Shape;587;p12"/>
            <p:cNvSpPr/>
            <p:nvPr/>
          </p:nvSpPr>
          <p:spPr>
            <a:xfrm>
              <a:off x="-21158450" y="1404325"/>
              <a:ext cx="469675" cy="305875"/>
            </a:xfrm>
            <a:custGeom>
              <a:avLst/>
              <a:gdLst/>
              <a:ahLst/>
              <a:cxnLst/>
              <a:rect l="l" t="t" r="r" b="b"/>
              <a:pathLst>
                <a:path w="18787" h="12235" extrusionOk="0">
                  <a:moveTo>
                    <a:pt x="18787" y="1"/>
                  </a:moveTo>
                  <a:cubicBezTo>
                    <a:pt x="18787" y="102"/>
                    <a:pt x="18754" y="236"/>
                    <a:pt x="18720" y="371"/>
                  </a:cubicBezTo>
                  <a:cubicBezTo>
                    <a:pt x="18586" y="740"/>
                    <a:pt x="18283" y="1076"/>
                    <a:pt x="17813" y="1345"/>
                  </a:cubicBezTo>
                  <a:lnTo>
                    <a:pt x="4638" y="8941"/>
                  </a:lnTo>
                  <a:cubicBezTo>
                    <a:pt x="4504" y="9042"/>
                    <a:pt x="4336" y="9109"/>
                    <a:pt x="4134" y="9176"/>
                  </a:cubicBezTo>
                  <a:cubicBezTo>
                    <a:pt x="4134" y="9210"/>
                    <a:pt x="4100" y="9210"/>
                    <a:pt x="4067" y="9210"/>
                  </a:cubicBezTo>
                  <a:cubicBezTo>
                    <a:pt x="3932" y="9277"/>
                    <a:pt x="3764" y="9310"/>
                    <a:pt x="3596" y="9344"/>
                  </a:cubicBezTo>
                  <a:cubicBezTo>
                    <a:pt x="3563" y="9378"/>
                    <a:pt x="3563" y="9378"/>
                    <a:pt x="3529" y="9378"/>
                  </a:cubicBezTo>
                  <a:cubicBezTo>
                    <a:pt x="3327" y="9411"/>
                    <a:pt x="3159" y="9445"/>
                    <a:pt x="2991" y="9478"/>
                  </a:cubicBezTo>
                  <a:lnTo>
                    <a:pt x="2890" y="9478"/>
                  </a:lnTo>
                  <a:cubicBezTo>
                    <a:pt x="2722" y="9478"/>
                    <a:pt x="2554" y="9512"/>
                    <a:pt x="2353" y="9512"/>
                  </a:cubicBezTo>
                  <a:lnTo>
                    <a:pt x="2285" y="9512"/>
                  </a:lnTo>
                  <a:cubicBezTo>
                    <a:pt x="2084" y="9512"/>
                    <a:pt x="1916" y="9512"/>
                    <a:pt x="1714" y="9478"/>
                  </a:cubicBezTo>
                  <a:lnTo>
                    <a:pt x="1613" y="9478"/>
                  </a:lnTo>
                  <a:cubicBezTo>
                    <a:pt x="1479" y="9445"/>
                    <a:pt x="1344" y="9411"/>
                    <a:pt x="1210" y="9411"/>
                  </a:cubicBezTo>
                  <a:cubicBezTo>
                    <a:pt x="1109" y="9378"/>
                    <a:pt x="1008" y="9344"/>
                    <a:pt x="907" y="9310"/>
                  </a:cubicBezTo>
                  <a:cubicBezTo>
                    <a:pt x="807" y="9277"/>
                    <a:pt x="739" y="9277"/>
                    <a:pt x="639" y="9243"/>
                  </a:cubicBezTo>
                  <a:cubicBezTo>
                    <a:pt x="403" y="9176"/>
                    <a:pt x="202" y="9075"/>
                    <a:pt x="0" y="8941"/>
                  </a:cubicBezTo>
                  <a:lnTo>
                    <a:pt x="0" y="11697"/>
                  </a:lnTo>
                  <a:cubicBezTo>
                    <a:pt x="202" y="11797"/>
                    <a:pt x="437" y="11898"/>
                    <a:pt x="639" y="11966"/>
                  </a:cubicBezTo>
                  <a:cubicBezTo>
                    <a:pt x="672" y="11999"/>
                    <a:pt x="706" y="11999"/>
                    <a:pt x="706" y="11999"/>
                  </a:cubicBezTo>
                  <a:cubicBezTo>
                    <a:pt x="773" y="12033"/>
                    <a:pt x="840" y="12033"/>
                    <a:pt x="907" y="12066"/>
                  </a:cubicBezTo>
                  <a:cubicBezTo>
                    <a:pt x="1008" y="12100"/>
                    <a:pt x="1109" y="12134"/>
                    <a:pt x="1210" y="12134"/>
                  </a:cubicBezTo>
                  <a:cubicBezTo>
                    <a:pt x="1277" y="12134"/>
                    <a:pt x="1311" y="12167"/>
                    <a:pt x="1344" y="12167"/>
                  </a:cubicBezTo>
                  <a:cubicBezTo>
                    <a:pt x="1445" y="12201"/>
                    <a:pt x="1546" y="12201"/>
                    <a:pt x="1613" y="12201"/>
                  </a:cubicBezTo>
                  <a:cubicBezTo>
                    <a:pt x="1647" y="12201"/>
                    <a:pt x="1680" y="12234"/>
                    <a:pt x="1714" y="12234"/>
                  </a:cubicBezTo>
                  <a:lnTo>
                    <a:pt x="2924" y="12234"/>
                  </a:lnTo>
                  <a:cubicBezTo>
                    <a:pt x="2924" y="12201"/>
                    <a:pt x="2958" y="12201"/>
                    <a:pt x="2991" y="12201"/>
                  </a:cubicBezTo>
                  <a:lnTo>
                    <a:pt x="3092" y="12201"/>
                  </a:lnTo>
                  <a:cubicBezTo>
                    <a:pt x="3226" y="12201"/>
                    <a:pt x="3327" y="12167"/>
                    <a:pt x="3428" y="12134"/>
                  </a:cubicBezTo>
                  <a:lnTo>
                    <a:pt x="3529" y="12134"/>
                  </a:lnTo>
                  <a:cubicBezTo>
                    <a:pt x="3563" y="12100"/>
                    <a:pt x="3596" y="12100"/>
                    <a:pt x="3630" y="12100"/>
                  </a:cubicBezTo>
                  <a:cubicBezTo>
                    <a:pt x="3663" y="12066"/>
                    <a:pt x="3731" y="12066"/>
                    <a:pt x="3764" y="12066"/>
                  </a:cubicBezTo>
                  <a:cubicBezTo>
                    <a:pt x="3899" y="12033"/>
                    <a:pt x="3966" y="11999"/>
                    <a:pt x="4067" y="11966"/>
                  </a:cubicBezTo>
                  <a:cubicBezTo>
                    <a:pt x="4100" y="11932"/>
                    <a:pt x="4134" y="11932"/>
                    <a:pt x="4167" y="11932"/>
                  </a:cubicBezTo>
                  <a:cubicBezTo>
                    <a:pt x="4336" y="11865"/>
                    <a:pt x="4504" y="11764"/>
                    <a:pt x="4672" y="11697"/>
                  </a:cubicBezTo>
                  <a:lnTo>
                    <a:pt x="17813" y="4101"/>
                  </a:lnTo>
                  <a:cubicBezTo>
                    <a:pt x="18451" y="3731"/>
                    <a:pt x="18787" y="3227"/>
                    <a:pt x="18787" y="2723"/>
                  </a:cubicBezTo>
                  <a:lnTo>
                    <a:pt x="18787" y="1"/>
                  </a:lnTo>
                  <a:close/>
                </a:path>
              </a:pathLst>
            </a:custGeom>
            <a:solidFill>
              <a:srgbClr val="DEDAE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8" name="Google Shape;588;p12"/>
            <p:cNvSpPr/>
            <p:nvPr/>
          </p:nvSpPr>
          <p:spPr>
            <a:xfrm>
              <a:off x="-21517225" y="1166975"/>
              <a:ext cx="836875" cy="475375"/>
            </a:xfrm>
            <a:custGeom>
              <a:avLst/>
              <a:gdLst/>
              <a:ahLst/>
              <a:cxnLst/>
              <a:rect l="l" t="t" r="r" b="b"/>
              <a:pathLst>
                <a:path w="33475" h="19015" extrusionOk="0">
                  <a:moveTo>
                    <a:pt x="16800" y="0"/>
                  </a:moveTo>
                  <a:cubicBezTo>
                    <a:pt x="15956" y="0"/>
                    <a:pt x="15107" y="185"/>
                    <a:pt x="14452" y="555"/>
                  </a:cubicBezTo>
                  <a:lnTo>
                    <a:pt x="1311" y="8150"/>
                  </a:lnTo>
                  <a:cubicBezTo>
                    <a:pt x="0" y="8923"/>
                    <a:pt x="0" y="10133"/>
                    <a:pt x="1277" y="10873"/>
                  </a:cubicBezTo>
                  <a:lnTo>
                    <a:pt x="14351" y="18435"/>
                  </a:lnTo>
                  <a:cubicBezTo>
                    <a:pt x="14990" y="18821"/>
                    <a:pt x="15830" y="19014"/>
                    <a:pt x="16674" y="19014"/>
                  </a:cubicBezTo>
                  <a:cubicBezTo>
                    <a:pt x="17519" y="19014"/>
                    <a:pt x="18367" y="18821"/>
                    <a:pt x="19023" y="18435"/>
                  </a:cubicBezTo>
                  <a:lnTo>
                    <a:pt x="32164" y="10873"/>
                  </a:lnTo>
                  <a:cubicBezTo>
                    <a:pt x="33441" y="10100"/>
                    <a:pt x="33474" y="8890"/>
                    <a:pt x="32197" y="8150"/>
                  </a:cubicBezTo>
                  <a:lnTo>
                    <a:pt x="19123" y="555"/>
                  </a:lnTo>
                  <a:cubicBezTo>
                    <a:pt x="18485" y="185"/>
                    <a:pt x="17645" y="0"/>
                    <a:pt x="16800"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9" name="Google Shape;589;p12"/>
            <p:cNvSpPr/>
            <p:nvPr/>
          </p:nvSpPr>
          <p:spPr>
            <a:xfrm>
              <a:off x="-21986075" y="1687475"/>
              <a:ext cx="351225" cy="292425"/>
            </a:xfrm>
            <a:custGeom>
              <a:avLst/>
              <a:gdLst/>
              <a:ahLst/>
              <a:cxnLst/>
              <a:rect l="l" t="t" r="r" b="b"/>
              <a:pathLst>
                <a:path w="14049" h="11697" extrusionOk="0">
                  <a:moveTo>
                    <a:pt x="1" y="1"/>
                  </a:moveTo>
                  <a:lnTo>
                    <a:pt x="1" y="2757"/>
                  </a:lnTo>
                  <a:lnTo>
                    <a:pt x="1" y="2790"/>
                  </a:lnTo>
                  <a:cubicBezTo>
                    <a:pt x="1" y="2858"/>
                    <a:pt x="34" y="2925"/>
                    <a:pt x="34" y="2992"/>
                  </a:cubicBezTo>
                  <a:cubicBezTo>
                    <a:pt x="34" y="3026"/>
                    <a:pt x="68" y="3059"/>
                    <a:pt x="68" y="3093"/>
                  </a:cubicBezTo>
                  <a:cubicBezTo>
                    <a:pt x="68" y="3127"/>
                    <a:pt x="68" y="3127"/>
                    <a:pt x="68" y="3127"/>
                  </a:cubicBezTo>
                  <a:cubicBezTo>
                    <a:pt x="68" y="3160"/>
                    <a:pt x="68" y="3160"/>
                    <a:pt x="101" y="3160"/>
                  </a:cubicBezTo>
                  <a:cubicBezTo>
                    <a:pt x="101" y="3227"/>
                    <a:pt x="135" y="3295"/>
                    <a:pt x="169" y="3362"/>
                  </a:cubicBezTo>
                  <a:cubicBezTo>
                    <a:pt x="202" y="3395"/>
                    <a:pt x="202" y="3429"/>
                    <a:pt x="236" y="3463"/>
                  </a:cubicBezTo>
                  <a:cubicBezTo>
                    <a:pt x="236" y="3463"/>
                    <a:pt x="269" y="3496"/>
                    <a:pt x="269" y="3496"/>
                  </a:cubicBezTo>
                  <a:cubicBezTo>
                    <a:pt x="303" y="3530"/>
                    <a:pt x="303" y="3530"/>
                    <a:pt x="303" y="3563"/>
                  </a:cubicBezTo>
                  <a:cubicBezTo>
                    <a:pt x="370" y="3631"/>
                    <a:pt x="437" y="3698"/>
                    <a:pt x="505" y="3765"/>
                  </a:cubicBezTo>
                  <a:cubicBezTo>
                    <a:pt x="505" y="3765"/>
                    <a:pt x="538" y="3799"/>
                    <a:pt x="538" y="3799"/>
                  </a:cubicBezTo>
                  <a:cubicBezTo>
                    <a:pt x="605" y="3832"/>
                    <a:pt x="706" y="3900"/>
                    <a:pt x="774" y="3967"/>
                  </a:cubicBezTo>
                  <a:cubicBezTo>
                    <a:pt x="841" y="4000"/>
                    <a:pt x="874" y="4034"/>
                    <a:pt x="942" y="4068"/>
                  </a:cubicBezTo>
                  <a:cubicBezTo>
                    <a:pt x="942" y="4101"/>
                    <a:pt x="975" y="4101"/>
                    <a:pt x="975" y="4101"/>
                  </a:cubicBezTo>
                  <a:lnTo>
                    <a:pt x="14049" y="11697"/>
                  </a:lnTo>
                  <a:lnTo>
                    <a:pt x="14015" y="8941"/>
                  </a:lnTo>
                  <a:lnTo>
                    <a:pt x="975" y="1345"/>
                  </a:lnTo>
                  <a:cubicBezTo>
                    <a:pt x="908" y="1312"/>
                    <a:pt x="841" y="1278"/>
                    <a:pt x="774" y="1211"/>
                  </a:cubicBezTo>
                  <a:cubicBezTo>
                    <a:pt x="673" y="1177"/>
                    <a:pt x="605" y="1110"/>
                    <a:pt x="538" y="1043"/>
                  </a:cubicBezTo>
                  <a:cubicBezTo>
                    <a:pt x="437" y="942"/>
                    <a:pt x="337" y="875"/>
                    <a:pt x="269" y="740"/>
                  </a:cubicBezTo>
                  <a:cubicBezTo>
                    <a:pt x="269" y="740"/>
                    <a:pt x="236" y="707"/>
                    <a:pt x="236" y="707"/>
                  </a:cubicBezTo>
                  <a:cubicBezTo>
                    <a:pt x="169" y="606"/>
                    <a:pt x="101" y="505"/>
                    <a:pt x="68" y="404"/>
                  </a:cubicBezTo>
                  <a:cubicBezTo>
                    <a:pt x="68" y="371"/>
                    <a:pt x="68" y="371"/>
                    <a:pt x="68" y="371"/>
                  </a:cubicBezTo>
                  <a:cubicBezTo>
                    <a:pt x="34" y="236"/>
                    <a:pt x="1" y="135"/>
                    <a:pt x="1" y="1"/>
                  </a:cubicBezTo>
                  <a:close/>
                </a:path>
              </a:pathLst>
            </a:custGeom>
            <a:solidFill>
              <a:srgbClr val="DEDAE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0" name="Google Shape;590;p12"/>
            <p:cNvSpPr/>
            <p:nvPr/>
          </p:nvSpPr>
          <p:spPr>
            <a:xfrm>
              <a:off x="-21634875" y="1687475"/>
              <a:ext cx="468875" cy="305875"/>
            </a:xfrm>
            <a:custGeom>
              <a:avLst/>
              <a:gdLst/>
              <a:ahLst/>
              <a:cxnLst/>
              <a:rect l="l" t="t" r="r" b="b"/>
              <a:pathLst>
                <a:path w="18755" h="12235" extrusionOk="0">
                  <a:moveTo>
                    <a:pt x="18755" y="1"/>
                  </a:moveTo>
                  <a:cubicBezTo>
                    <a:pt x="18755" y="102"/>
                    <a:pt x="18755" y="236"/>
                    <a:pt x="18687" y="371"/>
                  </a:cubicBezTo>
                  <a:cubicBezTo>
                    <a:pt x="18586" y="707"/>
                    <a:pt x="18284" y="1076"/>
                    <a:pt x="17780" y="1345"/>
                  </a:cubicBezTo>
                  <a:lnTo>
                    <a:pt x="4639" y="8941"/>
                  </a:lnTo>
                  <a:cubicBezTo>
                    <a:pt x="4471" y="9042"/>
                    <a:pt x="4303" y="9109"/>
                    <a:pt x="4135" y="9176"/>
                  </a:cubicBezTo>
                  <a:cubicBezTo>
                    <a:pt x="4101" y="9176"/>
                    <a:pt x="4068" y="9210"/>
                    <a:pt x="4068" y="9210"/>
                  </a:cubicBezTo>
                  <a:cubicBezTo>
                    <a:pt x="3900" y="9277"/>
                    <a:pt x="3765" y="9311"/>
                    <a:pt x="3597" y="9344"/>
                  </a:cubicBezTo>
                  <a:cubicBezTo>
                    <a:pt x="3563" y="9344"/>
                    <a:pt x="3530" y="9378"/>
                    <a:pt x="3496" y="9378"/>
                  </a:cubicBezTo>
                  <a:cubicBezTo>
                    <a:pt x="3328" y="9411"/>
                    <a:pt x="3160" y="9445"/>
                    <a:pt x="2958" y="9479"/>
                  </a:cubicBezTo>
                  <a:lnTo>
                    <a:pt x="2891" y="9479"/>
                  </a:lnTo>
                  <a:cubicBezTo>
                    <a:pt x="2723" y="9479"/>
                    <a:pt x="2522" y="9512"/>
                    <a:pt x="2354" y="9512"/>
                  </a:cubicBezTo>
                  <a:lnTo>
                    <a:pt x="2253" y="9512"/>
                  </a:lnTo>
                  <a:cubicBezTo>
                    <a:pt x="2085" y="9512"/>
                    <a:pt x="1883" y="9512"/>
                    <a:pt x="1715" y="9479"/>
                  </a:cubicBezTo>
                  <a:cubicBezTo>
                    <a:pt x="1681" y="9479"/>
                    <a:pt x="1648" y="9479"/>
                    <a:pt x="1614" y="9445"/>
                  </a:cubicBezTo>
                  <a:cubicBezTo>
                    <a:pt x="1480" y="9445"/>
                    <a:pt x="1345" y="9411"/>
                    <a:pt x="1211" y="9378"/>
                  </a:cubicBezTo>
                  <a:cubicBezTo>
                    <a:pt x="1110" y="9378"/>
                    <a:pt x="976" y="9344"/>
                    <a:pt x="875" y="9311"/>
                  </a:cubicBezTo>
                  <a:cubicBezTo>
                    <a:pt x="808" y="9277"/>
                    <a:pt x="707" y="9277"/>
                    <a:pt x="639" y="9243"/>
                  </a:cubicBezTo>
                  <a:cubicBezTo>
                    <a:pt x="404" y="9142"/>
                    <a:pt x="169" y="9075"/>
                    <a:pt x="1" y="8941"/>
                  </a:cubicBezTo>
                  <a:lnTo>
                    <a:pt x="1" y="11697"/>
                  </a:lnTo>
                  <a:cubicBezTo>
                    <a:pt x="203" y="11798"/>
                    <a:pt x="404" y="11898"/>
                    <a:pt x="639" y="11966"/>
                  </a:cubicBezTo>
                  <a:cubicBezTo>
                    <a:pt x="673" y="11999"/>
                    <a:pt x="673" y="11999"/>
                    <a:pt x="707" y="11999"/>
                  </a:cubicBezTo>
                  <a:cubicBezTo>
                    <a:pt x="774" y="12033"/>
                    <a:pt x="841" y="12033"/>
                    <a:pt x="875" y="12066"/>
                  </a:cubicBezTo>
                  <a:cubicBezTo>
                    <a:pt x="1009" y="12100"/>
                    <a:pt x="1110" y="12100"/>
                    <a:pt x="1211" y="12134"/>
                  </a:cubicBezTo>
                  <a:cubicBezTo>
                    <a:pt x="1244" y="12134"/>
                    <a:pt x="1278" y="12167"/>
                    <a:pt x="1345" y="12167"/>
                  </a:cubicBezTo>
                  <a:cubicBezTo>
                    <a:pt x="1412" y="12167"/>
                    <a:pt x="1513" y="12201"/>
                    <a:pt x="1614" y="12201"/>
                  </a:cubicBezTo>
                  <a:lnTo>
                    <a:pt x="1715" y="12201"/>
                  </a:lnTo>
                  <a:cubicBezTo>
                    <a:pt x="1715" y="12201"/>
                    <a:pt x="1749" y="12234"/>
                    <a:pt x="1749" y="12234"/>
                  </a:cubicBezTo>
                  <a:lnTo>
                    <a:pt x="2790" y="12234"/>
                  </a:lnTo>
                  <a:cubicBezTo>
                    <a:pt x="2824" y="12234"/>
                    <a:pt x="2858" y="12234"/>
                    <a:pt x="2891" y="12201"/>
                  </a:cubicBezTo>
                  <a:lnTo>
                    <a:pt x="3093" y="12201"/>
                  </a:lnTo>
                  <a:cubicBezTo>
                    <a:pt x="3194" y="12167"/>
                    <a:pt x="3295" y="12167"/>
                    <a:pt x="3429" y="12134"/>
                  </a:cubicBezTo>
                  <a:cubicBezTo>
                    <a:pt x="3463" y="12134"/>
                    <a:pt x="3496" y="12134"/>
                    <a:pt x="3496" y="12100"/>
                  </a:cubicBezTo>
                  <a:lnTo>
                    <a:pt x="3597" y="12100"/>
                  </a:lnTo>
                  <a:cubicBezTo>
                    <a:pt x="3664" y="12066"/>
                    <a:pt x="3698" y="12066"/>
                    <a:pt x="3765" y="12033"/>
                  </a:cubicBezTo>
                  <a:cubicBezTo>
                    <a:pt x="3866" y="12033"/>
                    <a:pt x="3967" y="11999"/>
                    <a:pt x="4068" y="11932"/>
                  </a:cubicBezTo>
                  <a:lnTo>
                    <a:pt x="4135" y="11932"/>
                  </a:lnTo>
                  <a:cubicBezTo>
                    <a:pt x="4168" y="11932"/>
                    <a:pt x="4168" y="11932"/>
                    <a:pt x="4168" y="11898"/>
                  </a:cubicBezTo>
                  <a:cubicBezTo>
                    <a:pt x="4336" y="11865"/>
                    <a:pt x="4504" y="11764"/>
                    <a:pt x="4639" y="11697"/>
                  </a:cubicBezTo>
                  <a:lnTo>
                    <a:pt x="17813" y="4101"/>
                  </a:lnTo>
                  <a:cubicBezTo>
                    <a:pt x="18452" y="3732"/>
                    <a:pt x="18755" y="3227"/>
                    <a:pt x="18755" y="2723"/>
                  </a:cubicBezTo>
                  <a:lnTo>
                    <a:pt x="18755" y="1"/>
                  </a:lnTo>
                  <a:close/>
                </a:path>
              </a:pathLst>
            </a:custGeom>
            <a:solidFill>
              <a:srgbClr val="DEDAE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1" name="Google Shape;591;p12"/>
            <p:cNvSpPr/>
            <p:nvPr/>
          </p:nvSpPr>
          <p:spPr>
            <a:xfrm>
              <a:off x="-21993625" y="1450125"/>
              <a:ext cx="836025" cy="475375"/>
            </a:xfrm>
            <a:custGeom>
              <a:avLst/>
              <a:gdLst/>
              <a:ahLst/>
              <a:cxnLst/>
              <a:rect l="l" t="t" r="r" b="b"/>
              <a:pathLst>
                <a:path w="33441" h="19015" extrusionOk="0">
                  <a:moveTo>
                    <a:pt x="16775" y="0"/>
                  </a:moveTo>
                  <a:cubicBezTo>
                    <a:pt x="15931" y="0"/>
                    <a:pt x="15090" y="185"/>
                    <a:pt x="14452" y="555"/>
                  </a:cubicBezTo>
                  <a:lnTo>
                    <a:pt x="1277" y="8151"/>
                  </a:lnTo>
                  <a:cubicBezTo>
                    <a:pt x="0" y="8890"/>
                    <a:pt x="0" y="10100"/>
                    <a:pt x="1277" y="10873"/>
                  </a:cubicBezTo>
                  <a:lnTo>
                    <a:pt x="14351" y="18435"/>
                  </a:lnTo>
                  <a:cubicBezTo>
                    <a:pt x="14989" y="18821"/>
                    <a:pt x="15830" y="19015"/>
                    <a:pt x="16670" y="19015"/>
                  </a:cubicBezTo>
                  <a:cubicBezTo>
                    <a:pt x="17510" y="19015"/>
                    <a:pt x="18350" y="18821"/>
                    <a:pt x="18989" y="18435"/>
                  </a:cubicBezTo>
                  <a:lnTo>
                    <a:pt x="32130" y="10839"/>
                  </a:lnTo>
                  <a:cubicBezTo>
                    <a:pt x="33441" y="10100"/>
                    <a:pt x="33441" y="8890"/>
                    <a:pt x="32163" y="8151"/>
                  </a:cubicBezTo>
                  <a:lnTo>
                    <a:pt x="19123" y="555"/>
                  </a:lnTo>
                  <a:cubicBezTo>
                    <a:pt x="18468" y="185"/>
                    <a:pt x="17619" y="0"/>
                    <a:pt x="16775"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2" name="Google Shape;592;p12"/>
            <p:cNvSpPr/>
            <p:nvPr/>
          </p:nvSpPr>
          <p:spPr>
            <a:xfrm>
              <a:off x="-22467525" y="1970650"/>
              <a:ext cx="350400" cy="292400"/>
            </a:xfrm>
            <a:custGeom>
              <a:avLst/>
              <a:gdLst/>
              <a:ahLst/>
              <a:cxnLst/>
              <a:rect l="l" t="t" r="r" b="b"/>
              <a:pathLst>
                <a:path w="14016" h="11696" extrusionOk="0">
                  <a:moveTo>
                    <a:pt x="1" y="0"/>
                  </a:moveTo>
                  <a:lnTo>
                    <a:pt x="1" y="2756"/>
                  </a:lnTo>
                  <a:lnTo>
                    <a:pt x="1" y="2790"/>
                  </a:lnTo>
                  <a:cubicBezTo>
                    <a:pt x="1" y="2857"/>
                    <a:pt x="1" y="2924"/>
                    <a:pt x="34" y="2991"/>
                  </a:cubicBezTo>
                  <a:cubicBezTo>
                    <a:pt x="34" y="3025"/>
                    <a:pt x="34" y="3058"/>
                    <a:pt x="68" y="3092"/>
                  </a:cubicBezTo>
                  <a:cubicBezTo>
                    <a:pt x="68" y="3126"/>
                    <a:pt x="68" y="3126"/>
                    <a:pt x="68" y="3126"/>
                  </a:cubicBezTo>
                  <a:cubicBezTo>
                    <a:pt x="68" y="3159"/>
                    <a:pt x="68" y="3159"/>
                    <a:pt x="68" y="3159"/>
                  </a:cubicBezTo>
                  <a:cubicBezTo>
                    <a:pt x="102" y="3226"/>
                    <a:pt x="135" y="3294"/>
                    <a:pt x="169" y="3361"/>
                  </a:cubicBezTo>
                  <a:cubicBezTo>
                    <a:pt x="169" y="3395"/>
                    <a:pt x="202" y="3428"/>
                    <a:pt x="236" y="3462"/>
                  </a:cubicBezTo>
                  <a:cubicBezTo>
                    <a:pt x="236" y="3462"/>
                    <a:pt x="236" y="3495"/>
                    <a:pt x="270" y="3495"/>
                  </a:cubicBezTo>
                  <a:cubicBezTo>
                    <a:pt x="270" y="3529"/>
                    <a:pt x="270" y="3529"/>
                    <a:pt x="303" y="3563"/>
                  </a:cubicBezTo>
                  <a:cubicBezTo>
                    <a:pt x="337" y="3630"/>
                    <a:pt x="438" y="3697"/>
                    <a:pt x="505" y="3764"/>
                  </a:cubicBezTo>
                  <a:cubicBezTo>
                    <a:pt x="505" y="3764"/>
                    <a:pt x="505" y="3798"/>
                    <a:pt x="505" y="3798"/>
                  </a:cubicBezTo>
                  <a:cubicBezTo>
                    <a:pt x="606" y="3831"/>
                    <a:pt x="673" y="3899"/>
                    <a:pt x="740" y="3966"/>
                  </a:cubicBezTo>
                  <a:cubicBezTo>
                    <a:pt x="807" y="3999"/>
                    <a:pt x="841" y="4033"/>
                    <a:pt x="908" y="4067"/>
                  </a:cubicBezTo>
                  <a:cubicBezTo>
                    <a:pt x="942" y="4100"/>
                    <a:pt x="942" y="4100"/>
                    <a:pt x="975" y="4100"/>
                  </a:cubicBezTo>
                  <a:lnTo>
                    <a:pt x="14016" y="11696"/>
                  </a:lnTo>
                  <a:lnTo>
                    <a:pt x="14016" y="8940"/>
                  </a:lnTo>
                  <a:lnTo>
                    <a:pt x="942" y="1378"/>
                  </a:lnTo>
                  <a:cubicBezTo>
                    <a:pt x="875" y="1311"/>
                    <a:pt x="807" y="1277"/>
                    <a:pt x="740" y="1210"/>
                  </a:cubicBezTo>
                  <a:cubicBezTo>
                    <a:pt x="673" y="1176"/>
                    <a:pt x="572" y="1109"/>
                    <a:pt x="505" y="1042"/>
                  </a:cubicBezTo>
                  <a:cubicBezTo>
                    <a:pt x="404" y="941"/>
                    <a:pt x="337" y="874"/>
                    <a:pt x="270" y="773"/>
                  </a:cubicBezTo>
                  <a:cubicBezTo>
                    <a:pt x="236" y="739"/>
                    <a:pt x="236" y="706"/>
                    <a:pt x="202" y="706"/>
                  </a:cubicBezTo>
                  <a:cubicBezTo>
                    <a:pt x="135" y="605"/>
                    <a:pt x="102" y="504"/>
                    <a:pt x="68" y="403"/>
                  </a:cubicBezTo>
                  <a:cubicBezTo>
                    <a:pt x="68" y="370"/>
                    <a:pt x="68" y="370"/>
                    <a:pt x="34" y="370"/>
                  </a:cubicBezTo>
                  <a:cubicBezTo>
                    <a:pt x="1" y="235"/>
                    <a:pt x="1" y="134"/>
                    <a:pt x="1" y="0"/>
                  </a:cubicBezTo>
                  <a:close/>
                </a:path>
              </a:pathLst>
            </a:custGeom>
            <a:solidFill>
              <a:srgbClr val="DEDAE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3" name="Google Shape;593;p12"/>
            <p:cNvSpPr/>
            <p:nvPr/>
          </p:nvSpPr>
          <p:spPr>
            <a:xfrm>
              <a:off x="-22117150" y="1970650"/>
              <a:ext cx="469700" cy="305850"/>
            </a:xfrm>
            <a:custGeom>
              <a:avLst/>
              <a:gdLst/>
              <a:ahLst/>
              <a:cxnLst/>
              <a:rect l="l" t="t" r="r" b="b"/>
              <a:pathLst>
                <a:path w="18788" h="12234" extrusionOk="0">
                  <a:moveTo>
                    <a:pt x="18788" y="0"/>
                  </a:moveTo>
                  <a:cubicBezTo>
                    <a:pt x="18788" y="101"/>
                    <a:pt x="18754" y="235"/>
                    <a:pt x="18721" y="370"/>
                  </a:cubicBezTo>
                  <a:cubicBezTo>
                    <a:pt x="18586" y="706"/>
                    <a:pt x="18284" y="1076"/>
                    <a:pt x="17813" y="1344"/>
                  </a:cubicBezTo>
                  <a:lnTo>
                    <a:pt x="4639" y="8940"/>
                  </a:lnTo>
                  <a:cubicBezTo>
                    <a:pt x="4504" y="9041"/>
                    <a:pt x="4336" y="9108"/>
                    <a:pt x="4134" y="9175"/>
                  </a:cubicBezTo>
                  <a:cubicBezTo>
                    <a:pt x="4134" y="9175"/>
                    <a:pt x="4101" y="9209"/>
                    <a:pt x="4067" y="9209"/>
                  </a:cubicBezTo>
                  <a:cubicBezTo>
                    <a:pt x="3933" y="9276"/>
                    <a:pt x="3765" y="9310"/>
                    <a:pt x="3597" y="9343"/>
                  </a:cubicBezTo>
                  <a:cubicBezTo>
                    <a:pt x="3563" y="9343"/>
                    <a:pt x="3563" y="9343"/>
                    <a:pt x="3529" y="9377"/>
                  </a:cubicBezTo>
                  <a:cubicBezTo>
                    <a:pt x="3361" y="9410"/>
                    <a:pt x="3160" y="9444"/>
                    <a:pt x="2992" y="9478"/>
                  </a:cubicBezTo>
                  <a:lnTo>
                    <a:pt x="2925" y="9478"/>
                  </a:lnTo>
                  <a:cubicBezTo>
                    <a:pt x="2723" y="9478"/>
                    <a:pt x="2555" y="9511"/>
                    <a:pt x="2353" y="9511"/>
                  </a:cubicBezTo>
                  <a:lnTo>
                    <a:pt x="2252" y="9511"/>
                  </a:lnTo>
                  <a:cubicBezTo>
                    <a:pt x="2084" y="9511"/>
                    <a:pt x="1883" y="9478"/>
                    <a:pt x="1715" y="9478"/>
                  </a:cubicBezTo>
                  <a:cubicBezTo>
                    <a:pt x="1681" y="9478"/>
                    <a:pt x="1647" y="9478"/>
                    <a:pt x="1614" y="9444"/>
                  </a:cubicBezTo>
                  <a:cubicBezTo>
                    <a:pt x="1479" y="9444"/>
                    <a:pt x="1345" y="9410"/>
                    <a:pt x="1210" y="9377"/>
                  </a:cubicBezTo>
                  <a:cubicBezTo>
                    <a:pt x="1110" y="9377"/>
                    <a:pt x="1009" y="9343"/>
                    <a:pt x="874" y="9310"/>
                  </a:cubicBezTo>
                  <a:cubicBezTo>
                    <a:pt x="807" y="9276"/>
                    <a:pt x="706" y="9276"/>
                    <a:pt x="639" y="9242"/>
                  </a:cubicBezTo>
                  <a:cubicBezTo>
                    <a:pt x="404" y="9142"/>
                    <a:pt x="202" y="9074"/>
                    <a:pt x="1" y="8940"/>
                  </a:cubicBezTo>
                  <a:lnTo>
                    <a:pt x="1" y="11696"/>
                  </a:lnTo>
                  <a:cubicBezTo>
                    <a:pt x="202" y="11797"/>
                    <a:pt x="437" y="11898"/>
                    <a:pt x="639" y="11965"/>
                  </a:cubicBezTo>
                  <a:cubicBezTo>
                    <a:pt x="673" y="11965"/>
                    <a:pt x="706" y="11998"/>
                    <a:pt x="706" y="11998"/>
                  </a:cubicBezTo>
                  <a:cubicBezTo>
                    <a:pt x="774" y="12032"/>
                    <a:pt x="841" y="12032"/>
                    <a:pt x="908" y="12032"/>
                  </a:cubicBezTo>
                  <a:cubicBezTo>
                    <a:pt x="1009" y="12066"/>
                    <a:pt x="1110" y="12099"/>
                    <a:pt x="1244" y="12133"/>
                  </a:cubicBezTo>
                  <a:cubicBezTo>
                    <a:pt x="1278" y="12133"/>
                    <a:pt x="1311" y="12133"/>
                    <a:pt x="1345" y="12166"/>
                  </a:cubicBezTo>
                  <a:cubicBezTo>
                    <a:pt x="1446" y="12166"/>
                    <a:pt x="1547" y="12200"/>
                    <a:pt x="1647" y="12200"/>
                  </a:cubicBezTo>
                  <a:lnTo>
                    <a:pt x="1748" y="12200"/>
                  </a:lnTo>
                  <a:cubicBezTo>
                    <a:pt x="1883" y="12234"/>
                    <a:pt x="2017" y="12234"/>
                    <a:pt x="2118" y="12234"/>
                  </a:cubicBezTo>
                  <a:lnTo>
                    <a:pt x="2790" y="12234"/>
                  </a:lnTo>
                  <a:cubicBezTo>
                    <a:pt x="2824" y="12234"/>
                    <a:pt x="2857" y="12200"/>
                    <a:pt x="2925" y="12200"/>
                  </a:cubicBezTo>
                  <a:lnTo>
                    <a:pt x="3093" y="12200"/>
                  </a:lnTo>
                  <a:cubicBezTo>
                    <a:pt x="3227" y="12166"/>
                    <a:pt x="3328" y="12166"/>
                    <a:pt x="3429" y="12133"/>
                  </a:cubicBezTo>
                  <a:cubicBezTo>
                    <a:pt x="3462" y="12133"/>
                    <a:pt x="3496" y="12133"/>
                    <a:pt x="3529" y="12099"/>
                  </a:cubicBezTo>
                  <a:lnTo>
                    <a:pt x="3630" y="12099"/>
                  </a:lnTo>
                  <a:cubicBezTo>
                    <a:pt x="3664" y="12066"/>
                    <a:pt x="3731" y="12066"/>
                    <a:pt x="3798" y="12066"/>
                  </a:cubicBezTo>
                  <a:cubicBezTo>
                    <a:pt x="3899" y="12032"/>
                    <a:pt x="4000" y="11998"/>
                    <a:pt x="4067" y="11965"/>
                  </a:cubicBezTo>
                  <a:cubicBezTo>
                    <a:pt x="4101" y="11931"/>
                    <a:pt x="4134" y="11931"/>
                    <a:pt x="4168" y="11931"/>
                  </a:cubicBezTo>
                  <a:lnTo>
                    <a:pt x="4202" y="11931"/>
                  </a:lnTo>
                  <a:cubicBezTo>
                    <a:pt x="4370" y="11830"/>
                    <a:pt x="4504" y="11763"/>
                    <a:pt x="4672" y="11696"/>
                  </a:cubicBezTo>
                  <a:lnTo>
                    <a:pt x="17813" y="4100"/>
                  </a:lnTo>
                  <a:cubicBezTo>
                    <a:pt x="18452" y="3731"/>
                    <a:pt x="18788" y="3226"/>
                    <a:pt x="18788" y="2722"/>
                  </a:cubicBezTo>
                  <a:lnTo>
                    <a:pt x="18788" y="0"/>
                  </a:lnTo>
                  <a:close/>
                </a:path>
              </a:pathLst>
            </a:custGeom>
            <a:solidFill>
              <a:srgbClr val="DEDAE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4" name="Google Shape;594;p12"/>
            <p:cNvSpPr/>
            <p:nvPr/>
          </p:nvSpPr>
          <p:spPr>
            <a:xfrm>
              <a:off x="-22475925" y="1733275"/>
              <a:ext cx="836050" cy="475375"/>
            </a:xfrm>
            <a:custGeom>
              <a:avLst/>
              <a:gdLst/>
              <a:ahLst/>
              <a:cxnLst/>
              <a:rect l="l" t="t" r="r" b="b"/>
              <a:pathLst>
                <a:path w="33442" h="19015" extrusionOk="0">
                  <a:moveTo>
                    <a:pt x="16776" y="1"/>
                  </a:moveTo>
                  <a:cubicBezTo>
                    <a:pt x="15931" y="1"/>
                    <a:pt x="15091" y="185"/>
                    <a:pt x="14452" y="555"/>
                  </a:cubicBezTo>
                  <a:lnTo>
                    <a:pt x="1311" y="8151"/>
                  </a:lnTo>
                  <a:cubicBezTo>
                    <a:pt x="1" y="8890"/>
                    <a:pt x="1" y="10100"/>
                    <a:pt x="1278" y="10873"/>
                  </a:cubicBezTo>
                  <a:lnTo>
                    <a:pt x="14352" y="18435"/>
                  </a:lnTo>
                  <a:cubicBezTo>
                    <a:pt x="14990" y="18821"/>
                    <a:pt x="15830" y="19015"/>
                    <a:pt x="16671" y="19015"/>
                  </a:cubicBezTo>
                  <a:cubicBezTo>
                    <a:pt x="17511" y="19015"/>
                    <a:pt x="18351" y="18821"/>
                    <a:pt x="18990" y="18435"/>
                  </a:cubicBezTo>
                  <a:lnTo>
                    <a:pt x="32164" y="10839"/>
                  </a:lnTo>
                  <a:cubicBezTo>
                    <a:pt x="33441" y="10100"/>
                    <a:pt x="33441" y="8890"/>
                    <a:pt x="32164" y="8151"/>
                  </a:cubicBezTo>
                  <a:lnTo>
                    <a:pt x="19124" y="555"/>
                  </a:lnTo>
                  <a:cubicBezTo>
                    <a:pt x="18469" y="185"/>
                    <a:pt x="17620" y="1"/>
                    <a:pt x="16776"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5" name="Google Shape;595;p12"/>
            <p:cNvSpPr/>
            <p:nvPr/>
          </p:nvSpPr>
          <p:spPr>
            <a:xfrm>
              <a:off x="-22596075" y="2242025"/>
              <a:ext cx="469700" cy="306700"/>
            </a:xfrm>
            <a:custGeom>
              <a:avLst/>
              <a:gdLst/>
              <a:ahLst/>
              <a:cxnLst/>
              <a:rect l="l" t="t" r="r" b="b"/>
              <a:pathLst>
                <a:path w="18788" h="12268" extrusionOk="0">
                  <a:moveTo>
                    <a:pt x="18788" y="1"/>
                  </a:moveTo>
                  <a:cubicBezTo>
                    <a:pt x="18788" y="135"/>
                    <a:pt x="18754" y="236"/>
                    <a:pt x="18721" y="370"/>
                  </a:cubicBezTo>
                  <a:cubicBezTo>
                    <a:pt x="18586" y="740"/>
                    <a:pt x="18284" y="1076"/>
                    <a:pt x="17813" y="1379"/>
                  </a:cubicBezTo>
                  <a:lnTo>
                    <a:pt x="4672" y="8974"/>
                  </a:lnTo>
                  <a:cubicBezTo>
                    <a:pt x="4504" y="9041"/>
                    <a:pt x="4336" y="9142"/>
                    <a:pt x="4168" y="9209"/>
                  </a:cubicBezTo>
                  <a:lnTo>
                    <a:pt x="4067" y="9209"/>
                  </a:lnTo>
                  <a:cubicBezTo>
                    <a:pt x="3933" y="9277"/>
                    <a:pt x="3765" y="9310"/>
                    <a:pt x="3630" y="9377"/>
                  </a:cubicBezTo>
                  <a:lnTo>
                    <a:pt x="3530" y="9377"/>
                  </a:lnTo>
                  <a:cubicBezTo>
                    <a:pt x="3362" y="9445"/>
                    <a:pt x="3160" y="9445"/>
                    <a:pt x="2992" y="9478"/>
                  </a:cubicBezTo>
                  <a:lnTo>
                    <a:pt x="2925" y="9478"/>
                  </a:lnTo>
                  <a:cubicBezTo>
                    <a:pt x="2723" y="9512"/>
                    <a:pt x="2555" y="9512"/>
                    <a:pt x="2353" y="9512"/>
                  </a:cubicBezTo>
                  <a:lnTo>
                    <a:pt x="2286" y="9512"/>
                  </a:lnTo>
                  <a:cubicBezTo>
                    <a:pt x="2084" y="9512"/>
                    <a:pt x="1916" y="9512"/>
                    <a:pt x="1715" y="9478"/>
                  </a:cubicBezTo>
                  <a:lnTo>
                    <a:pt x="1614" y="9478"/>
                  </a:lnTo>
                  <a:cubicBezTo>
                    <a:pt x="1479" y="9445"/>
                    <a:pt x="1345" y="9445"/>
                    <a:pt x="1244" y="9411"/>
                  </a:cubicBezTo>
                  <a:cubicBezTo>
                    <a:pt x="1110" y="9377"/>
                    <a:pt x="1009" y="9344"/>
                    <a:pt x="908" y="9344"/>
                  </a:cubicBezTo>
                  <a:cubicBezTo>
                    <a:pt x="807" y="9310"/>
                    <a:pt x="740" y="9277"/>
                    <a:pt x="639" y="9243"/>
                  </a:cubicBezTo>
                  <a:cubicBezTo>
                    <a:pt x="404" y="9176"/>
                    <a:pt x="202" y="9075"/>
                    <a:pt x="1" y="8974"/>
                  </a:cubicBezTo>
                  <a:lnTo>
                    <a:pt x="1" y="11730"/>
                  </a:lnTo>
                  <a:cubicBezTo>
                    <a:pt x="202" y="11831"/>
                    <a:pt x="438" y="11932"/>
                    <a:pt x="639" y="11999"/>
                  </a:cubicBezTo>
                  <a:cubicBezTo>
                    <a:pt x="673" y="11999"/>
                    <a:pt x="706" y="12033"/>
                    <a:pt x="740" y="12033"/>
                  </a:cubicBezTo>
                  <a:cubicBezTo>
                    <a:pt x="774" y="12033"/>
                    <a:pt x="841" y="12066"/>
                    <a:pt x="908" y="12066"/>
                  </a:cubicBezTo>
                  <a:cubicBezTo>
                    <a:pt x="1009" y="12100"/>
                    <a:pt x="1110" y="12133"/>
                    <a:pt x="1244" y="12167"/>
                  </a:cubicBezTo>
                  <a:cubicBezTo>
                    <a:pt x="1278" y="12167"/>
                    <a:pt x="1311" y="12167"/>
                    <a:pt x="1345" y="12201"/>
                  </a:cubicBezTo>
                  <a:cubicBezTo>
                    <a:pt x="1446" y="12201"/>
                    <a:pt x="1547" y="12201"/>
                    <a:pt x="1647" y="12234"/>
                  </a:cubicBezTo>
                  <a:lnTo>
                    <a:pt x="1748" y="12234"/>
                  </a:lnTo>
                  <a:cubicBezTo>
                    <a:pt x="1883" y="12268"/>
                    <a:pt x="2017" y="12268"/>
                    <a:pt x="2118" y="12268"/>
                  </a:cubicBezTo>
                  <a:lnTo>
                    <a:pt x="2454" y="12268"/>
                  </a:lnTo>
                  <a:cubicBezTo>
                    <a:pt x="2589" y="12268"/>
                    <a:pt x="2689" y="12268"/>
                    <a:pt x="2790" y="12234"/>
                  </a:cubicBezTo>
                  <a:lnTo>
                    <a:pt x="2992" y="12234"/>
                  </a:lnTo>
                  <a:lnTo>
                    <a:pt x="3126" y="12201"/>
                  </a:lnTo>
                  <a:cubicBezTo>
                    <a:pt x="3227" y="12201"/>
                    <a:pt x="3328" y="12167"/>
                    <a:pt x="3429" y="12167"/>
                  </a:cubicBezTo>
                  <a:cubicBezTo>
                    <a:pt x="3462" y="12167"/>
                    <a:pt x="3496" y="12133"/>
                    <a:pt x="3530" y="12133"/>
                  </a:cubicBezTo>
                  <a:cubicBezTo>
                    <a:pt x="3563" y="12133"/>
                    <a:pt x="3597" y="12133"/>
                    <a:pt x="3630" y="12100"/>
                  </a:cubicBezTo>
                  <a:cubicBezTo>
                    <a:pt x="3664" y="12100"/>
                    <a:pt x="3731" y="12100"/>
                    <a:pt x="3798" y="12066"/>
                  </a:cubicBezTo>
                  <a:cubicBezTo>
                    <a:pt x="3899" y="12033"/>
                    <a:pt x="4000" y="11999"/>
                    <a:pt x="4067" y="11965"/>
                  </a:cubicBezTo>
                  <a:cubicBezTo>
                    <a:pt x="4101" y="11965"/>
                    <a:pt x="4135" y="11965"/>
                    <a:pt x="4168" y="11932"/>
                  </a:cubicBezTo>
                  <a:lnTo>
                    <a:pt x="4202" y="11932"/>
                  </a:lnTo>
                  <a:cubicBezTo>
                    <a:pt x="4370" y="11865"/>
                    <a:pt x="4504" y="11797"/>
                    <a:pt x="4672" y="11696"/>
                  </a:cubicBezTo>
                  <a:lnTo>
                    <a:pt x="17813" y="4101"/>
                  </a:lnTo>
                  <a:cubicBezTo>
                    <a:pt x="18452" y="3731"/>
                    <a:pt x="18788" y="3261"/>
                    <a:pt x="18788" y="2757"/>
                  </a:cubicBezTo>
                  <a:lnTo>
                    <a:pt x="18788" y="1"/>
                  </a:lnTo>
                  <a:close/>
                </a:path>
              </a:pathLst>
            </a:custGeom>
            <a:solidFill>
              <a:srgbClr val="DEDAE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6" name="Google Shape;596;p12"/>
            <p:cNvSpPr/>
            <p:nvPr/>
          </p:nvSpPr>
          <p:spPr>
            <a:xfrm>
              <a:off x="-22954850" y="2005500"/>
              <a:ext cx="836875" cy="474750"/>
            </a:xfrm>
            <a:custGeom>
              <a:avLst/>
              <a:gdLst/>
              <a:ahLst/>
              <a:cxnLst/>
              <a:rect l="l" t="t" r="r" b="b"/>
              <a:pathLst>
                <a:path w="33475" h="18990" extrusionOk="0">
                  <a:moveTo>
                    <a:pt x="16801" y="1"/>
                  </a:moveTo>
                  <a:cubicBezTo>
                    <a:pt x="15956" y="1"/>
                    <a:pt x="15108" y="186"/>
                    <a:pt x="14452" y="555"/>
                  </a:cubicBezTo>
                  <a:lnTo>
                    <a:pt x="1312" y="8151"/>
                  </a:lnTo>
                  <a:cubicBezTo>
                    <a:pt x="1" y="8890"/>
                    <a:pt x="1" y="10100"/>
                    <a:pt x="1278" y="10840"/>
                  </a:cubicBezTo>
                  <a:lnTo>
                    <a:pt x="14352" y="18435"/>
                  </a:lnTo>
                  <a:cubicBezTo>
                    <a:pt x="14990" y="18805"/>
                    <a:pt x="15830" y="18990"/>
                    <a:pt x="16675" y="18990"/>
                  </a:cubicBezTo>
                  <a:cubicBezTo>
                    <a:pt x="17519" y="18990"/>
                    <a:pt x="18368" y="18805"/>
                    <a:pt x="19023" y="18435"/>
                  </a:cubicBezTo>
                  <a:lnTo>
                    <a:pt x="32164" y="10840"/>
                  </a:lnTo>
                  <a:cubicBezTo>
                    <a:pt x="33441" y="10100"/>
                    <a:pt x="33475" y="8890"/>
                    <a:pt x="32198" y="8151"/>
                  </a:cubicBezTo>
                  <a:lnTo>
                    <a:pt x="19124" y="555"/>
                  </a:lnTo>
                  <a:cubicBezTo>
                    <a:pt x="18486" y="186"/>
                    <a:pt x="17645" y="1"/>
                    <a:pt x="16801"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7" name="Google Shape;597;p12"/>
            <p:cNvSpPr/>
            <p:nvPr/>
          </p:nvSpPr>
          <p:spPr>
            <a:xfrm>
              <a:off x="-18071500" y="2000"/>
              <a:ext cx="351225" cy="291600"/>
            </a:xfrm>
            <a:custGeom>
              <a:avLst/>
              <a:gdLst/>
              <a:ahLst/>
              <a:cxnLst/>
              <a:rect l="l" t="t" r="r" b="b"/>
              <a:pathLst>
                <a:path w="14049" h="11664" extrusionOk="0">
                  <a:moveTo>
                    <a:pt x="0" y="1"/>
                  </a:moveTo>
                  <a:lnTo>
                    <a:pt x="0" y="2723"/>
                  </a:lnTo>
                  <a:lnTo>
                    <a:pt x="0" y="2757"/>
                  </a:lnTo>
                  <a:cubicBezTo>
                    <a:pt x="0" y="2824"/>
                    <a:pt x="0" y="2891"/>
                    <a:pt x="34" y="2959"/>
                  </a:cubicBezTo>
                  <a:cubicBezTo>
                    <a:pt x="34" y="2992"/>
                    <a:pt x="34" y="3026"/>
                    <a:pt x="67" y="3059"/>
                  </a:cubicBezTo>
                  <a:cubicBezTo>
                    <a:pt x="67" y="3093"/>
                    <a:pt x="67" y="3093"/>
                    <a:pt x="67" y="3127"/>
                  </a:cubicBezTo>
                  <a:cubicBezTo>
                    <a:pt x="101" y="3194"/>
                    <a:pt x="135" y="3261"/>
                    <a:pt x="168" y="3328"/>
                  </a:cubicBezTo>
                  <a:cubicBezTo>
                    <a:pt x="202" y="3362"/>
                    <a:pt x="202" y="3395"/>
                    <a:pt x="235" y="3429"/>
                  </a:cubicBezTo>
                  <a:cubicBezTo>
                    <a:pt x="235" y="3429"/>
                    <a:pt x="269" y="3463"/>
                    <a:pt x="269" y="3463"/>
                  </a:cubicBezTo>
                  <a:cubicBezTo>
                    <a:pt x="269" y="3496"/>
                    <a:pt x="303" y="3496"/>
                    <a:pt x="303" y="3530"/>
                  </a:cubicBezTo>
                  <a:cubicBezTo>
                    <a:pt x="370" y="3597"/>
                    <a:pt x="437" y="3664"/>
                    <a:pt x="504" y="3732"/>
                  </a:cubicBezTo>
                  <a:cubicBezTo>
                    <a:pt x="504" y="3765"/>
                    <a:pt x="504" y="3765"/>
                    <a:pt x="538" y="3765"/>
                  </a:cubicBezTo>
                  <a:cubicBezTo>
                    <a:pt x="605" y="3832"/>
                    <a:pt x="672" y="3866"/>
                    <a:pt x="773" y="3933"/>
                  </a:cubicBezTo>
                  <a:cubicBezTo>
                    <a:pt x="840" y="3967"/>
                    <a:pt x="874" y="4034"/>
                    <a:pt x="941" y="4068"/>
                  </a:cubicBezTo>
                  <a:lnTo>
                    <a:pt x="975" y="4068"/>
                  </a:lnTo>
                  <a:lnTo>
                    <a:pt x="14048" y="11663"/>
                  </a:lnTo>
                  <a:lnTo>
                    <a:pt x="14015" y="8941"/>
                  </a:lnTo>
                  <a:lnTo>
                    <a:pt x="975" y="1345"/>
                  </a:lnTo>
                  <a:cubicBezTo>
                    <a:pt x="874" y="1278"/>
                    <a:pt x="840" y="1244"/>
                    <a:pt x="773" y="1177"/>
                  </a:cubicBezTo>
                  <a:cubicBezTo>
                    <a:pt x="672" y="1144"/>
                    <a:pt x="605" y="1076"/>
                    <a:pt x="538" y="1009"/>
                  </a:cubicBezTo>
                  <a:cubicBezTo>
                    <a:pt x="437" y="942"/>
                    <a:pt x="336" y="841"/>
                    <a:pt x="269" y="740"/>
                  </a:cubicBezTo>
                  <a:cubicBezTo>
                    <a:pt x="269" y="707"/>
                    <a:pt x="235" y="707"/>
                    <a:pt x="235" y="673"/>
                  </a:cubicBezTo>
                  <a:cubicBezTo>
                    <a:pt x="168" y="572"/>
                    <a:pt x="101" y="471"/>
                    <a:pt x="67" y="371"/>
                  </a:cubicBezTo>
                  <a:cubicBezTo>
                    <a:pt x="67" y="371"/>
                    <a:pt x="67" y="337"/>
                    <a:pt x="67" y="337"/>
                  </a:cubicBezTo>
                  <a:cubicBezTo>
                    <a:pt x="34" y="236"/>
                    <a:pt x="0" y="102"/>
                    <a:pt x="0" y="1"/>
                  </a:cubicBezTo>
                  <a:close/>
                </a:path>
              </a:pathLst>
            </a:custGeom>
            <a:solidFill>
              <a:srgbClr val="DEDAE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8" name="Google Shape;598;p12"/>
            <p:cNvSpPr/>
            <p:nvPr/>
          </p:nvSpPr>
          <p:spPr>
            <a:xfrm>
              <a:off x="-17721150" y="1175"/>
              <a:ext cx="469700" cy="305850"/>
            </a:xfrm>
            <a:custGeom>
              <a:avLst/>
              <a:gdLst/>
              <a:ahLst/>
              <a:cxnLst/>
              <a:rect l="l" t="t" r="r" b="b"/>
              <a:pathLst>
                <a:path w="18788" h="12234" extrusionOk="0">
                  <a:moveTo>
                    <a:pt x="18788" y="0"/>
                  </a:moveTo>
                  <a:cubicBezTo>
                    <a:pt x="18788" y="101"/>
                    <a:pt x="18754" y="236"/>
                    <a:pt x="18721" y="370"/>
                  </a:cubicBezTo>
                  <a:cubicBezTo>
                    <a:pt x="18620" y="740"/>
                    <a:pt x="18284" y="1076"/>
                    <a:pt x="17813" y="1345"/>
                  </a:cubicBezTo>
                  <a:lnTo>
                    <a:pt x="4672" y="8940"/>
                  </a:lnTo>
                  <a:cubicBezTo>
                    <a:pt x="4504" y="9041"/>
                    <a:pt x="4336" y="9108"/>
                    <a:pt x="4168" y="9176"/>
                  </a:cubicBezTo>
                  <a:cubicBezTo>
                    <a:pt x="4135" y="9209"/>
                    <a:pt x="4101" y="9209"/>
                    <a:pt x="4068" y="9209"/>
                  </a:cubicBezTo>
                  <a:cubicBezTo>
                    <a:pt x="3933" y="9276"/>
                    <a:pt x="3799" y="9310"/>
                    <a:pt x="3631" y="9344"/>
                  </a:cubicBezTo>
                  <a:cubicBezTo>
                    <a:pt x="3597" y="9344"/>
                    <a:pt x="3563" y="9377"/>
                    <a:pt x="3530" y="9377"/>
                  </a:cubicBezTo>
                  <a:cubicBezTo>
                    <a:pt x="3362" y="9411"/>
                    <a:pt x="3194" y="9444"/>
                    <a:pt x="2992" y="9478"/>
                  </a:cubicBezTo>
                  <a:lnTo>
                    <a:pt x="2925" y="9478"/>
                  </a:lnTo>
                  <a:cubicBezTo>
                    <a:pt x="2723" y="9478"/>
                    <a:pt x="2555" y="9512"/>
                    <a:pt x="2387" y="9512"/>
                  </a:cubicBezTo>
                  <a:lnTo>
                    <a:pt x="2286" y="9512"/>
                  </a:lnTo>
                  <a:cubicBezTo>
                    <a:pt x="2085" y="9512"/>
                    <a:pt x="1917" y="9512"/>
                    <a:pt x="1715" y="9478"/>
                  </a:cubicBezTo>
                  <a:lnTo>
                    <a:pt x="1648" y="9478"/>
                  </a:lnTo>
                  <a:cubicBezTo>
                    <a:pt x="1513" y="9444"/>
                    <a:pt x="1379" y="9411"/>
                    <a:pt x="1244" y="9411"/>
                  </a:cubicBezTo>
                  <a:cubicBezTo>
                    <a:pt x="1144" y="9377"/>
                    <a:pt x="1009" y="9344"/>
                    <a:pt x="908" y="9310"/>
                  </a:cubicBezTo>
                  <a:cubicBezTo>
                    <a:pt x="807" y="9276"/>
                    <a:pt x="740" y="9276"/>
                    <a:pt x="673" y="9243"/>
                  </a:cubicBezTo>
                  <a:cubicBezTo>
                    <a:pt x="438" y="9176"/>
                    <a:pt x="203" y="9075"/>
                    <a:pt x="1" y="8940"/>
                  </a:cubicBezTo>
                  <a:lnTo>
                    <a:pt x="1" y="11696"/>
                  </a:lnTo>
                  <a:cubicBezTo>
                    <a:pt x="203" y="11797"/>
                    <a:pt x="438" y="11898"/>
                    <a:pt x="673" y="11965"/>
                  </a:cubicBezTo>
                  <a:cubicBezTo>
                    <a:pt x="707" y="11999"/>
                    <a:pt x="707" y="11999"/>
                    <a:pt x="740" y="11999"/>
                  </a:cubicBezTo>
                  <a:cubicBezTo>
                    <a:pt x="774" y="12032"/>
                    <a:pt x="841" y="12032"/>
                    <a:pt x="908" y="12066"/>
                  </a:cubicBezTo>
                  <a:cubicBezTo>
                    <a:pt x="1009" y="12099"/>
                    <a:pt x="1110" y="12099"/>
                    <a:pt x="1244" y="12133"/>
                  </a:cubicBezTo>
                  <a:cubicBezTo>
                    <a:pt x="1278" y="12133"/>
                    <a:pt x="1312" y="12167"/>
                    <a:pt x="1345" y="12167"/>
                  </a:cubicBezTo>
                  <a:cubicBezTo>
                    <a:pt x="1446" y="12200"/>
                    <a:pt x="1547" y="12200"/>
                    <a:pt x="1648" y="12200"/>
                  </a:cubicBezTo>
                  <a:cubicBezTo>
                    <a:pt x="1681" y="12200"/>
                    <a:pt x="1715" y="12200"/>
                    <a:pt x="1749" y="12234"/>
                  </a:cubicBezTo>
                  <a:lnTo>
                    <a:pt x="2925" y="12234"/>
                  </a:lnTo>
                  <a:cubicBezTo>
                    <a:pt x="2958" y="12234"/>
                    <a:pt x="2992" y="12200"/>
                    <a:pt x="2992" y="12200"/>
                  </a:cubicBezTo>
                  <a:lnTo>
                    <a:pt x="3126" y="12200"/>
                  </a:lnTo>
                  <a:cubicBezTo>
                    <a:pt x="3227" y="12167"/>
                    <a:pt x="3328" y="12167"/>
                    <a:pt x="3429" y="12133"/>
                  </a:cubicBezTo>
                  <a:lnTo>
                    <a:pt x="3530" y="12133"/>
                  </a:lnTo>
                  <a:cubicBezTo>
                    <a:pt x="3563" y="12099"/>
                    <a:pt x="3597" y="12099"/>
                    <a:pt x="3631" y="12099"/>
                  </a:cubicBezTo>
                  <a:cubicBezTo>
                    <a:pt x="3698" y="12066"/>
                    <a:pt x="3731" y="12066"/>
                    <a:pt x="3799" y="12066"/>
                  </a:cubicBezTo>
                  <a:cubicBezTo>
                    <a:pt x="3899" y="12032"/>
                    <a:pt x="4000" y="11999"/>
                    <a:pt x="4101" y="11965"/>
                  </a:cubicBezTo>
                  <a:cubicBezTo>
                    <a:pt x="4101" y="11931"/>
                    <a:pt x="4135" y="11931"/>
                    <a:pt x="4168" y="11931"/>
                  </a:cubicBezTo>
                  <a:lnTo>
                    <a:pt x="4202" y="11931"/>
                  </a:lnTo>
                  <a:cubicBezTo>
                    <a:pt x="4370" y="11864"/>
                    <a:pt x="4538" y="11763"/>
                    <a:pt x="4672" y="11696"/>
                  </a:cubicBezTo>
                  <a:lnTo>
                    <a:pt x="17813" y="4101"/>
                  </a:lnTo>
                  <a:cubicBezTo>
                    <a:pt x="18486" y="3731"/>
                    <a:pt x="18788" y="3227"/>
                    <a:pt x="18788" y="2723"/>
                  </a:cubicBezTo>
                  <a:lnTo>
                    <a:pt x="18788" y="0"/>
                  </a:lnTo>
                  <a:close/>
                </a:path>
              </a:pathLst>
            </a:custGeom>
            <a:solidFill>
              <a:srgbClr val="DEDAE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9" name="Google Shape;599;p12"/>
            <p:cNvSpPr/>
            <p:nvPr/>
          </p:nvSpPr>
          <p:spPr>
            <a:xfrm>
              <a:off x="-18079925" y="-236200"/>
              <a:ext cx="836875" cy="475500"/>
            </a:xfrm>
            <a:custGeom>
              <a:avLst/>
              <a:gdLst/>
              <a:ahLst/>
              <a:cxnLst/>
              <a:rect l="l" t="t" r="r" b="b"/>
              <a:pathLst>
                <a:path w="33475" h="19020" extrusionOk="0">
                  <a:moveTo>
                    <a:pt x="16801" y="1"/>
                  </a:moveTo>
                  <a:cubicBezTo>
                    <a:pt x="15957" y="1"/>
                    <a:pt x="15108" y="186"/>
                    <a:pt x="14453" y="555"/>
                  </a:cubicBezTo>
                  <a:lnTo>
                    <a:pt x="1312" y="8151"/>
                  </a:lnTo>
                  <a:cubicBezTo>
                    <a:pt x="35" y="8924"/>
                    <a:pt x="1" y="10134"/>
                    <a:pt x="1312" y="10873"/>
                  </a:cubicBezTo>
                  <a:lnTo>
                    <a:pt x="14352" y="18469"/>
                  </a:lnTo>
                  <a:cubicBezTo>
                    <a:pt x="14983" y="18834"/>
                    <a:pt x="15812" y="19019"/>
                    <a:pt x="16647" y="19019"/>
                  </a:cubicBezTo>
                  <a:cubicBezTo>
                    <a:pt x="17501" y="19019"/>
                    <a:pt x="18361" y="18826"/>
                    <a:pt x="19023" y="18435"/>
                  </a:cubicBezTo>
                  <a:lnTo>
                    <a:pt x="32164" y="10873"/>
                  </a:lnTo>
                  <a:cubicBezTo>
                    <a:pt x="33475" y="10100"/>
                    <a:pt x="33475" y="8890"/>
                    <a:pt x="32198" y="8151"/>
                  </a:cubicBezTo>
                  <a:lnTo>
                    <a:pt x="19124" y="555"/>
                  </a:lnTo>
                  <a:cubicBezTo>
                    <a:pt x="18486" y="186"/>
                    <a:pt x="17646" y="1"/>
                    <a:pt x="16801"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0" name="Google Shape;600;p12"/>
            <p:cNvSpPr/>
            <p:nvPr/>
          </p:nvSpPr>
          <p:spPr>
            <a:xfrm>
              <a:off x="-18550425" y="294400"/>
              <a:ext cx="351225" cy="292425"/>
            </a:xfrm>
            <a:custGeom>
              <a:avLst/>
              <a:gdLst/>
              <a:ahLst/>
              <a:cxnLst/>
              <a:rect l="l" t="t" r="r" b="b"/>
              <a:pathLst>
                <a:path w="14049" h="11697" extrusionOk="0">
                  <a:moveTo>
                    <a:pt x="0" y="1"/>
                  </a:moveTo>
                  <a:lnTo>
                    <a:pt x="0" y="2757"/>
                  </a:lnTo>
                  <a:lnTo>
                    <a:pt x="0" y="2790"/>
                  </a:lnTo>
                  <a:cubicBezTo>
                    <a:pt x="0" y="2858"/>
                    <a:pt x="34" y="2925"/>
                    <a:pt x="34" y="2992"/>
                  </a:cubicBezTo>
                  <a:cubicBezTo>
                    <a:pt x="34" y="3026"/>
                    <a:pt x="67" y="3059"/>
                    <a:pt x="67" y="3093"/>
                  </a:cubicBezTo>
                  <a:cubicBezTo>
                    <a:pt x="67" y="3126"/>
                    <a:pt x="67" y="3126"/>
                    <a:pt x="67" y="3126"/>
                  </a:cubicBezTo>
                  <a:cubicBezTo>
                    <a:pt x="67" y="3160"/>
                    <a:pt x="67" y="3160"/>
                    <a:pt x="67" y="3160"/>
                  </a:cubicBezTo>
                  <a:cubicBezTo>
                    <a:pt x="101" y="3227"/>
                    <a:pt x="135" y="3294"/>
                    <a:pt x="168" y="3362"/>
                  </a:cubicBezTo>
                  <a:cubicBezTo>
                    <a:pt x="202" y="3395"/>
                    <a:pt x="202" y="3429"/>
                    <a:pt x="235" y="3462"/>
                  </a:cubicBezTo>
                  <a:cubicBezTo>
                    <a:pt x="235" y="3462"/>
                    <a:pt x="269" y="3496"/>
                    <a:pt x="269" y="3496"/>
                  </a:cubicBezTo>
                  <a:cubicBezTo>
                    <a:pt x="269" y="3530"/>
                    <a:pt x="303" y="3530"/>
                    <a:pt x="303" y="3563"/>
                  </a:cubicBezTo>
                  <a:cubicBezTo>
                    <a:pt x="370" y="3631"/>
                    <a:pt x="437" y="3698"/>
                    <a:pt x="504" y="3765"/>
                  </a:cubicBezTo>
                  <a:cubicBezTo>
                    <a:pt x="504" y="3765"/>
                    <a:pt x="538" y="3799"/>
                    <a:pt x="538" y="3799"/>
                  </a:cubicBezTo>
                  <a:cubicBezTo>
                    <a:pt x="605" y="3866"/>
                    <a:pt x="706" y="3899"/>
                    <a:pt x="773" y="3967"/>
                  </a:cubicBezTo>
                  <a:cubicBezTo>
                    <a:pt x="840" y="4000"/>
                    <a:pt x="874" y="4034"/>
                    <a:pt x="941" y="4101"/>
                  </a:cubicBezTo>
                  <a:lnTo>
                    <a:pt x="975" y="4101"/>
                  </a:lnTo>
                  <a:lnTo>
                    <a:pt x="14049" y="11697"/>
                  </a:lnTo>
                  <a:lnTo>
                    <a:pt x="14015" y="8941"/>
                  </a:lnTo>
                  <a:lnTo>
                    <a:pt x="975" y="1379"/>
                  </a:lnTo>
                  <a:cubicBezTo>
                    <a:pt x="908" y="1312"/>
                    <a:pt x="840" y="1278"/>
                    <a:pt x="773" y="1211"/>
                  </a:cubicBezTo>
                  <a:cubicBezTo>
                    <a:pt x="672" y="1177"/>
                    <a:pt x="605" y="1110"/>
                    <a:pt x="538" y="1043"/>
                  </a:cubicBezTo>
                  <a:cubicBezTo>
                    <a:pt x="437" y="942"/>
                    <a:pt x="336" y="875"/>
                    <a:pt x="269" y="740"/>
                  </a:cubicBezTo>
                  <a:cubicBezTo>
                    <a:pt x="269" y="740"/>
                    <a:pt x="235" y="707"/>
                    <a:pt x="235" y="707"/>
                  </a:cubicBezTo>
                  <a:cubicBezTo>
                    <a:pt x="168" y="606"/>
                    <a:pt x="101" y="505"/>
                    <a:pt x="67" y="404"/>
                  </a:cubicBezTo>
                  <a:cubicBezTo>
                    <a:pt x="67" y="370"/>
                    <a:pt x="67" y="370"/>
                    <a:pt x="67" y="370"/>
                  </a:cubicBezTo>
                  <a:cubicBezTo>
                    <a:pt x="34" y="236"/>
                    <a:pt x="0" y="135"/>
                    <a:pt x="0" y="1"/>
                  </a:cubicBezTo>
                  <a:close/>
                </a:path>
              </a:pathLst>
            </a:custGeom>
            <a:solidFill>
              <a:srgbClr val="DEDAE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1" name="Google Shape;601;p12"/>
            <p:cNvSpPr/>
            <p:nvPr/>
          </p:nvSpPr>
          <p:spPr>
            <a:xfrm>
              <a:off x="-18200075" y="294400"/>
              <a:ext cx="469700" cy="306700"/>
            </a:xfrm>
            <a:custGeom>
              <a:avLst/>
              <a:gdLst/>
              <a:ahLst/>
              <a:cxnLst/>
              <a:rect l="l" t="t" r="r" b="b"/>
              <a:pathLst>
                <a:path w="18788" h="12268" extrusionOk="0">
                  <a:moveTo>
                    <a:pt x="18788" y="1"/>
                  </a:moveTo>
                  <a:cubicBezTo>
                    <a:pt x="18788" y="102"/>
                    <a:pt x="18788" y="236"/>
                    <a:pt x="18721" y="370"/>
                  </a:cubicBezTo>
                  <a:cubicBezTo>
                    <a:pt x="18620" y="740"/>
                    <a:pt x="18318" y="1076"/>
                    <a:pt x="17814" y="1345"/>
                  </a:cubicBezTo>
                  <a:lnTo>
                    <a:pt x="4673" y="8941"/>
                  </a:lnTo>
                  <a:cubicBezTo>
                    <a:pt x="4505" y="9042"/>
                    <a:pt x="4336" y="9109"/>
                    <a:pt x="4168" y="9176"/>
                  </a:cubicBezTo>
                  <a:cubicBezTo>
                    <a:pt x="4135" y="9210"/>
                    <a:pt x="4101" y="9210"/>
                    <a:pt x="4101" y="9210"/>
                  </a:cubicBezTo>
                  <a:cubicBezTo>
                    <a:pt x="3933" y="9277"/>
                    <a:pt x="3799" y="9310"/>
                    <a:pt x="3631" y="9344"/>
                  </a:cubicBezTo>
                  <a:cubicBezTo>
                    <a:pt x="3597" y="9344"/>
                    <a:pt x="3563" y="9378"/>
                    <a:pt x="3530" y="9378"/>
                  </a:cubicBezTo>
                  <a:cubicBezTo>
                    <a:pt x="3362" y="9411"/>
                    <a:pt x="3194" y="9445"/>
                    <a:pt x="2992" y="9478"/>
                  </a:cubicBezTo>
                  <a:lnTo>
                    <a:pt x="2925" y="9478"/>
                  </a:lnTo>
                  <a:cubicBezTo>
                    <a:pt x="2723" y="9478"/>
                    <a:pt x="2555" y="9512"/>
                    <a:pt x="2387" y="9512"/>
                  </a:cubicBezTo>
                  <a:lnTo>
                    <a:pt x="2286" y="9512"/>
                  </a:lnTo>
                  <a:cubicBezTo>
                    <a:pt x="2085" y="9512"/>
                    <a:pt x="1917" y="9512"/>
                    <a:pt x="1715" y="9478"/>
                  </a:cubicBezTo>
                  <a:lnTo>
                    <a:pt x="1648" y="9478"/>
                  </a:lnTo>
                  <a:cubicBezTo>
                    <a:pt x="1513" y="9445"/>
                    <a:pt x="1379" y="9411"/>
                    <a:pt x="1244" y="9378"/>
                  </a:cubicBezTo>
                  <a:cubicBezTo>
                    <a:pt x="1110" y="9378"/>
                    <a:pt x="1009" y="9344"/>
                    <a:pt x="908" y="9310"/>
                  </a:cubicBezTo>
                  <a:cubicBezTo>
                    <a:pt x="808" y="9277"/>
                    <a:pt x="740" y="9277"/>
                    <a:pt x="673" y="9243"/>
                  </a:cubicBezTo>
                  <a:cubicBezTo>
                    <a:pt x="438" y="9176"/>
                    <a:pt x="203" y="9075"/>
                    <a:pt x="1" y="8941"/>
                  </a:cubicBezTo>
                  <a:lnTo>
                    <a:pt x="1" y="8941"/>
                  </a:lnTo>
                  <a:lnTo>
                    <a:pt x="35" y="11697"/>
                  </a:lnTo>
                  <a:cubicBezTo>
                    <a:pt x="203" y="11831"/>
                    <a:pt x="438" y="11898"/>
                    <a:pt x="673" y="11999"/>
                  </a:cubicBezTo>
                  <a:cubicBezTo>
                    <a:pt x="707" y="11999"/>
                    <a:pt x="707" y="11999"/>
                    <a:pt x="740" y="12033"/>
                  </a:cubicBezTo>
                  <a:cubicBezTo>
                    <a:pt x="808" y="12033"/>
                    <a:pt x="841" y="12033"/>
                    <a:pt x="908" y="12066"/>
                  </a:cubicBezTo>
                  <a:cubicBezTo>
                    <a:pt x="1009" y="12100"/>
                    <a:pt x="1144" y="12134"/>
                    <a:pt x="1244" y="12134"/>
                  </a:cubicBezTo>
                  <a:cubicBezTo>
                    <a:pt x="1278" y="12134"/>
                    <a:pt x="1312" y="12167"/>
                    <a:pt x="1345" y="12167"/>
                  </a:cubicBezTo>
                  <a:cubicBezTo>
                    <a:pt x="1446" y="12201"/>
                    <a:pt x="1547" y="12201"/>
                    <a:pt x="1648" y="12201"/>
                  </a:cubicBezTo>
                  <a:cubicBezTo>
                    <a:pt x="1681" y="12201"/>
                    <a:pt x="1715" y="12234"/>
                    <a:pt x="1749" y="12234"/>
                  </a:cubicBezTo>
                  <a:lnTo>
                    <a:pt x="1782" y="12234"/>
                  </a:lnTo>
                  <a:cubicBezTo>
                    <a:pt x="1883" y="12234"/>
                    <a:pt x="2017" y="12234"/>
                    <a:pt x="2152" y="12268"/>
                  </a:cubicBezTo>
                  <a:lnTo>
                    <a:pt x="2488" y="12268"/>
                  </a:lnTo>
                  <a:cubicBezTo>
                    <a:pt x="2589" y="12268"/>
                    <a:pt x="2690" y="12234"/>
                    <a:pt x="2790" y="12234"/>
                  </a:cubicBezTo>
                  <a:lnTo>
                    <a:pt x="2925" y="12234"/>
                  </a:lnTo>
                  <a:cubicBezTo>
                    <a:pt x="2959" y="12234"/>
                    <a:pt x="2992" y="12234"/>
                    <a:pt x="2992" y="12201"/>
                  </a:cubicBezTo>
                  <a:lnTo>
                    <a:pt x="3127" y="12201"/>
                  </a:lnTo>
                  <a:cubicBezTo>
                    <a:pt x="3227" y="12201"/>
                    <a:pt x="3328" y="12167"/>
                    <a:pt x="3463" y="12134"/>
                  </a:cubicBezTo>
                  <a:lnTo>
                    <a:pt x="3530" y="12134"/>
                  </a:lnTo>
                  <a:cubicBezTo>
                    <a:pt x="3563" y="12100"/>
                    <a:pt x="3597" y="12100"/>
                    <a:pt x="3631" y="12100"/>
                  </a:cubicBezTo>
                  <a:cubicBezTo>
                    <a:pt x="3698" y="12066"/>
                    <a:pt x="3732" y="12066"/>
                    <a:pt x="3799" y="12066"/>
                  </a:cubicBezTo>
                  <a:cubicBezTo>
                    <a:pt x="3900" y="12033"/>
                    <a:pt x="4000" y="11999"/>
                    <a:pt x="4101" y="11965"/>
                  </a:cubicBezTo>
                  <a:cubicBezTo>
                    <a:pt x="4135" y="11932"/>
                    <a:pt x="4135" y="11932"/>
                    <a:pt x="4168" y="11932"/>
                  </a:cubicBezTo>
                  <a:lnTo>
                    <a:pt x="4202" y="11932"/>
                  </a:lnTo>
                  <a:cubicBezTo>
                    <a:pt x="4370" y="11865"/>
                    <a:pt x="4538" y="11764"/>
                    <a:pt x="4673" y="11697"/>
                  </a:cubicBezTo>
                  <a:lnTo>
                    <a:pt x="17814" y="4101"/>
                  </a:lnTo>
                  <a:cubicBezTo>
                    <a:pt x="18486" y="3731"/>
                    <a:pt x="18788" y="3227"/>
                    <a:pt x="18788" y="2723"/>
                  </a:cubicBezTo>
                  <a:lnTo>
                    <a:pt x="18788" y="1"/>
                  </a:lnTo>
                  <a:close/>
                </a:path>
              </a:pathLst>
            </a:custGeom>
            <a:solidFill>
              <a:srgbClr val="DEDAE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2" name="Google Shape;602;p12"/>
            <p:cNvSpPr/>
            <p:nvPr/>
          </p:nvSpPr>
          <p:spPr>
            <a:xfrm>
              <a:off x="-18558000" y="57050"/>
              <a:ext cx="836050" cy="475375"/>
            </a:xfrm>
            <a:custGeom>
              <a:avLst/>
              <a:gdLst/>
              <a:ahLst/>
              <a:cxnLst/>
              <a:rect l="l" t="t" r="r" b="b"/>
              <a:pathLst>
                <a:path w="33442" h="19015" extrusionOk="0">
                  <a:moveTo>
                    <a:pt x="16771" y="0"/>
                  </a:moveTo>
                  <a:cubicBezTo>
                    <a:pt x="15931" y="0"/>
                    <a:pt x="15091" y="185"/>
                    <a:pt x="14452" y="555"/>
                  </a:cubicBezTo>
                  <a:lnTo>
                    <a:pt x="1278" y="8150"/>
                  </a:lnTo>
                  <a:cubicBezTo>
                    <a:pt x="1" y="8890"/>
                    <a:pt x="1" y="10100"/>
                    <a:pt x="1278" y="10873"/>
                  </a:cubicBezTo>
                  <a:lnTo>
                    <a:pt x="14318" y="18435"/>
                  </a:lnTo>
                  <a:cubicBezTo>
                    <a:pt x="14957" y="18821"/>
                    <a:pt x="15805" y="19014"/>
                    <a:pt x="16654" y="19014"/>
                  </a:cubicBezTo>
                  <a:cubicBezTo>
                    <a:pt x="17502" y="19014"/>
                    <a:pt x="18351" y="18821"/>
                    <a:pt x="18990" y="18435"/>
                  </a:cubicBezTo>
                  <a:lnTo>
                    <a:pt x="32131" y="10839"/>
                  </a:lnTo>
                  <a:cubicBezTo>
                    <a:pt x="33441" y="10100"/>
                    <a:pt x="33441" y="8890"/>
                    <a:pt x="32164" y="8150"/>
                  </a:cubicBezTo>
                  <a:lnTo>
                    <a:pt x="19090" y="555"/>
                  </a:lnTo>
                  <a:cubicBezTo>
                    <a:pt x="18452" y="185"/>
                    <a:pt x="17612" y="0"/>
                    <a:pt x="16771"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3" name="Google Shape;603;p12"/>
            <p:cNvSpPr/>
            <p:nvPr/>
          </p:nvSpPr>
          <p:spPr>
            <a:xfrm>
              <a:off x="-19036075" y="566625"/>
              <a:ext cx="350375" cy="292425"/>
            </a:xfrm>
            <a:custGeom>
              <a:avLst/>
              <a:gdLst/>
              <a:ahLst/>
              <a:cxnLst/>
              <a:rect l="l" t="t" r="r" b="b"/>
              <a:pathLst>
                <a:path w="14015" h="11697" extrusionOk="0">
                  <a:moveTo>
                    <a:pt x="0" y="1"/>
                  </a:moveTo>
                  <a:lnTo>
                    <a:pt x="0" y="2757"/>
                  </a:lnTo>
                  <a:cubicBezTo>
                    <a:pt x="0" y="2824"/>
                    <a:pt x="0" y="2891"/>
                    <a:pt x="34" y="2959"/>
                  </a:cubicBezTo>
                  <a:cubicBezTo>
                    <a:pt x="34" y="2992"/>
                    <a:pt x="34" y="3026"/>
                    <a:pt x="68" y="3093"/>
                  </a:cubicBezTo>
                  <a:cubicBezTo>
                    <a:pt x="68" y="3093"/>
                    <a:pt x="68" y="3127"/>
                    <a:pt x="68" y="3127"/>
                  </a:cubicBezTo>
                  <a:cubicBezTo>
                    <a:pt x="68" y="3127"/>
                    <a:pt x="68" y="3160"/>
                    <a:pt x="68" y="3160"/>
                  </a:cubicBezTo>
                  <a:cubicBezTo>
                    <a:pt x="101" y="3227"/>
                    <a:pt x="135" y="3295"/>
                    <a:pt x="168" y="3328"/>
                  </a:cubicBezTo>
                  <a:cubicBezTo>
                    <a:pt x="168" y="3362"/>
                    <a:pt x="202" y="3395"/>
                    <a:pt x="236" y="3429"/>
                  </a:cubicBezTo>
                  <a:cubicBezTo>
                    <a:pt x="236" y="3463"/>
                    <a:pt x="236" y="3463"/>
                    <a:pt x="269" y="3496"/>
                  </a:cubicBezTo>
                  <a:cubicBezTo>
                    <a:pt x="269" y="3496"/>
                    <a:pt x="269" y="3530"/>
                    <a:pt x="303" y="3530"/>
                  </a:cubicBezTo>
                  <a:cubicBezTo>
                    <a:pt x="336" y="3631"/>
                    <a:pt x="437" y="3698"/>
                    <a:pt x="505" y="3765"/>
                  </a:cubicBezTo>
                  <a:cubicBezTo>
                    <a:pt x="572" y="3832"/>
                    <a:pt x="673" y="3900"/>
                    <a:pt x="740" y="3933"/>
                  </a:cubicBezTo>
                  <a:cubicBezTo>
                    <a:pt x="807" y="4000"/>
                    <a:pt x="841" y="4034"/>
                    <a:pt x="908" y="4068"/>
                  </a:cubicBezTo>
                  <a:cubicBezTo>
                    <a:pt x="941" y="4068"/>
                    <a:pt x="941" y="4101"/>
                    <a:pt x="975" y="4101"/>
                  </a:cubicBezTo>
                  <a:lnTo>
                    <a:pt x="14015" y="11697"/>
                  </a:lnTo>
                  <a:lnTo>
                    <a:pt x="14015" y="8941"/>
                  </a:lnTo>
                  <a:lnTo>
                    <a:pt x="941" y="1345"/>
                  </a:lnTo>
                  <a:cubicBezTo>
                    <a:pt x="874" y="1312"/>
                    <a:pt x="807" y="1245"/>
                    <a:pt x="740" y="1211"/>
                  </a:cubicBezTo>
                  <a:cubicBezTo>
                    <a:pt x="673" y="1144"/>
                    <a:pt x="572" y="1110"/>
                    <a:pt x="505" y="1043"/>
                  </a:cubicBezTo>
                  <a:cubicBezTo>
                    <a:pt x="404" y="942"/>
                    <a:pt x="336" y="841"/>
                    <a:pt x="269" y="740"/>
                  </a:cubicBezTo>
                  <a:cubicBezTo>
                    <a:pt x="236" y="740"/>
                    <a:pt x="236" y="707"/>
                    <a:pt x="202" y="673"/>
                  </a:cubicBezTo>
                  <a:cubicBezTo>
                    <a:pt x="168" y="572"/>
                    <a:pt x="101" y="472"/>
                    <a:pt x="68" y="371"/>
                  </a:cubicBezTo>
                  <a:cubicBezTo>
                    <a:pt x="68" y="371"/>
                    <a:pt x="68" y="371"/>
                    <a:pt x="68" y="337"/>
                  </a:cubicBezTo>
                  <a:cubicBezTo>
                    <a:pt x="34" y="236"/>
                    <a:pt x="0" y="135"/>
                    <a:pt x="0" y="1"/>
                  </a:cubicBezTo>
                  <a:close/>
                </a:path>
              </a:pathLst>
            </a:custGeom>
            <a:solidFill>
              <a:srgbClr val="DEDAE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4" name="Google Shape;604;p12"/>
            <p:cNvSpPr/>
            <p:nvPr/>
          </p:nvSpPr>
          <p:spPr>
            <a:xfrm>
              <a:off x="-18685700" y="565800"/>
              <a:ext cx="469700" cy="306700"/>
            </a:xfrm>
            <a:custGeom>
              <a:avLst/>
              <a:gdLst/>
              <a:ahLst/>
              <a:cxnLst/>
              <a:rect l="l" t="t" r="r" b="b"/>
              <a:pathLst>
                <a:path w="18788" h="12268" extrusionOk="0">
                  <a:moveTo>
                    <a:pt x="18787" y="0"/>
                  </a:moveTo>
                  <a:cubicBezTo>
                    <a:pt x="18787" y="135"/>
                    <a:pt x="18754" y="236"/>
                    <a:pt x="18720" y="370"/>
                  </a:cubicBezTo>
                  <a:cubicBezTo>
                    <a:pt x="18586" y="740"/>
                    <a:pt x="18283" y="1076"/>
                    <a:pt x="17813" y="1378"/>
                  </a:cubicBezTo>
                  <a:lnTo>
                    <a:pt x="4672" y="8940"/>
                  </a:lnTo>
                  <a:cubicBezTo>
                    <a:pt x="4504" y="9041"/>
                    <a:pt x="4336" y="9142"/>
                    <a:pt x="4168" y="9209"/>
                  </a:cubicBezTo>
                  <a:lnTo>
                    <a:pt x="4067" y="9209"/>
                  </a:lnTo>
                  <a:cubicBezTo>
                    <a:pt x="3932" y="9276"/>
                    <a:pt x="3764" y="9310"/>
                    <a:pt x="3630" y="9344"/>
                  </a:cubicBezTo>
                  <a:cubicBezTo>
                    <a:pt x="3596" y="9377"/>
                    <a:pt x="3563" y="9377"/>
                    <a:pt x="3529" y="9377"/>
                  </a:cubicBezTo>
                  <a:cubicBezTo>
                    <a:pt x="3361" y="9411"/>
                    <a:pt x="3159" y="9444"/>
                    <a:pt x="2991" y="9478"/>
                  </a:cubicBezTo>
                  <a:lnTo>
                    <a:pt x="2924" y="9478"/>
                  </a:lnTo>
                  <a:cubicBezTo>
                    <a:pt x="2722" y="9512"/>
                    <a:pt x="2554" y="9512"/>
                    <a:pt x="2353" y="9512"/>
                  </a:cubicBezTo>
                  <a:lnTo>
                    <a:pt x="2286" y="9512"/>
                  </a:lnTo>
                  <a:cubicBezTo>
                    <a:pt x="2084" y="9512"/>
                    <a:pt x="1916" y="9512"/>
                    <a:pt x="1714" y="9478"/>
                  </a:cubicBezTo>
                  <a:lnTo>
                    <a:pt x="1613" y="9478"/>
                  </a:lnTo>
                  <a:cubicBezTo>
                    <a:pt x="1479" y="9444"/>
                    <a:pt x="1345" y="9444"/>
                    <a:pt x="1210" y="9411"/>
                  </a:cubicBezTo>
                  <a:cubicBezTo>
                    <a:pt x="1109" y="9377"/>
                    <a:pt x="1008" y="9344"/>
                    <a:pt x="908" y="9344"/>
                  </a:cubicBezTo>
                  <a:cubicBezTo>
                    <a:pt x="807" y="9310"/>
                    <a:pt x="740" y="9276"/>
                    <a:pt x="639" y="9243"/>
                  </a:cubicBezTo>
                  <a:cubicBezTo>
                    <a:pt x="403" y="9176"/>
                    <a:pt x="202" y="9075"/>
                    <a:pt x="0" y="8974"/>
                  </a:cubicBezTo>
                  <a:lnTo>
                    <a:pt x="0" y="11696"/>
                  </a:lnTo>
                  <a:cubicBezTo>
                    <a:pt x="202" y="11831"/>
                    <a:pt x="437" y="11898"/>
                    <a:pt x="639" y="11999"/>
                  </a:cubicBezTo>
                  <a:cubicBezTo>
                    <a:pt x="672" y="11999"/>
                    <a:pt x="706" y="12032"/>
                    <a:pt x="740" y="12032"/>
                  </a:cubicBezTo>
                  <a:cubicBezTo>
                    <a:pt x="773" y="12032"/>
                    <a:pt x="840" y="12066"/>
                    <a:pt x="908" y="12066"/>
                  </a:cubicBezTo>
                  <a:cubicBezTo>
                    <a:pt x="1008" y="12099"/>
                    <a:pt x="1109" y="12133"/>
                    <a:pt x="1244" y="12133"/>
                  </a:cubicBezTo>
                  <a:cubicBezTo>
                    <a:pt x="1277" y="12167"/>
                    <a:pt x="1311" y="12167"/>
                    <a:pt x="1345" y="12167"/>
                  </a:cubicBezTo>
                  <a:cubicBezTo>
                    <a:pt x="1445" y="12200"/>
                    <a:pt x="1546" y="12200"/>
                    <a:pt x="1647" y="12234"/>
                  </a:cubicBezTo>
                  <a:lnTo>
                    <a:pt x="1748" y="12234"/>
                  </a:lnTo>
                  <a:cubicBezTo>
                    <a:pt x="1882" y="12234"/>
                    <a:pt x="2017" y="12268"/>
                    <a:pt x="2118" y="12268"/>
                  </a:cubicBezTo>
                  <a:lnTo>
                    <a:pt x="2454" y="12268"/>
                  </a:lnTo>
                  <a:cubicBezTo>
                    <a:pt x="2588" y="12268"/>
                    <a:pt x="2689" y="12268"/>
                    <a:pt x="2790" y="12234"/>
                  </a:cubicBezTo>
                  <a:lnTo>
                    <a:pt x="2991" y="12234"/>
                  </a:lnTo>
                  <a:lnTo>
                    <a:pt x="3092" y="12200"/>
                  </a:lnTo>
                  <a:cubicBezTo>
                    <a:pt x="3227" y="12200"/>
                    <a:pt x="3327" y="12167"/>
                    <a:pt x="3428" y="12167"/>
                  </a:cubicBezTo>
                  <a:cubicBezTo>
                    <a:pt x="3462" y="12133"/>
                    <a:pt x="3495" y="12133"/>
                    <a:pt x="3529" y="12133"/>
                  </a:cubicBezTo>
                  <a:cubicBezTo>
                    <a:pt x="3563" y="12133"/>
                    <a:pt x="3596" y="12099"/>
                    <a:pt x="3630" y="12099"/>
                  </a:cubicBezTo>
                  <a:cubicBezTo>
                    <a:pt x="3664" y="12099"/>
                    <a:pt x="3731" y="12099"/>
                    <a:pt x="3798" y="12066"/>
                  </a:cubicBezTo>
                  <a:cubicBezTo>
                    <a:pt x="3899" y="12032"/>
                    <a:pt x="4000" y="11999"/>
                    <a:pt x="4067" y="11965"/>
                  </a:cubicBezTo>
                  <a:cubicBezTo>
                    <a:pt x="4100" y="11965"/>
                    <a:pt x="4134" y="11965"/>
                    <a:pt x="4168" y="11931"/>
                  </a:cubicBezTo>
                  <a:lnTo>
                    <a:pt x="4201" y="11931"/>
                  </a:lnTo>
                  <a:cubicBezTo>
                    <a:pt x="4369" y="11864"/>
                    <a:pt x="4504" y="11797"/>
                    <a:pt x="4672" y="11696"/>
                  </a:cubicBezTo>
                  <a:lnTo>
                    <a:pt x="17813" y="4101"/>
                  </a:lnTo>
                  <a:cubicBezTo>
                    <a:pt x="18451" y="3731"/>
                    <a:pt x="18787" y="3227"/>
                    <a:pt x="18787" y="2756"/>
                  </a:cubicBezTo>
                  <a:lnTo>
                    <a:pt x="18787" y="0"/>
                  </a:lnTo>
                  <a:close/>
                </a:path>
              </a:pathLst>
            </a:custGeom>
            <a:solidFill>
              <a:srgbClr val="DEDAE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5" name="Google Shape;605;p12"/>
            <p:cNvSpPr/>
            <p:nvPr/>
          </p:nvSpPr>
          <p:spPr>
            <a:xfrm>
              <a:off x="-19044475" y="329275"/>
              <a:ext cx="836875" cy="474750"/>
            </a:xfrm>
            <a:custGeom>
              <a:avLst/>
              <a:gdLst/>
              <a:ahLst/>
              <a:cxnLst/>
              <a:rect l="l" t="t" r="r" b="b"/>
              <a:pathLst>
                <a:path w="33475" h="18990" extrusionOk="0">
                  <a:moveTo>
                    <a:pt x="16800" y="1"/>
                  </a:moveTo>
                  <a:cubicBezTo>
                    <a:pt x="15956" y="1"/>
                    <a:pt x="15107" y="185"/>
                    <a:pt x="14452" y="555"/>
                  </a:cubicBezTo>
                  <a:lnTo>
                    <a:pt x="1311" y="8151"/>
                  </a:lnTo>
                  <a:cubicBezTo>
                    <a:pt x="0" y="8890"/>
                    <a:pt x="0" y="10100"/>
                    <a:pt x="1277" y="10839"/>
                  </a:cubicBezTo>
                  <a:lnTo>
                    <a:pt x="14351" y="18435"/>
                  </a:lnTo>
                  <a:cubicBezTo>
                    <a:pt x="14990" y="18805"/>
                    <a:pt x="15830" y="18989"/>
                    <a:pt x="16674" y="18989"/>
                  </a:cubicBezTo>
                  <a:cubicBezTo>
                    <a:pt x="17519" y="18989"/>
                    <a:pt x="18367" y="18805"/>
                    <a:pt x="19023" y="18435"/>
                  </a:cubicBezTo>
                  <a:lnTo>
                    <a:pt x="32164" y="10839"/>
                  </a:lnTo>
                  <a:cubicBezTo>
                    <a:pt x="33441" y="10100"/>
                    <a:pt x="33474" y="8890"/>
                    <a:pt x="32197" y="8151"/>
                  </a:cubicBezTo>
                  <a:lnTo>
                    <a:pt x="19124" y="555"/>
                  </a:lnTo>
                  <a:cubicBezTo>
                    <a:pt x="18485" y="185"/>
                    <a:pt x="17645" y="1"/>
                    <a:pt x="16800"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6" name="Google Shape;606;p12"/>
            <p:cNvSpPr/>
            <p:nvPr/>
          </p:nvSpPr>
          <p:spPr>
            <a:xfrm>
              <a:off x="-19520050" y="838025"/>
              <a:ext cx="351225" cy="292425"/>
            </a:xfrm>
            <a:custGeom>
              <a:avLst/>
              <a:gdLst/>
              <a:ahLst/>
              <a:cxnLst/>
              <a:rect l="l" t="t" r="r" b="b"/>
              <a:pathLst>
                <a:path w="14049" h="11697" extrusionOk="0">
                  <a:moveTo>
                    <a:pt x="1" y="1"/>
                  </a:moveTo>
                  <a:lnTo>
                    <a:pt x="1" y="2756"/>
                  </a:lnTo>
                  <a:lnTo>
                    <a:pt x="1" y="2790"/>
                  </a:lnTo>
                  <a:cubicBezTo>
                    <a:pt x="1" y="2857"/>
                    <a:pt x="34" y="2925"/>
                    <a:pt x="34" y="2992"/>
                  </a:cubicBezTo>
                  <a:cubicBezTo>
                    <a:pt x="34" y="3025"/>
                    <a:pt x="68" y="3059"/>
                    <a:pt x="68" y="3093"/>
                  </a:cubicBezTo>
                  <a:cubicBezTo>
                    <a:pt x="68" y="3126"/>
                    <a:pt x="68" y="3126"/>
                    <a:pt x="68" y="3126"/>
                  </a:cubicBezTo>
                  <a:cubicBezTo>
                    <a:pt x="68" y="3160"/>
                    <a:pt x="68" y="3160"/>
                    <a:pt x="102" y="3160"/>
                  </a:cubicBezTo>
                  <a:cubicBezTo>
                    <a:pt x="102" y="3227"/>
                    <a:pt x="135" y="3294"/>
                    <a:pt x="169" y="3361"/>
                  </a:cubicBezTo>
                  <a:cubicBezTo>
                    <a:pt x="202" y="3395"/>
                    <a:pt x="202" y="3429"/>
                    <a:pt x="236" y="3462"/>
                  </a:cubicBezTo>
                  <a:cubicBezTo>
                    <a:pt x="236" y="3462"/>
                    <a:pt x="270" y="3496"/>
                    <a:pt x="270" y="3496"/>
                  </a:cubicBezTo>
                  <a:cubicBezTo>
                    <a:pt x="303" y="3529"/>
                    <a:pt x="303" y="3529"/>
                    <a:pt x="303" y="3563"/>
                  </a:cubicBezTo>
                  <a:cubicBezTo>
                    <a:pt x="371" y="3630"/>
                    <a:pt x="438" y="3698"/>
                    <a:pt x="505" y="3765"/>
                  </a:cubicBezTo>
                  <a:cubicBezTo>
                    <a:pt x="505" y="3798"/>
                    <a:pt x="539" y="3798"/>
                    <a:pt x="539" y="3798"/>
                  </a:cubicBezTo>
                  <a:cubicBezTo>
                    <a:pt x="606" y="3866"/>
                    <a:pt x="673" y="3899"/>
                    <a:pt x="774" y="3966"/>
                  </a:cubicBezTo>
                  <a:cubicBezTo>
                    <a:pt x="841" y="4000"/>
                    <a:pt x="875" y="4034"/>
                    <a:pt x="942" y="4101"/>
                  </a:cubicBezTo>
                  <a:lnTo>
                    <a:pt x="975" y="4101"/>
                  </a:lnTo>
                  <a:lnTo>
                    <a:pt x="14049" y="11696"/>
                  </a:lnTo>
                  <a:lnTo>
                    <a:pt x="14016" y="8940"/>
                  </a:lnTo>
                  <a:lnTo>
                    <a:pt x="975" y="1379"/>
                  </a:lnTo>
                  <a:cubicBezTo>
                    <a:pt x="875" y="1311"/>
                    <a:pt x="841" y="1278"/>
                    <a:pt x="774" y="1210"/>
                  </a:cubicBezTo>
                  <a:cubicBezTo>
                    <a:pt x="673" y="1177"/>
                    <a:pt x="606" y="1110"/>
                    <a:pt x="539" y="1042"/>
                  </a:cubicBezTo>
                  <a:cubicBezTo>
                    <a:pt x="438" y="942"/>
                    <a:pt x="337" y="874"/>
                    <a:pt x="270" y="774"/>
                  </a:cubicBezTo>
                  <a:cubicBezTo>
                    <a:pt x="270" y="740"/>
                    <a:pt x="236" y="706"/>
                    <a:pt x="236" y="706"/>
                  </a:cubicBezTo>
                  <a:cubicBezTo>
                    <a:pt x="169" y="606"/>
                    <a:pt x="102" y="505"/>
                    <a:pt x="68" y="404"/>
                  </a:cubicBezTo>
                  <a:cubicBezTo>
                    <a:pt x="68" y="370"/>
                    <a:pt x="68" y="370"/>
                    <a:pt x="68" y="370"/>
                  </a:cubicBezTo>
                  <a:cubicBezTo>
                    <a:pt x="34" y="236"/>
                    <a:pt x="1" y="135"/>
                    <a:pt x="1" y="1"/>
                  </a:cubicBezTo>
                  <a:close/>
                </a:path>
              </a:pathLst>
            </a:custGeom>
            <a:solidFill>
              <a:srgbClr val="DEDAE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7" name="Google Shape;607;p12"/>
            <p:cNvSpPr/>
            <p:nvPr/>
          </p:nvSpPr>
          <p:spPr>
            <a:xfrm>
              <a:off x="-19169675" y="838025"/>
              <a:ext cx="469700" cy="305875"/>
            </a:xfrm>
            <a:custGeom>
              <a:avLst/>
              <a:gdLst/>
              <a:ahLst/>
              <a:cxnLst/>
              <a:rect l="l" t="t" r="r" b="b"/>
              <a:pathLst>
                <a:path w="18788" h="12235" extrusionOk="0">
                  <a:moveTo>
                    <a:pt x="18788" y="1"/>
                  </a:moveTo>
                  <a:cubicBezTo>
                    <a:pt x="18788" y="101"/>
                    <a:pt x="18754" y="236"/>
                    <a:pt x="18721" y="370"/>
                  </a:cubicBezTo>
                  <a:cubicBezTo>
                    <a:pt x="18620" y="706"/>
                    <a:pt x="18284" y="1076"/>
                    <a:pt x="17813" y="1345"/>
                  </a:cubicBezTo>
                  <a:lnTo>
                    <a:pt x="4672" y="8940"/>
                  </a:lnTo>
                  <a:cubicBezTo>
                    <a:pt x="4504" y="9041"/>
                    <a:pt x="4336" y="9109"/>
                    <a:pt x="4168" y="9176"/>
                  </a:cubicBezTo>
                  <a:cubicBezTo>
                    <a:pt x="4134" y="9176"/>
                    <a:pt x="4101" y="9209"/>
                    <a:pt x="4067" y="9209"/>
                  </a:cubicBezTo>
                  <a:cubicBezTo>
                    <a:pt x="3933" y="9277"/>
                    <a:pt x="3798" y="9310"/>
                    <a:pt x="3630" y="9344"/>
                  </a:cubicBezTo>
                  <a:cubicBezTo>
                    <a:pt x="3597" y="9344"/>
                    <a:pt x="3563" y="9377"/>
                    <a:pt x="3530" y="9377"/>
                  </a:cubicBezTo>
                  <a:cubicBezTo>
                    <a:pt x="3361" y="9411"/>
                    <a:pt x="3193" y="9445"/>
                    <a:pt x="2992" y="9478"/>
                  </a:cubicBezTo>
                  <a:lnTo>
                    <a:pt x="2925" y="9478"/>
                  </a:lnTo>
                  <a:cubicBezTo>
                    <a:pt x="2723" y="9478"/>
                    <a:pt x="2555" y="9512"/>
                    <a:pt x="2387" y="9512"/>
                  </a:cubicBezTo>
                  <a:lnTo>
                    <a:pt x="2286" y="9512"/>
                  </a:lnTo>
                  <a:cubicBezTo>
                    <a:pt x="2084" y="9512"/>
                    <a:pt x="1916" y="9478"/>
                    <a:pt x="1715" y="9478"/>
                  </a:cubicBezTo>
                  <a:cubicBezTo>
                    <a:pt x="1715" y="9478"/>
                    <a:pt x="1681" y="9478"/>
                    <a:pt x="1647" y="9445"/>
                  </a:cubicBezTo>
                  <a:cubicBezTo>
                    <a:pt x="1513" y="9445"/>
                    <a:pt x="1379" y="9411"/>
                    <a:pt x="1244" y="9377"/>
                  </a:cubicBezTo>
                  <a:cubicBezTo>
                    <a:pt x="1143" y="9377"/>
                    <a:pt x="1009" y="9344"/>
                    <a:pt x="908" y="9310"/>
                  </a:cubicBezTo>
                  <a:cubicBezTo>
                    <a:pt x="807" y="9277"/>
                    <a:pt x="740" y="9277"/>
                    <a:pt x="673" y="9243"/>
                  </a:cubicBezTo>
                  <a:cubicBezTo>
                    <a:pt x="438" y="9142"/>
                    <a:pt x="202" y="9075"/>
                    <a:pt x="1" y="8940"/>
                  </a:cubicBezTo>
                  <a:lnTo>
                    <a:pt x="1" y="8940"/>
                  </a:lnTo>
                  <a:lnTo>
                    <a:pt x="34" y="11696"/>
                  </a:lnTo>
                  <a:cubicBezTo>
                    <a:pt x="202" y="11797"/>
                    <a:pt x="438" y="11898"/>
                    <a:pt x="673" y="11965"/>
                  </a:cubicBezTo>
                  <a:cubicBezTo>
                    <a:pt x="706" y="11999"/>
                    <a:pt x="706" y="11999"/>
                    <a:pt x="740" y="11999"/>
                  </a:cubicBezTo>
                  <a:cubicBezTo>
                    <a:pt x="774" y="12032"/>
                    <a:pt x="841" y="12032"/>
                    <a:pt x="908" y="12066"/>
                  </a:cubicBezTo>
                  <a:cubicBezTo>
                    <a:pt x="1009" y="12066"/>
                    <a:pt x="1110" y="12100"/>
                    <a:pt x="1244" y="12133"/>
                  </a:cubicBezTo>
                  <a:cubicBezTo>
                    <a:pt x="1278" y="12133"/>
                    <a:pt x="1311" y="12167"/>
                    <a:pt x="1345" y="12167"/>
                  </a:cubicBezTo>
                  <a:cubicBezTo>
                    <a:pt x="1446" y="12167"/>
                    <a:pt x="1547" y="12167"/>
                    <a:pt x="1647" y="12201"/>
                  </a:cubicBezTo>
                  <a:lnTo>
                    <a:pt x="1782" y="12201"/>
                  </a:lnTo>
                  <a:cubicBezTo>
                    <a:pt x="1883" y="12234"/>
                    <a:pt x="2017" y="12234"/>
                    <a:pt x="2152" y="12234"/>
                  </a:cubicBezTo>
                  <a:lnTo>
                    <a:pt x="2790" y="12234"/>
                  </a:lnTo>
                  <a:cubicBezTo>
                    <a:pt x="2824" y="12201"/>
                    <a:pt x="2891" y="12201"/>
                    <a:pt x="2925" y="12201"/>
                  </a:cubicBezTo>
                  <a:lnTo>
                    <a:pt x="3126" y="12201"/>
                  </a:lnTo>
                  <a:cubicBezTo>
                    <a:pt x="3227" y="12167"/>
                    <a:pt x="3328" y="12167"/>
                    <a:pt x="3429" y="12133"/>
                  </a:cubicBezTo>
                  <a:cubicBezTo>
                    <a:pt x="3462" y="12133"/>
                    <a:pt x="3496" y="12133"/>
                    <a:pt x="3530" y="12100"/>
                  </a:cubicBezTo>
                  <a:lnTo>
                    <a:pt x="3630" y="12100"/>
                  </a:lnTo>
                  <a:cubicBezTo>
                    <a:pt x="3698" y="12066"/>
                    <a:pt x="3731" y="12066"/>
                    <a:pt x="3798" y="12032"/>
                  </a:cubicBezTo>
                  <a:cubicBezTo>
                    <a:pt x="3899" y="12032"/>
                    <a:pt x="4000" y="11999"/>
                    <a:pt x="4101" y="11932"/>
                  </a:cubicBezTo>
                  <a:lnTo>
                    <a:pt x="4168" y="11932"/>
                  </a:lnTo>
                  <a:cubicBezTo>
                    <a:pt x="4168" y="11932"/>
                    <a:pt x="4202" y="11932"/>
                    <a:pt x="4202" y="11898"/>
                  </a:cubicBezTo>
                  <a:cubicBezTo>
                    <a:pt x="4370" y="11864"/>
                    <a:pt x="4538" y="11764"/>
                    <a:pt x="4672" y="11696"/>
                  </a:cubicBezTo>
                  <a:lnTo>
                    <a:pt x="17813" y="4101"/>
                  </a:lnTo>
                  <a:cubicBezTo>
                    <a:pt x="18485" y="3731"/>
                    <a:pt x="18788" y="3227"/>
                    <a:pt x="18788" y="2723"/>
                  </a:cubicBezTo>
                  <a:lnTo>
                    <a:pt x="18788" y="1"/>
                  </a:lnTo>
                  <a:close/>
                </a:path>
              </a:pathLst>
            </a:custGeom>
            <a:solidFill>
              <a:srgbClr val="DEDAE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8" name="Google Shape;608;p12"/>
            <p:cNvSpPr/>
            <p:nvPr/>
          </p:nvSpPr>
          <p:spPr>
            <a:xfrm>
              <a:off x="-19527600" y="600675"/>
              <a:ext cx="836025" cy="475375"/>
            </a:xfrm>
            <a:custGeom>
              <a:avLst/>
              <a:gdLst/>
              <a:ahLst/>
              <a:cxnLst/>
              <a:rect l="l" t="t" r="r" b="b"/>
              <a:pathLst>
                <a:path w="33441" h="19015" extrusionOk="0">
                  <a:moveTo>
                    <a:pt x="16771" y="0"/>
                  </a:moveTo>
                  <a:cubicBezTo>
                    <a:pt x="15931" y="0"/>
                    <a:pt x="15091" y="185"/>
                    <a:pt x="14452" y="555"/>
                  </a:cubicBezTo>
                  <a:lnTo>
                    <a:pt x="1277" y="8150"/>
                  </a:lnTo>
                  <a:cubicBezTo>
                    <a:pt x="0" y="8890"/>
                    <a:pt x="0" y="10100"/>
                    <a:pt x="1277" y="10873"/>
                  </a:cubicBezTo>
                  <a:lnTo>
                    <a:pt x="14318" y="18434"/>
                  </a:lnTo>
                  <a:cubicBezTo>
                    <a:pt x="14956" y="18821"/>
                    <a:pt x="15805" y="19014"/>
                    <a:pt x="16653" y="19014"/>
                  </a:cubicBezTo>
                  <a:cubicBezTo>
                    <a:pt x="17502" y="19014"/>
                    <a:pt x="18351" y="18821"/>
                    <a:pt x="18989" y="18434"/>
                  </a:cubicBezTo>
                  <a:lnTo>
                    <a:pt x="32130" y="10839"/>
                  </a:lnTo>
                  <a:cubicBezTo>
                    <a:pt x="33441" y="10100"/>
                    <a:pt x="33441" y="8890"/>
                    <a:pt x="32164" y="8150"/>
                  </a:cubicBezTo>
                  <a:lnTo>
                    <a:pt x="19090" y="555"/>
                  </a:lnTo>
                  <a:cubicBezTo>
                    <a:pt x="18451" y="185"/>
                    <a:pt x="17611" y="0"/>
                    <a:pt x="16771"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9" name="Google Shape;609;p12"/>
            <p:cNvSpPr/>
            <p:nvPr/>
          </p:nvSpPr>
          <p:spPr>
            <a:xfrm>
              <a:off x="-19997275" y="1133775"/>
              <a:ext cx="351225" cy="292425"/>
            </a:xfrm>
            <a:custGeom>
              <a:avLst/>
              <a:gdLst/>
              <a:ahLst/>
              <a:cxnLst/>
              <a:rect l="l" t="t" r="r" b="b"/>
              <a:pathLst>
                <a:path w="14049" h="11697" extrusionOk="0">
                  <a:moveTo>
                    <a:pt x="0" y="1"/>
                  </a:moveTo>
                  <a:cubicBezTo>
                    <a:pt x="0" y="7"/>
                    <a:pt x="0" y="14"/>
                    <a:pt x="0" y="20"/>
                  </a:cubicBezTo>
                  <a:lnTo>
                    <a:pt x="0" y="20"/>
                  </a:lnTo>
                  <a:lnTo>
                    <a:pt x="0" y="1"/>
                  </a:lnTo>
                  <a:close/>
                  <a:moveTo>
                    <a:pt x="0" y="20"/>
                  </a:moveTo>
                  <a:lnTo>
                    <a:pt x="34" y="2757"/>
                  </a:lnTo>
                  <a:lnTo>
                    <a:pt x="34" y="2790"/>
                  </a:lnTo>
                  <a:cubicBezTo>
                    <a:pt x="34" y="2858"/>
                    <a:pt x="34" y="2891"/>
                    <a:pt x="34" y="2958"/>
                  </a:cubicBezTo>
                  <a:cubicBezTo>
                    <a:pt x="34" y="3026"/>
                    <a:pt x="67" y="3059"/>
                    <a:pt x="67" y="3093"/>
                  </a:cubicBezTo>
                  <a:cubicBezTo>
                    <a:pt x="67" y="3093"/>
                    <a:pt x="67" y="3126"/>
                    <a:pt x="67" y="3126"/>
                  </a:cubicBezTo>
                  <a:cubicBezTo>
                    <a:pt x="101" y="3126"/>
                    <a:pt x="101" y="3160"/>
                    <a:pt x="101" y="3160"/>
                  </a:cubicBezTo>
                  <a:cubicBezTo>
                    <a:pt x="135" y="3227"/>
                    <a:pt x="135" y="3294"/>
                    <a:pt x="168" y="3362"/>
                  </a:cubicBezTo>
                  <a:cubicBezTo>
                    <a:pt x="202" y="3395"/>
                    <a:pt x="235" y="3395"/>
                    <a:pt x="235" y="3429"/>
                  </a:cubicBezTo>
                  <a:cubicBezTo>
                    <a:pt x="269" y="3463"/>
                    <a:pt x="269" y="3463"/>
                    <a:pt x="269" y="3496"/>
                  </a:cubicBezTo>
                  <a:cubicBezTo>
                    <a:pt x="303" y="3496"/>
                    <a:pt x="303" y="3530"/>
                    <a:pt x="303" y="3530"/>
                  </a:cubicBezTo>
                  <a:cubicBezTo>
                    <a:pt x="370" y="3631"/>
                    <a:pt x="437" y="3698"/>
                    <a:pt x="504" y="3765"/>
                  </a:cubicBezTo>
                  <a:lnTo>
                    <a:pt x="538" y="3765"/>
                  </a:lnTo>
                  <a:cubicBezTo>
                    <a:pt x="605" y="3832"/>
                    <a:pt x="706" y="3899"/>
                    <a:pt x="773" y="3967"/>
                  </a:cubicBezTo>
                  <a:cubicBezTo>
                    <a:pt x="840" y="4000"/>
                    <a:pt x="874" y="4034"/>
                    <a:pt x="941" y="4067"/>
                  </a:cubicBezTo>
                  <a:cubicBezTo>
                    <a:pt x="941" y="4067"/>
                    <a:pt x="975" y="4101"/>
                    <a:pt x="975" y="4101"/>
                  </a:cubicBezTo>
                  <a:lnTo>
                    <a:pt x="14049" y="11697"/>
                  </a:lnTo>
                  <a:lnTo>
                    <a:pt x="14049" y="8941"/>
                  </a:lnTo>
                  <a:lnTo>
                    <a:pt x="975" y="1345"/>
                  </a:lnTo>
                  <a:cubicBezTo>
                    <a:pt x="908" y="1312"/>
                    <a:pt x="840" y="1244"/>
                    <a:pt x="773" y="1211"/>
                  </a:cubicBezTo>
                  <a:cubicBezTo>
                    <a:pt x="672" y="1144"/>
                    <a:pt x="605" y="1110"/>
                    <a:pt x="538" y="1043"/>
                  </a:cubicBezTo>
                  <a:cubicBezTo>
                    <a:pt x="437" y="942"/>
                    <a:pt x="336" y="841"/>
                    <a:pt x="269" y="740"/>
                  </a:cubicBezTo>
                  <a:cubicBezTo>
                    <a:pt x="269" y="740"/>
                    <a:pt x="235" y="707"/>
                    <a:pt x="235" y="707"/>
                  </a:cubicBezTo>
                  <a:cubicBezTo>
                    <a:pt x="168" y="606"/>
                    <a:pt x="135" y="505"/>
                    <a:pt x="67" y="371"/>
                  </a:cubicBezTo>
                  <a:cubicBezTo>
                    <a:pt x="67" y="371"/>
                    <a:pt x="67" y="371"/>
                    <a:pt x="67" y="337"/>
                  </a:cubicBezTo>
                  <a:cubicBezTo>
                    <a:pt x="35" y="241"/>
                    <a:pt x="3" y="145"/>
                    <a:pt x="0" y="20"/>
                  </a:cubicBezTo>
                  <a:close/>
                </a:path>
              </a:pathLst>
            </a:custGeom>
            <a:solidFill>
              <a:srgbClr val="DEDAE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0" name="Google Shape;610;p12"/>
            <p:cNvSpPr/>
            <p:nvPr/>
          </p:nvSpPr>
          <p:spPr>
            <a:xfrm>
              <a:off x="-19646075" y="1132950"/>
              <a:ext cx="468850" cy="306700"/>
            </a:xfrm>
            <a:custGeom>
              <a:avLst/>
              <a:gdLst/>
              <a:ahLst/>
              <a:cxnLst/>
              <a:rect l="l" t="t" r="r" b="b"/>
              <a:pathLst>
                <a:path w="18754" h="12268" extrusionOk="0">
                  <a:moveTo>
                    <a:pt x="18754" y="0"/>
                  </a:moveTo>
                  <a:cubicBezTo>
                    <a:pt x="18754" y="135"/>
                    <a:pt x="18754" y="269"/>
                    <a:pt x="18687" y="370"/>
                  </a:cubicBezTo>
                  <a:cubicBezTo>
                    <a:pt x="18586" y="740"/>
                    <a:pt x="18284" y="1076"/>
                    <a:pt x="17779" y="1378"/>
                  </a:cubicBezTo>
                  <a:lnTo>
                    <a:pt x="4639" y="8974"/>
                  </a:lnTo>
                  <a:cubicBezTo>
                    <a:pt x="4470" y="9041"/>
                    <a:pt x="4302" y="9142"/>
                    <a:pt x="4134" y="9209"/>
                  </a:cubicBezTo>
                  <a:cubicBezTo>
                    <a:pt x="4101" y="9209"/>
                    <a:pt x="4067" y="9209"/>
                    <a:pt x="4067" y="9243"/>
                  </a:cubicBezTo>
                  <a:cubicBezTo>
                    <a:pt x="3899" y="9276"/>
                    <a:pt x="3765" y="9343"/>
                    <a:pt x="3597" y="9377"/>
                  </a:cubicBezTo>
                  <a:lnTo>
                    <a:pt x="3496" y="9377"/>
                  </a:lnTo>
                  <a:cubicBezTo>
                    <a:pt x="3328" y="9444"/>
                    <a:pt x="3160" y="9478"/>
                    <a:pt x="2958" y="9478"/>
                  </a:cubicBezTo>
                  <a:lnTo>
                    <a:pt x="2891" y="9478"/>
                  </a:lnTo>
                  <a:cubicBezTo>
                    <a:pt x="2723" y="9511"/>
                    <a:pt x="2521" y="9511"/>
                    <a:pt x="2353" y="9511"/>
                  </a:cubicBezTo>
                  <a:lnTo>
                    <a:pt x="2252" y="9511"/>
                  </a:lnTo>
                  <a:cubicBezTo>
                    <a:pt x="2084" y="9511"/>
                    <a:pt x="1883" y="9511"/>
                    <a:pt x="1715" y="9478"/>
                  </a:cubicBezTo>
                  <a:lnTo>
                    <a:pt x="1614" y="9478"/>
                  </a:lnTo>
                  <a:cubicBezTo>
                    <a:pt x="1479" y="9478"/>
                    <a:pt x="1345" y="9444"/>
                    <a:pt x="1210" y="9411"/>
                  </a:cubicBezTo>
                  <a:cubicBezTo>
                    <a:pt x="1110" y="9377"/>
                    <a:pt x="975" y="9377"/>
                    <a:pt x="874" y="9343"/>
                  </a:cubicBezTo>
                  <a:cubicBezTo>
                    <a:pt x="807" y="9310"/>
                    <a:pt x="706" y="9276"/>
                    <a:pt x="639" y="9243"/>
                  </a:cubicBezTo>
                  <a:cubicBezTo>
                    <a:pt x="404" y="9175"/>
                    <a:pt x="169" y="9075"/>
                    <a:pt x="1" y="8974"/>
                  </a:cubicBezTo>
                  <a:lnTo>
                    <a:pt x="1" y="11696"/>
                  </a:lnTo>
                  <a:cubicBezTo>
                    <a:pt x="202" y="11830"/>
                    <a:pt x="404" y="11898"/>
                    <a:pt x="639" y="11999"/>
                  </a:cubicBezTo>
                  <a:cubicBezTo>
                    <a:pt x="673" y="11999"/>
                    <a:pt x="673" y="12032"/>
                    <a:pt x="706" y="12032"/>
                  </a:cubicBezTo>
                  <a:cubicBezTo>
                    <a:pt x="774" y="12032"/>
                    <a:pt x="841" y="12066"/>
                    <a:pt x="874" y="12066"/>
                  </a:cubicBezTo>
                  <a:cubicBezTo>
                    <a:pt x="1009" y="12099"/>
                    <a:pt x="1110" y="12133"/>
                    <a:pt x="1210" y="12167"/>
                  </a:cubicBezTo>
                  <a:lnTo>
                    <a:pt x="1345" y="12167"/>
                  </a:lnTo>
                  <a:cubicBezTo>
                    <a:pt x="1412" y="12200"/>
                    <a:pt x="1513" y="12200"/>
                    <a:pt x="1614" y="12234"/>
                  </a:cubicBezTo>
                  <a:lnTo>
                    <a:pt x="1748" y="12234"/>
                  </a:lnTo>
                  <a:cubicBezTo>
                    <a:pt x="1883" y="12267"/>
                    <a:pt x="1983" y="12267"/>
                    <a:pt x="2118" y="12267"/>
                  </a:cubicBezTo>
                  <a:lnTo>
                    <a:pt x="2454" y="12267"/>
                  </a:lnTo>
                  <a:cubicBezTo>
                    <a:pt x="2555" y="12267"/>
                    <a:pt x="2656" y="12267"/>
                    <a:pt x="2790" y="12234"/>
                  </a:cubicBezTo>
                  <a:lnTo>
                    <a:pt x="2992" y="12234"/>
                  </a:lnTo>
                  <a:lnTo>
                    <a:pt x="3093" y="12200"/>
                  </a:lnTo>
                  <a:cubicBezTo>
                    <a:pt x="3193" y="12200"/>
                    <a:pt x="3294" y="12167"/>
                    <a:pt x="3429" y="12167"/>
                  </a:cubicBezTo>
                  <a:cubicBezTo>
                    <a:pt x="3462" y="12167"/>
                    <a:pt x="3462" y="12133"/>
                    <a:pt x="3496" y="12133"/>
                  </a:cubicBezTo>
                  <a:cubicBezTo>
                    <a:pt x="3529" y="12133"/>
                    <a:pt x="3563" y="12133"/>
                    <a:pt x="3597" y="12099"/>
                  </a:cubicBezTo>
                  <a:cubicBezTo>
                    <a:pt x="3664" y="12099"/>
                    <a:pt x="3697" y="12099"/>
                    <a:pt x="3765" y="12066"/>
                  </a:cubicBezTo>
                  <a:cubicBezTo>
                    <a:pt x="3866" y="12032"/>
                    <a:pt x="3966" y="11999"/>
                    <a:pt x="4067" y="11965"/>
                  </a:cubicBezTo>
                  <a:cubicBezTo>
                    <a:pt x="4101" y="11965"/>
                    <a:pt x="4134" y="11965"/>
                    <a:pt x="4134" y="11931"/>
                  </a:cubicBezTo>
                  <a:lnTo>
                    <a:pt x="4168" y="11931"/>
                  </a:lnTo>
                  <a:cubicBezTo>
                    <a:pt x="4336" y="11864"/>
                    <a:pt x="4504" y="11797"/>
                    <a:pt x="4639" y="11696"/>
                  </a:cubicBezTo>
                  <a:lnTo>
                    <a:pt x="17779" y="4134"/>
                  </a:lnTo>
                  <a:cubicBezTo>
                    <a:pt x="18452" y="3731"/>
                    <a:pt x="18754" y="3260"/>
                    <a:pt x="18754" y="2756"/>
                  </a:cubicBezTo>
                  <a:lnTo>
                    <a:pt x="18754" y="0"/>
                  </a:lnTo>
                  <a:close/>
                </a:path>
              </a:pathLst>
            </a:custGeom>
            <a:solidFill>
              <a:srgbClr val="DEDAE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1" name="Google Shape;611;p12"/>
            <p:cNvSpPr/>
            <p:nvPr/>
          </p:nvSpPr>
          <p:spPr>
            <a:xfrm>
              <a:off x="-20004850" y="895800"/>
              <a:ext cx="836025" cy="475375"/>
            </a:xfrm>
            <a:custGeom>
              <a:avLst/>
              <a:gdLst/>
              <a:ahLst/>
              <a:cxnLst/>
              <a:rect l="l" t="t" r="r" b="b"/>
              <a:pathLst>
                <a:path w="33441" h="19015" extrusionOk="0">
                  <a:moveTo>
                    <a:pt x="16767" y="0"/>
                  </a:moveTo>
                  <a:cubicBezTo>
                    <a:pt x="15923" y="0"/>
                    <a:pt x="15074" y="193"/>
                    <a:pt x="14419" y="580"/>
                  </a:cubicBezTo>
                  <a:lnTo>
                    <a:pt x="1278" y="8175"/>
                  </a:lnTo>
                  <a:cubicBezTo>
                    <a:pt x="1" y="8915"/>
                    <a:pt x="1" y="10125"/>
                    <a:pt x="1278" y="10864"/>
                  </a:cubicBezTo>
                  <a:lnTo>
                    <a:pt x="14318" y="18460"/>
                  </a:lnTo>
                  <a:cubicBezTo>
                    <a:pt x="14956" y="18829"/>
                    <a:pt x="15805" y="19014"/>
                    <a:pt x="16654" y="19014"/>
                  </a:cubicBezTo>
                  <a:cubicBezTo>
                    <a:pt x="17502" y="19014"/>
                    <a:pt x="18351" y="18829"/>
                    <a:pt x="18990" y="18460"/>
                  </a:cubicBezTo>
                  <a:lnTo>
                    <a:pt x="32130" y="10864"/>
                  </a:lnTo>
                  <a:cubicBezTo>
                    <a:pt x="33441" y="10125"/>
                    <a:pt x="33441" y="8915"/>
                    <a:pt x="32164" y="8175"/>
                  </a:cubicBezTo>
                  <a:lnTo>
                    <a:pt x="19090" y="580"/>
                  </a:lnTo>
                  <a:cubicBezTo>
                    <a:pt x="18452" y="193"/>
                    <a:pt x="17612" y="0"/>
                    <a:pt x="1676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2" name="Google Shape;612;p12"/>
            <p:cNvSpPr/>
            <p:nvPr/>
          </p:nvSpPr>
          <p:spPr>
            <a:xfrm>
              <a:off x="-20483775" y="1423650"/>
              <a:ext cx="351225" cy="292425"/>
            </a:xfrm>
            <a:custGeom>
              <a:avLst/>
              <a:gdLst/>
              <a:ahLst/>
              <a:cxnLst/>
              <a:rect l="l" t="t" r="r" b="b"/>
              <a:pathLst>
                <a:path w="14049" h="11697" extrusionOk="0">
                  <a:moveTo>
                    <a:pt x="1" y="1"/>
                  </a:moveTo>
                  <a:lnTo>
                    <a:pt x="1" y="2757"/>
                  </a:lnTo>
                  <a:lnTo>
                    <a:pt x="1" y="2790"/>
                  </a:lnTo>
                  <a:cubicBezTo>
                    <a:pt x="1" y="2858"/>
                    <a:pt x="34" y="2925"/>
                    <a:pt x="34" y="2992"/>
                  </a:cubicBezTo>
                  <a:cubicBezTo>
                    <a:pt x="34" y="3026"/>
                    <a:pt x="68" y="3059"/>
                    <a:pt x="68" y="3093"/>
                  </a:cubicBezTo>
                  <a:cubicBezTo>
                    <a:pt x="68" y="3126"/>
                    <a:pt x="68" y="3126"/>
                    <a:pt x="68" y="3126"/>
                  </a:cubicBezTo>
                  <a:cubicBezTo>
                    <a:pt x="68" y="3160"/>
                    <a:pt x="68" y="3160"/>
                    <a:pt x="102" y="3160"/>
                  </a:cubicBezTo>
                  <a:cubicBezTo>
                    <a:pt x="102" y="3227"/>
                    <a:pt x="135" y="3294"/>
                    <a:pt x="169" y="3362"/>
                  </a:cubicBezTo>
                  <a:cubicBezTo>
                    <a:pt x="202" y="3395"/>
                    <a:pt x="202" y="3429"/>
                    <a:pt x="236" y="3463"/>
                  </a:cubicBezTo>
                  <a:cubicBezTo>
                    <a:pt x="236" y="3463"/>
                    <a:pt x="270" y="3496"/>
                    <a:pt x="270" y="3496"/>
                  </a:cubicBezTo>
                  <a:cubicBezTo>
                    <a:pt x="303" y="3530"/>
                    <a:pt x="303" y="3530"/>
                    <a:pt x="303" y="3563"/>
                  </a:cubicBezTo>
                  <a:cubicBezTo>
                    <a:pt x="370" y="3631"/>
                    <a:pt x="438" y="3698"/>
                    <a:pt x="505" y="3765"/>
                  </a:cubicBezTo>
                  <a:cubicBezTo>
                    <a:pt x="505" y="3765"/>
                    <a:pt x="538" y="3799"/>
                    <a:pt x="538" y="3799"/>
                  </a:cubicBezTo>
                  <a:cubicBezTo>
                    <a:pt x="606" y="3832"/>
                    <a:pt x="707" y="3899"/>
                    <a:pt x="774" y="3967"/>
                  </a:cubicBezTo>
                  <a:cubicBezTo>
                    <a:pt x="841" y="4000"/>
                    <a:pt x="875" y="4034"/>
                    <a:pt x="942" y="4067"/>
                  </a:cubicBezTo>
                  <a:cubicBezTo>
                    <a:pt x="942" y="4101"/>
                    <a:pt x="975" y="4101"/>
                    <a:pt x="975" y="4101"/>
                  </a:cubicBezTo>
                  <a:lnTo>
                    <a:pt x="14049" y="11697"/>
                  </a:lnTo>
                  <a:lnTo>
                    <a:pt x="14049" y="8941"/>
                  </a:lnTo>
                  <a:lnTo>
                    <a:pt x="975" y="1345"/>
                  </a:lnTo>
                  <a:cubicBezTo>
                    <a:pt x="908" y="1312"/>
                    <a:pt x="841" y="1278"/>
                    <a:pt x="774" y="1211"/>
                  </a:cubicBezTo>
                  <a:cubicBezTo>
                    <a:pt x="707" y="1177"/>
                    <a:pt x="606" y="1110"/>
                    <a:pt x="538" y="1043"/>
                  </a:cubicBezTo>
                  <a:cubicBezTo>
                    <a:pt x="438" y="942"/>
                    <a:pt x="337" y="841"/>
                    <a:pt x="270" y="740"/>
                  </a:cubicBezTo>
                  <a:cubicBezTo>
                    <a:pt x="270" y="740"/>
                    <a:pt x="236" y="707"/>
                    <a:pt x="236" y="707"/>
                  </a:cubicBezTo>
                  <a:cubicBezTo>
                    <a:pt x="169" y="606"/>
                    <a:pt x="102" y="505"/>
                    <a:pt x="68" y="404"/>
                  </a:cubicBezTo>
                  <a:cubicBezTo>
                    <a:pt x="68" y="371"/>
                    <a:pt x="68" y="371"/>
                    <a:pt x="68" y="371"/>
                  </a:cubicBezTo>
                  <a:cubicBezTo>
                    <a:pt x="34" y="236"/>
                    <a:pt x="1" y="135"/>
                    <a:pt x="1" y="1"/>
                  </a:cubicBezTo>
                  <a:close/>
                </a:path>
              </a:pathLst>
            </a:custGeom>
            <a:solidFill>
              <a:srgbClr val="DEDAE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3" name="Google Shape;613;p12"/>
            <p:cNvSpPr/>
            <p:nvPr/>
          </p:nvSpPr>
          <p:spPr>
            <a:xfrm>
              <a:off x="-20133400" y="1422825"/>
              <a:ext cx="469700" cy="306700"/>
            </a:xfrm>
            <a:custGeom>
              <a:avLst/>
              <a:gdLst/>
              <a:ahLst/>
              <a:cxnLst/>
              <a:rect l="l" t="t" r="r" b="b"/>
              <a:pathLst>
                <a:path w="18788" h="12268" extrusionOk="0">
                  <a:moveTo>
                    <a:pt x="18788" y="0"/>
                  </a:moveTo>
                  <a:cubicBezTo>
                    <a:pt x="18788" y="135"/>
                    <a:pt x="18754" y="269"/>
                    <a:pt x="18721" y="370"/>
                  </a:cubicBezTo>
                  <a:cubicBezTo>
                    <a:pt x="18620" y="740"/>
                    <a:pt x="18284" y="1109"/>
                    <a:pt x="17813" y="1378"/>
                  </a:cubicBezTo>
                  <a:lnTo>
                    <a:pt x="4672" y="8974"/>
                  </a:lnTo>
                  <a:cubicBezTo>
                    <a:pt x="4504" y="9075"/>
                    <a:pt x="4336" y="9142"/>
                    <a:pt x="4168" y="9209"/>
                  </a:cubicBezTo>
                  <a:cubicBezTo>
                    <a:pt x="4134" y="9209"/>
                    <a:pt x="4101" y="9243"/>
                    <a:pt x="4067" y="9243"/>
                  </a:cubicBezTo>
                  <a:cubicBezTo>
                    <a:pt x="3933" y="9276"/>
                    <a:pt x="3798" y="9343"/>
                    <a:pt x="3630" y="9377"/>
                  </a:cubicBezTo>
                  <a:cubicBezTo>
                    <a:pt x="3597" y="9377"/>
                    <a:pt x="3563" y="9377"/>
                    <a:pt x="3529" y="9411"/>
                  </a:cubicBezTo>
                  <a:cubicBezTo>
                    <a:pt x="3361" y="9444"/>
                    <a:pt x="3193" y="9478"/>
                    <a:pt x="2992" y="9478"/>
                  </a:cubicBezTo>
                  <a:cubicBezTo>
                    <a:pt x="2958" y="9511"/>
                    <a:pt x="2958" y="9511"/>
                    <a:pt x="2924" y="9511"/>
                  </a:cubicBezTo>
                  <a:cubicBezTo>
                    <a:pt x="2723" y="9511"/>
                    <a:pt x="2555" y="9545"/>
                    <a:pt x="2387" y="9545"/>
                  </a:cubicBezTo>
                  <a:lnTo>
                    <a:pt x="2286" y="9545"/>
                  </a:lnTo>
                  <a:cubicBezTo>
                    <a:pt x="2084" y="9545"/>
                    <a:pt x="1916" y="9511"/>
                    <a:pt x="1715" y="9511"/>
                  </a:cubicBezTo>
                  <a:cubicBezTo>
                    <a:pt x="1715" y="9511"/>
                    <a:pt x="1681" y="9478"/>
                    <a:pt x="1647" y="9478"/>
                  </a:cubicBezTo>
                  <a:cubicBezTo>
                    <a:pt x="1513" y="9478"/>
                    <a:pt x="1378" y="9444"/>
                    <a:pt x="1244" y="9411"/>
                  </a:cubicBezTo>
                  <a:cubicBezTo>
                    <a:pt x="1110" y="9411"/>
                    <a:pt x="1009" y="9377"/>
                    <a:pt x="908" y="9343"/>
                  </a:cubicBezTo>
                  <a:cubicBezTo>
                    <a:pt x="807" y="9310"/>
                    <a:pt x="740" y="9276"/>
                    <a:pt x="673" y="9276"/>
                  </a:cubicBezTo>
                  <a:cubicBezTo>
                    <a:pt x="437" y="9175"/>
                    <a:pt x="202" y="9108"/>
                    <a:pt x="1" y="8974"/>
                  </a:cubicBezTo>
                  <a:lnTo>
                    <a:pt x="1" y="11730"/>
                  </a:lnTo>
                  <a:cubicBezTo>
                    <a:pt x="202" y="11830"/>
                    <a:pt x="437" y="11931"/>
                    <a:pt x="639" y="11999"/>
                  </a:cubicBezTo>
                  <a:cubicBezTo>
                    <a:pt x="673" y="12032"/>
                    <a:pt x="706" y="12032"/>
                    <a:pt x="740" y="12032"/>
                  </a:cubicBezTo>
                  <a:cubicBezTo>
                    <a:pt x="774" y="12066"/>
                    <a:pt x="841" y="12066"/>
                    <a:pt x="908" y="12099"/>
                  </a:cubicBezTo>
                  <a:cubicBezTo>
                    <a:pt x="1009" y="12099"/>
                    <a:pt x="1110" y="12133"/>
                    <a:pt x="1244" y="12167"/>
                  </a:cubicBezTo>
                  <a:cubicBezTo>
                    <a:pt x="1278" y="12167"/>
                    <a:pt x="1311" y="12167"/>
                    <a:pt x="1345" y="12200"/>
                  </a:cubicBezTo>
                  <a:cubicBezTo>
                    <a:pt x="1446" y="12200"/>
                    <a:pt x="1547" y="12234"/>
                    <a:pt x="1647" y="12234"/>
                  </a:cubicBezTo>
                  <a:lnTo>
                    <a:pt x="1782" y="12234"/>
                  </a:lnTo>
                  <a:cubicBezTo>
                    <a:pt x="1883" y="12267"/>
                    <a:pt x="2017" y="12267"/>
                    <a:pt x="2118" y="12267"/>
                  </a:cubicBezTo>
                  <a:lnTo>
                    <a:pt x="2790" y="12267"/>
                  </a:lnTo>
                  <a:lnTo>
                    <a:pt x="2924" y="12234"/>
                  </a:lnTo>
                  <a:lnTo>
                    <a:pt x="3126" y="12234"/>
                  </a:lnTo>
                  <a:cubicBezTo>
                    <a:pt x="3227" y="12200"/>
                    <a:pt x="3328" y="12200"/>
                    <a:pt x="3429" y="12167"/>
                  </a:cubicBezTo>
                  <a:cubicBezTo>
                    <a:pt x="3462" y="12167"/>
                    <a:pt x="3496" y="12167"/>
                    <a:pt x="3529" y="12133"/>
                  </a:cubicBezTo>
                  <a:cubicBezTo>
                    <a:pt x="3563" y="12133"/>
                    <a:pt x="3597" y="12133"/>
                    <a:pt x="3630" y="12099"/>
                  </a:cubicBezTo>
                  <a:cubicBezTo>
                    <a:pt x="3697" y="12099"/>
                    <a:pt x="3731" y="12099"/>
                    <a:pt x="3798" y="12066"/>
                  </a:cubicBezTo>
                  <a:cubicBezTo>
                    <a:pt x="3899" y="12032"/>
                    <a:pt x="4000" y="11999"/>
                    <a:pt x="4101" y="11965"/>
                  </a:cubicBezTo>
                  <a:lnTo>
                    <a:pt x="4168" y="11965"/>
                  </a:lnTo>
                  <a:cubicBezTo>
                    <a:pt x="4168" y="11931"/>
                    <a:pt x="4202" y="11931"/>
                    <a:pt x="4202" y="11931"/>
                  </a:cubicBezTo>
                  <a:cubicBezTo>
                    <a:pt x="4370" y="11864"/>
                    <a:pt x="4538" y="11797"/>
                    <a:pt x="4672" y="11730"/>
                  </a:cubicBezTo>
                  <a:lnTo>
                    <a:pt x="17813" y="4134"/>
                  </a:lnTo>
                  <a:cubicBezTo>
                    <a:pt x="18485" y="3764"/>
                    <a:pt x="18788" y="3260"/>
                    <a:pt x="18788" y="2756"/>
                  </a:cubicBezTo>
                  <a:lnTo>
                    <a:pt x="18788" y="0"/>
                  </a:lnTo>
                  <a:close/>
                </a:path>
              </a:pathLst>
            </a:custGeom>
            <a:solidFill>
              <a:srgbClr val="DEDAE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4" name="Google Shape;614;p12"/>
            <p:cNvSpPr/>
            <p:nvPr/>
          </p:nvSpPr>
          <p:spPr>
            <a:xfrm>
              <a:off x="-20491325" y="1186300"/>
              <a:ext cx="836025" cy="474750"/>
            </a:xfrm>
            <a:custGeom>
              <a:avLst/>
              <a:gdLst/>
              <a:ahLst/>
              <a:cxnLst/>
              <a:rect l="l" t="t" r="r" b="b"/>
              <a:pathLst>
                <a:path w="33441" h="18990" extrusionOk="0">
                  <a:moveTo>
                    <a:pt x="16771" y="0"/>
                  </a:moveTo>
                  <a:cubicBezTo>
                    <a:pt x="15931" y="0"/>
                    <a:pt x="15091" y="185"/>
                    <a:pt x="14452" y="555"/>
                  </a:cubicBezTo>
                  <a:lnTo>
                    <a:pt x="1277" y="8150"/>
                  </a:lnTo>
                  <a:cubicBezTo>
                    <a:pt x="0" y="8890"/>
                    <a:pt x="0" y="10100"/>
                    <a:pt x="1277" y="10839"/>
                  </a:cubicBezTo>
                  <a:lnTo>
                    <a:pt x="14318" y="18435"/>
                  </a:lnTo>
                  <a:cubicBezTo>
                    <a:pt x="14956" y="18804"/>
                    <a:pt x="15805" y="18989"/>
                    <a:pt x="16653" y="18989"/>
                  </a:cubicBezTo>
                  <a:cubicBezTo>
                    <a:pt x="17502" y="18989"/>
                    <a:pt x="18351" y="18804"/>
                    <a:pt x="18989" y="18435"/>
                  </a:cubicBezTo>
                  <a:lnTo>
                    <a:pt x="32130" y="10839"/>
                  </a:lnTo>
                  <a:cubicBezTo>
                    <a:pt x="33441" y="10100"/>
                    <a:pt x="33441" y="8890"/>
                    <a:pt x="32164" y="8150"/>
                  </a:cubicBezTo>
                  <a:lnTo>
                    <a:pt x="19090" y="555"/>
                  </a:lnTo>
                  <a:cubicBezTo>
                    <a:pt x="18451" y="185"/>
                    <a:pt x="17611" y="0"/>
                    <a:pt x="16771"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5" name="Google Shape;615;p12"/>
            <p:cNvSpPr/>
            <p:nvPr/>
          </p:nvSpPr>
          <p:spPr>
            <a:xfrm>
              <a:off x="-20981175" y="1714375"/>
              <a:ext cx="351225" cy="292425"/>
            </a:xfrm>
            <a:custGeom>
              <a:avLst/>
              <a:gdLst/>
              <a:ahLst/>
              <a:cxnLst/>
              <a:rect l="l" t="t" r="r" b="b"/>
              <a:pathLst>
                <a:path w="14049" h="11697" extrusionOk="0">
                  <a:moveTo>
                    <a:pt x="0" y="0"/>
                  </a:moveTo>
                  <a:cubicBezTo>
                    <a:pt x="0" y="7"/>
                    <a:pt x="1" y="14"/>
                    <a:pt x="1" y="20"/>
                  </a:cubicBezTo>
                  <a:lnTo>
                    <a:pt x="1" y="20"/>
                  </a:lnTo>
                  <a:lnTo>
                    <a:pt x="0" y="0"/>
                  </a:lnTo>
                  <a:close/>
                  <a:moveTo>
                    <a:pt x="1" y="20"/>
                  </a:moveTo>
                  <a:lnTo>
                    <a:pt x="34" y="2756"/>
                  </a:lnTo>
                  <a:lnTo>
                    <a:pt x="34" y="2790"/>
                  </a:lnTo>
                  <a:cubicBezTo>
                    <a:pt x="34" y="2857"/>
                    <a:pt x="34" y="2924"/>
                    <a:pt x="34" y="2992"/>
                  </a:cubicBezTo>
                  <a:cubicBezTo>
                    <a:pt x="34" y="3025"/>
                    <a:pt x="68" y="3059"/>
                    <a:pt x="68" y="3092"/>
                  </a:cubicBezTo>
                  <a:cubicBezTo>
                    <a:pt x="68" y="3126"/>
                    <a:pt x="68" y="3126"/>
                    <a:pt x="68" y="3126"/>
                  </a:cubicBezTo>
                  <a:cubicBezTo>
                    <a:pt x="101" y="3160"/>
                    <a:pt x="101" y="3160"/>
                    <a:pt x="101" y="3160"/>
                  </a:cubicBezTo>
                  <a:cubicBezTo>
                    <a:pt x="101" y="3227"/>
                    <a:pt x="135" y="3294"/>
                    <a:pt x="168" y="3361"/>
                  </a:cubicBezTo>
                  <a:cubicBezTo>
                    <a:pt x="202" y="3395"/>
                    <a:pt x="236" y="3429"/>
                    <a:pt x="236" y="3462"/>
                  </a:cubicBezTo>
                  <a:cubicBezTo>
                    <a:pt x="269" y="3462"/>
                    <a:pt x="269" y="3496"/>
                    <a:pt x="269" y="3496"/>
                  </a:cubicBezTo>
                  <a:cubicBezTo>
                    <a:pt x="303" y="3529"/>
                    <a:pt x="303" y="3529"/>
                    <a:pt x="303" y="3563"/>
                  </a:cubicBezTo>
                  <a:cubicBezTo>
                    <a:pt x="370" y="3630"/>
                    <a:pt x="437" y="3697"/>
                    <a:pt x="505" y="3765"/>
                  </a:cubicBezTo>
                  <a:cubicBezTo>
                    <a:pt x="538" y="3765"/>
                    <a:pt x="538" y="3798"/>
                    <a:pt x="538" y="3798"/>
                  </a:cubicBezTo>
                  <a:cubicBezTo>
                    <a:pt x="605" y="3832"/>
                    <a:pt x="706" y="3899"/>
                    <a:pt x="773" y="3966"/>
                  </a:cubicBezTo>
                  <a:cubicBezTo>
                    <a:pt x="841" y="4000"/>
                    <a:pt x="874" y="4033"/>
                    <a:pt x="941" y="4067"/>
                  </a:cubicBezTo>
                  <a:cubicBezTo>
                    <a:pt x="941" y="4101"/>
                    <a:pt x="975" y="4101"/>
                    <a:pt x="975" y="4101"/>
                  </a:cubicBezTo>
                  <a:lnTo>
                    <a:pt x="14049" y="11696"/>
                  </a:lnTo>
                  <a:lnTo>
                    <a:pt x="14015" y="8940"/>
                  </a:lnTo>
                  <a:lnTo>
                    <a:pt x="975" y="1345"/>
                  </a:lnTo>
                  <a:cubicBezTo>
                    <a:pt x="908" y="1311"/>
                    <a:pt x="841" y="1278"/>
                    <a:pt x="773" y="1210"/>
                  </a:cubicBezTo>
                  <a:cubicBezTo>
                    <a:pt x="673" y="1177"/>
                    <a:pt x="605" y="1110"/>
                    <a:pt x="538" y="1042"/>
                  </a:cubicBezTo>
                  <a:cubicBezTo>
                    <a:pt x="437" y="941"/>
                    <a:pt x="337" y="874"/>
                    <a:pt x="269" y="740"/>
                  </a:cubicBezTo>
                  <a:cubicBezTo>
                    <a:pt x="269" y="740"/>
                    <a:pt x="236" y="706"/>
                    <a:pt x="236" y="706"/>
                  </a:cubicBezTo>
                  <a:cubicBezTo>
                    <a:pt x="168" y="605"/>
                    <a:pt x="101" y="505"/>
                    <a:pt x="68" y="404"/>
                  </a:cubicBezTo>
                  <a:cubicBezTo>
                    <a:pt x="68" y="370"/>
                    <a:pt x="68" y="370"/>
                    <a:pt x="68" y="370"/>
                  </a:cubicBezTo>
                  <a:cubicBezTo>
                    <a:pt x="36" y="242"/>
                    <a:pt x="4" y="145"/>
                    <a:pt x="1" y="20"/>
                  </a:cubicBezTo>
                  <a:close/>
                </a:path>
              </a:pathLst>
            </a:custGeom>
            <a:solidFill>
              <a:srgbClr val="DEDAE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6" name="Google Shape;616;p12"/>
            <p:cNvSpPr/>
            <p:nvPr/>
          </p:nvSpPr>
          <p:spPr>
            <a:xfrm>
              <a:off x="-20629975" y="1713525"/>
              <a:ext cx="469700" cy="306700"/>
            </a:xfrm>
            <a:custGeom>
              <a:avLst/>
              <a:gdLst/>
              <a:ahLst/>
              <a:cxnLst/>
              <a:rect l="l" t="t" r="r" b="b"/>
              <a:pathLst>
                <a:path w="18788" h="12268" extrusionOk="0">
                  <a:moveTo>
                    <a:pt x="18754" y="1"/>
                  </a:moveTo>
                  <a:cubicBezTo>
                    <a:pt x="18754" y="135"/>
                    <a:pt x="18754" y="270"/>
                    <a:pt x="18721" y="371"/>
                  </a:cubicBezTo>
                  <a:cubicBezTo>
                    <a:pt x="18586" y="740"/>
                    <a:pt x="18284" y="1110"/>
                    <a:pt x="17780" y="1379"/>
                  </a:cubicBezTo>
                  <a:lnTo>
                    <a:pt x="4639" y="8974"/>
                  </a:lnTo>
                  <a:cubicBezTo>
                    <a:pt x="4504" y="9075"/>
                    <a:pt x="4303" y="9142"/>
                    <a:pt x="4135" y="9210"/>
                  </a:cubicBezTo>
                  <a:cubicBezTo>
                    <a:pt x="4101" y="9210"/>
                    <a:pt x="4101" y="9243"/>
                    <a:pt x="4067" y="9243"/>
                  </a:cubicBezTo>
                  <a:cubicBezTo>
                    <a:pt x="3899" y="9310"/>
                    <a:pt x="3765" y="9344"/>
                    <a:pt x="3597" y="9378"/>
                  </a:cubicBezTo>
                  <a:cubicBezTo>
                    <a:pt x="3563" y="9378"/>
                    <a:pt x="3530" y="9378"/>
                    <a:pt x="3496" y="9411"/>
                  </a:cubicBezTo>
                  <a:cubicBezTo>
                    <a:pt x="3328" y="9445"/>
                    <a:pt x="3160" y="9478"/>
                    <a:pt x="2992" y="9478"/>
                  </a:cubicBezTo>
                  <a:cubicBezTo>
                    <a:pt x="2958" y="9512"/>
                    <a:pt x="2925" y="9512"/>
                    <a:pt x="2891" y="9512"/>
                  </a:cubicBezTo>
                  <a:cubicBezTo>
                    <a:pt x="2723" y="9512"/>
                    <a:pt x="2521" y="9546"/>
                    <a:pt x="2353" y="9546"/>
                  </a:cubicBezTo>
                  <a:lnTo>
                    <a:pt x="2253" y="9546"/>
                  </a:lnTo>
                  <a:cubicBezTo>
                    <a:pt x="2085" y="9546"/>
                    <a:pt x="1883" y="9512"/>
                    <a:pt x="1715" y="9512"/>
                  </a:cubicBezTo>
                  <a:cubicBezTo>
                    <a:pt x="1681" y="9512"/>
                    <a:pt x="1648" y="9478"/>
                    <a:pt x="1614" y="9478"/>
                  </a:cubicBezTo>
                  <a:cubicBezTo>
                    <a:pt x="1480" y="9478"/>
                    <a:pt x="1345" y="9445"/>
                    <a:pt x="1211" y="9411"/>
                  </a:cubicBezTo>
                  <a:cubicBezTo>
                    <a:pt x="1110" y="9411"/>
                    <a:pt x="975" y="9378"/>
                    <a:pt x="875" y="9344"/>
                  </a:cubicBezTo>
                  <a:cubicBezTo>
                    <a:pt x="807" y="9310"/>
                    <a:pt x="707" y="9310"/>
                    <a:pt x="639" y="9277"/>
                  </a:cubicBezTo>
                  <a:cubicBezTo>
                    <a:pt x="404" y="9176"/>
                    <a:pt x="169" y="9109"/>
                    <a:pt x="1" y="8974"/>
                  </a:cubicBezTo>
                  <a:lnTo>
                    <a:pt x="1" y="11730"/>
                  </a:lnTo>
                  <a:cubicBezTo>
                    <a:pt x="202" y="11831"/>
                    <a:pt x="404" y="11932"/>
                    <a:pt x="639" y="11999"/>
                  </a:cubicBezTo>
                  <a:cubicBezTo>
                    <a:pt x="673" y="12033"/>
                    <a:pt x="673" y="12033"/>
                    <a:pt x="707" y="12033"/>
                  </a:cubicBezTo>
                  <a:cubicBezTo>
                    <a:pt x="774" y="12066"/>
                    <a:pt x="841" y="12066"/>
                    <a:pt x="875" y="12066"/>
                  </a:cubicBezTo>
                  <a:cubicBezTo>
                    <a:pt x="1009" y="12100"/>
                    <a:pt x="1110" y="12134"/>
                    <a:pt x="1211" y="12167"/>
                  </a:cubicBezTo>
                  <a:cubicBezTo>
                    <a:pt x="1244" y="12167"/>
                    <a:pt x="1278" y="12201"/>
                    <a:pt x="1345" y="12201"/>
                  </a:cubicBezTo>
                  <a:cubicBezTo>
                    <a:pt x="1412" y="12201"/>
                    <a:pt x="1513" y="12234"/>
                    <a:pt x="1614" y="12234"/>
                  </a:cubicBezTo>
                  <a:lnTo>
                    <a:pt x="1715" y="12234"/>
                  </a:lnTo>
                  <a:cubicBezTo>
                    <a:pt x="1715" y="12234"/>
                    <a:pt x="1748" y="12268"/>
                    <a:pt x="1748" y="12268"/>
                  </a:cubicBezTo>
                  <a:lnTo>
                    <a:pt x="2790" y="12268"/>
                  </a:lnTo>
                  <a:lnTo>
                    <a:pt x="2891" y="12234"/>
                  </a:lnTo>
                  <a:lnTo>
                    <a:pt x="3093" y="12234"/>
                  </a:lnTo>
                  <a:cubicBezTo>
                    <a:pt x="3194" y="12201"/>
                    <a:pt x="3328" y="12201"/>
                    <a:pt x="3429" y="12167"/>
                  </a:cubicBezTo>
                  <a:cubicBezTo>
                    <a:pt x="3463" y="12167"/>
                    <a:pt x="3496" y="12167"/>
                    <a:pt x="3496" y="12134"/>
                  </a:cubicBezTo>
                  <a:lnTo>
                    <a:pt x="3597" y="12134"/>
                  </a:lnTo>
                  <a:cubicBezTo>
                    <a:pt x="3664" y="12100"/>
                    <a:pt x="3731" y="12100"/>
                    <a:pt x="3765" y="12066"/>
                  </a:cubicBezTo>
                  <a:cubicBezTo>
                    <a:pt x="3866" y="12033"/>
                    <a:pt x="3967" y="11999"/>
                    <a:pt x="4067" y="11965"/>
                  </a:cubicBezTo>
                  <a:lnTo>
                    <a:pt x="4135" y="11965"/>
                  </a:lnTo>
                  <a:cubicBezTo>
                    <a:pt x="4168" y="11932"/>
                    <a:pt x="4168" y="11932"/>
                    <a:pt x="4168" y="11932"/>
                  </a:cubicBezTo>
                  <a:cubicBezTo>
                    <a:pt x="4336" y="11865"/>
                    <a:pt x="4504" y="11797"/>
                    <a:pt x="4639" y="11730"/>
                  </a:cubicBezTo>
                  <a:lnTo>
                    <a:pt x="17813" y="4135"/>
                  </a:lnTo>
                  <a:cubicBezTo>
                    <a:pt x="18452" y="3765"/>
                    <a:pt x="18788" y="3261"/>
                    <a:pt x="18788" y="2757"/>
                  </a:cubicBezTo>
                  <a:lnTo>
                    <a:pt x="18754" y="1"/>
                  </a:lnTo>
                  <a:close/>
                </a:path>
              </a:pathLst>
            </a:custGeom>
            <a:solidFill>
              <a:srgbClr val="DEDAE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7" name="Google Shape;617;p12"/>
            <p:cNvSpPr/>
            <p:nvPr/>
          </p:nvSpPr>
          <p:spPr>
            <a:xfrm>
              <a:off x="-20988750" y="1477000"/>
              <a:ext cx="836050" cy="474750"/>
            </a:xfrm>
            <a:custGeom>
              <a:avLst/>
              <a:gdLst/>
              <a:ahLst/>
              <a:cxnLst/>
              <a:rect l="l" t="t" r="r" b="b"/>
              <a:pathLst>
                <a:path w="33442" h="18990" extrusionOk="0">
                  <a:moveTo>
                    <a:pt x="16772" y="1"/>
                  </a:moveTo>
                  <a:cubicBezTo>
                    <a:pt x="15931" y="1"/>
                    <a:pt x="15091" y="186"/>
                    <a:pt x="14453" y="556"/>
                  </a:cubicBezTo>
                  <a:lnTo>
                    <a:pt x="1278" y="8151"/>
                  </a:lnTo>
                  <a:cubicBezTo>
                    <a:pt x="1" y="8890"/>
                    <a:pt x="1" y="10100"/>
                    <a:pt x="1278" y="10840"/>
                  </a:cubicBezTo>
                  <a:lnTo>
                    <a:pt x="14352" y="18435"/>
                  </a:lnTo>
                  <a:cubicBezTo>
                    <a:pt x="14990" y="18805"/>
                    <a:pt x="15831" y="18990"/>
                    <a:pt x="16671" y="18990"/>
                  </a:cubicBezTo>
                  <a:cubicBezTo>
                    <a:pt x="17511" y="18990"/>
                    <a:pt x="18351" y="18805"/>
                    <a:pt x="18990" y="18435"/>
                  </a:cubicBezTo>
                  <a:lnTo>
                    <a:pt x="32131" y="10840"/>
                  </a:lnTo>
                  <a:cubicBezTo>
                    <a:pt x="33442" y="10100"/>
                    <a:pt x="33442" y="8890"/>
                    <a:pt x="32164" y="8151"/>
                  </a:cubicBezTo>
                  <a:lnTo>
                    <a:pt x="19091" y="556"/>
                  </a:lnTo>
                  <a:cubicBezTo>
                    <a:pt x="18452" y="186"/>
                    <a:pt x="17612" y="1"/>
                    <a:pt x="16772"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8" name="Google Shape;618;p12"/>
            <p:cNvSpPr/>
            <p:nvPr/>
          </p:nvSpPr>
          <p:spPr>
            <a:xfrm>
              <a:off x="-21457575" y="1997525"/>
              <a:ext cx="350375" cy="292425"/>
            </a:xfrm>
            <a:custGeom>
              <a:avLst/>
              <a:gdLst/>
              <a:ahLst/>
              <a:cxnLst/>
              <a:rect l="l" t="t" r="r" b="b"/>
              <a:pathLst>
                <a:path w="14015" h="11697" extrusionOk="0">
                  <a:moveTo>
                    <a:pt x="0" y="1"/>
                  </a:moveTo>
                  <a:lnTo>
                    <a:pt x="0" y="2756"/>
                  </a:lnTo>
                  <a:lnTo>
                    <a:pt x="0" y="2790"/>
                  </a:lnTo>
                  <a:cubicBezTo>
                    <a:pt x="0" y="2857"/>
                    <a:pt x="0" y="2891"/>
                    <a:pt x="34" y="2958"/>
                  </a:cubicBezTo>
                  <a:cubicBezTo>
                    <a:pt x="34" y="3025"/>
                    <a:pt x="34" y="3059"/>
                    <a:pt x="68" y="3093"/>
                  </a:cubicBezTo>
                  <a:cubicBezTo>
                    <a:pt x="68" y="3093"/>
                    <a:pt x="68" y="3126"/>
                    <a:pt x="68" y="3126"/>
                  </a:cubicBezTo>
                  <a:cubicBezTo>
                    <a:pt x="68" y="3126"/>
                    <a:pt x="68" y="3160"/>
                    <a:pt x="68" y="3160"/>
                  </a:cubicBezTo>
                  <a:cubicBezTo>
                    <a:pt x="101" y="3227"/>
                    <a:pt x="135" y="3294"/>
                    <a:pt x="168" y="3361"/>
                  </a:cubicBezTo>
                  <a:cubicBezTo>
                    <a:pt x="168" y="3395"/>
                    <a:pt x="202" y="3395"/>
                    <a:pt x="236" y="3429"/>
                  </a:cubicBezTo>
                  <a:cubicBezTo>
                    <a:pt x="236" y="3462"/>
                    <a:pt x="236" y="3462"/>
                    <a:pt x="269" y="3496"/>
                  </a:cubicBezTo>
                  <a:cubicBezTo>
                    <a:pt x="269" y="3496"/>
                    <a:pt x="269" y="3529"/>
                    <a:pt x="303" y="3529"/>
                  </a:cubicBezTo>
                  <a:cubicBezTo>
                    <a:pt x="336" y="3630"/>
                    <a:pt x="437" y="3697"/>
                    <a:pt x="504" y="3765"/>
                  </a:cubicBezTo>
                  <a:cubicBezTo>
                    <a:pt x="605" y="3832"/>
                    <a:pt x="673" y="3899"/>
                    <a:pt x="740" y="3966"/>
                  </a:cubicBezTo>
                  <a:cubicBezTo>
                    <a:pt x="807" y="4000"/>
                    <a:pt x="874" y="4034"/>
                    <a:pt x="908" y="4067"/>
                  </a:cubicBezTo>
                  <a:cubicBezTo>
                    <a:pt x="941" y="4067"/>
                    <a:pt x="941" y="4101"/>
                    <a:pt x="975" y="4101"/>
                  </a:cubicBezTo>
                  <a:lnTo>
                    <a:pt x="14015" y="11696"/>
                  </a:lnTo>
                  <a:lnTo>
                    <a:pt x="14015" y="8940"/>
                  </a:lnTo>
                  <a:lnTo>
                    <a:pt x="941" y="1345"/>
                  </a:lnTo>
                  <a:cubicBezTo>
                    <a:pt x="874" y="1311"/>
                    <a:pt x="807" y="1244"/>
                    <a:pt x="740" y="1210"/>
                  </a:cubicBezTo>
                  <a:cubicBezTo>
                    <a:pt x="673" y="1143"/>
                    <a:pt x="572" y="1076"/>
                    <a:pt x="504" y="1042"/>
                  </a:cubicBezTo>
                  <a:cubicBezTo>
                    <a:pt x="404" y="942"/>
                    <a:pt x="336" y="841"/>
                    <a:pt x="269" y="740"/>
                  </a:cubicBezTo>
                  <a:cubicBezTo>
                    <a:pt x="236" y="740"/>
                    <a:pt x="236" y="706"/>
                    <a:pt x="236" y="706"/>
                  </a:cubicBezTo>
                  <a:cubicBezTo>
                    <a:pt x="168" y="605"/>
                    <a:pt x="101" y="505"/>
                    <a:pt x="68" y="370"/>
                  </a:cubicBezTo>
                  <a:cubicBezTo>
                    <a:pt x="68" y="370"/>
                    <a:pt x="68" y="370"/>
                    <a:pt x="68" y="337"/>
                  </a:cubicBezTo>
                  <a:cubicBezTo>
                    <a:pt x="34" y="236"/>
                    <a:pt x="0" y="135"/>
                    <a:pt x="0" y="1"/>
                  </a:cubicBezTo>
                  <a:close/>
                </a:path>
              </a:pathLst>
            </a:custGeom>
            <a:solidFill>
              <a:srgbClr val="DEDAE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9" name="Google Shape;619;p12"/>
            <p:cNvSpPr/>
            <p:nvPr/>
          </p:nvSpPr>
          <p:spPr>
            <a:xfrm>
              <a:off x="-21107200" y="1996675"/>
              <a:ext cx="469700" cy="306725"/>
            </a:xfrm>
            <a:custGeom>
              <a:avLst/>
              <a:gdLst/>
              <a:ahLst/>
              <a:cxnLst/>
              <a:rect l="l" t="t" r="r" b="b"/>
              <a:pathLst>
                <a:path w="18788" h="12269" extrusionOk="0">
                  <a:moveTo>
                    <a:pt x="18787" y="1"/>
                  </a:moveTo>
                  <a:cubicBezTo>
                    <a:pt x="18787" y="135"/>
                    <a:pt x="18754" y="270"/>
                    <a:pt x="18720" y="371"/>
                  </a:cubicBezTo>
                  <a:cubicBezTo>
                    <a:pt x="18586" y="740"/>
                    <a:pt x="18283" y="1110"/>
                    <a:pt x="17813" y="1379"/>
                  </a:cubicBezTo>
                  <a:lnTo>
                    <a:pt x="4672" y="8974"/>
                  </a:lnTo>
                  <a:cubicBezTo>
                    <a:pt x="4504" y="9042"/>
                    <a:pt x="4336" y="9142"/>
                    <a:pt x="4168" y="9210"/>
                  </a:cubicBezTo>
                  <a:cubicBezTo>
                    <a:pt x="4134" y="9210"/>
                    <a:pt x="4100" y="9210"/>
                    <a:pt x="4067" y="9243"/>
                  </a:cubicBezTo>
                  <a:cubicBezTo>
                    <a:pt x="3932" y="9277"/>
                    <a:pt x="3764" y="9344"/>
                    <a:pt x="3630" y="9378"/>
                  </a:cubicBezTo>
                  <a:cubicBezTo>
                    <a:pt x="3596" y="9378"/>
                    <a:pt x="3563" y="9378"/>
                    <a:pt x="3529" y="9411"/>
                  </a:cubicBezTo>
                  <a:cubicBezTo>
                    <a:pt x="3361" y="9445"/>
                    <a:pt x="3159" y="9479"/>
                    <a:pt x="2991" y="9479"/>
                  </a:cubicBezTo>
                  <a:cubicBezTo>
                    <a:pt x="2958" y="9479"/>
                    <a:pt x="2958" y="9479"/>
                    <a:pt x="2924" y="9512"/>
                  </a:cubicBezTo>
                  <a:lnTo>
                    <a:pt x="1714" y="9512"/>
                  </a:lnTo>
                  <a:cubicBezTo>
                    <a:pt x="1681" y="9479"/>
                    <a:pt x="1647" y="9479"/>
                    <a:pt x="1613" y="9479"/>
                  </a:cubicBezTo>
                  <a:cubicBezTo>
                    <a:pt x="1479" y="9479"/>
                    <a:pt x="1344" y="9445"/>
                    <a:pt x="1210" y="9411"/>
                  </a:cubicBezTo>
                  <a:cubicBezTo>
                    <a:pt x="1109" y="9411"/>
                    <a:pt x="1008" y="9378"/>
                    <a:pt x="908" y="9344"/>
                  </a:cubicBezTo>
                  <a:cubicBezTo>
                    <a:pt x="807" y="9311"/>
                    <a:pt x="740" y="9277"/>
                    <a:pt x="639" y="9277"/>
                  </a:cubicBezTo>
                  <a:cubicBezTo>
                    <a:pt x="403" y="9176"/>
                    <a:pt x="202" y="9109"/>
                    <a:pt x="0" y="8974"/>
                  </a:cubicBezTo>
                  <a:lnTo>
                    <a:pt x="0" y="11730"/>
                  </a:lnTo>
                  <a:cubicBezTo>
                    <a:pt x="202" y="11831"/>
                    <a:pt x="437" y="11932"/>
                    <a:pt x="672" y="11999"/>
                  </a:cubicBezTo>
                  <a:cubicBezTo>
                    <a:pt x="672" y="11999"/>
                    <a:pt x="706" y="12033"/>
                    <a:pt x="740" y="12033"/>
                  </a:cubicBezTo>
                  <a:cubicBezTo>
                    <a:pt x="773" y="12066"/>
                    <a:pt x="840" y="12066"/>
                    <a:pt x="908" y="12066"/>
                  </a:cubicBezTo>
                  <a:cubicBezTo>
                    <a:pt x="1008" y="12100"/>
                    <a:pt x="1109" y="12134"/>
                    <a:pt x="1244" y="12167"/>
                  </a:cubicBezTo>
                  <a:cubicBezTo>
                    <a:pt x="1277" y="12167"/>
                    <a:pt x="1311" y="12167"/>
                    <a:pt x="1344" y="12201"/>
                  </a:cubicBezTo>
                  <a:cubicBezTo>
                    <a:pt x="1445" y="12201"/>
                    <a:pt x="1546" y="12201"/>
                    <a:pt x="1647" y="12234"/>
                  </a:cubicBezTo>
                  <a:lnTo>
                    <a:pt x="1781" y="12234"/>
                  </a:lnTo>
                  <a:cubicBezTo>
                    <a:pt x="1882" y="12268"/>
                    <a:pt x="2017" y="12268"/>
                    <a:pt x="2117" y="12268"/>
                  </a:cubicBezTo>
                  <a:lnTo>
                    <a:pt x="2790" y="12268"/>
                  </a:lnTo>
                  <a:cubicBezTo>
                    <a:pt x="2823" y="12234"/>
                    <a:pt x="2890" y="12234"/>
                    <a:pt x="2924" y="12234"/>
                  </a:cubicBezTo>
                  <a:lnTo>
                    <a:pt x="3126" y="12234"/>
                  </a:lnTo>
                  <a:cubicBezTo>
                    <a:pt x="3227" y="12201"/>
                    <a:pt x="3327" y="12167"/>
                    <a:pt x="3428" y="12167"/>
                  </a:cubicBezTo>
                  <a:cubicBezTo>
                    <a:pt x="3462" y="12167"/>
                    <a:pt x="3495" y="12134"/>
                    <a:pt x="3529" y="12134"/>
                  </a:cubicBezTo>
                  <a:cubicBezTo>
                    <a:pt x="3563" y="12134"/>
                    <a:pt x="3596" y="12134"/>
                    <a:pt x="3630" y="12100"/>
                  </a:cubicBezTo>
                  <a:cubicBezTo>
                    <a:pt x="3663" y="12100"/>
                    <a:pt x="3731" y="12100"/>
                    <a:pt x="3798" y="12066"/>
                  </a:cubicBezTo>
                  <a:cubicBezTo>
                    <a:pt x="3899" y="12033"/>
                    <a:pt x="4000" y="11999"/>
                    <a:pt x="4100" y="11966"/>
                  </a:cubicBezTo>
                  <a:lnTo>
                    <a:pt x="4168" y="11966"/>
                  </a:lnTo>
                  <a:cubicBezTo>
                    <a:pt x="4168" y="11932"/>
                    <a:pt x="4168" y="11932"/>
                    <a:pt x="4201" y="11932"/>
                  </a:cubicBezTo>
                  <a:cubicBezTo>
                    <a:pt x="4369" y="11865"/>
                    <a:pt x="4537" y="11798"/>
                    <a:pt x="4672" y="11697"/>
                  </a:cubicBezTo>
                  <a:lnTo>
                    <a:pt x="17813" y="4101"/>
                  </a:lnTo>
                  <a:cubicBezTo>
                    <a:pt x="18451" y="3731"/>
                    <a:pt x="18787" y="3261"/>
                    <a:pt x="18787" y="2757"/>
                  </a:cubicBezTo>
                  <a:lnTo>
                    <a:pt x="18787" y="1"/>
                  </a:lnTo>
                  <a:close/>
                </a:path>
              </a:pathLst>
            </a:custGeom>
            <a:solidFill>
              <a:srgbClr val="DEDAE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0" name="Google Shape;620;p12"/>
            <p:cNvSpPr/>
            <p:nvPr/>
          </p:nvSpPr>
          <p:spPr>
            <a:xfrm>
              <a:off x="-21465975" y="1760175"/>
              <a:ext cx="836875" cy="474725"/>
            </a:xfrm>
            <a:custGeom>
              <a:avLst/>
              <a:gdLst/>
              <a:ahLst/>
              <a:cxnLst/>
              <a:rect l="l" t="t" r="r" b="b"/>
              <a:pathLst>
                <a:path w="33475" h="18989" extrusionOk="0">
                  <a:moveTo>
                    <a:pt x="16800" y="0"/>
                  </a:moveTo>
                  <a:cubicBezTo>
                    <a:pt x="15956" y="0"/>
                    <a:pt x="15107" y="185"/>
                    <a:pt x="14452" y="555"/>
                  </a:cubicBezTo>
                  <a:lnTo>
                    <a:pt x="1311" y="8150"/>
                  </a:lnTo>
                  <a:cubicBezTo>
                    <a:pt x="0" y="8890"/>
                    <a:pt x="0" y="10099"/>
                    <a:pt x="1277" y="10839"/>
                  </a:cubicBezTo>
                  <a:lnTo>
                    <a:pt x="14351" y="18434"/>
                  </a:lnTo>
                  <a:cubicBezTo>
                    <a:pt x="14990" y="18804"/>
                    <a:pt x="15830" y="18989"/>
                    <a:pt x="16674" y="18989"/>
                  </a:cubicBezTo>
                  <a:cubicBezTo>
                    <a:pt x="17519" y="18989"/>
                    <a:pt x="18367" y="18804"/>
                    <a:pt x="19023" y="18434"/>
                  </a:cubicBezTo>
                  <a:lnTo>
                    <a:pt x="32164" y="10839"/>
                  </a:lnTo>
                  <a:cubicBezTo>
                    <a:pt x="33441" y="10099"/>
                    <a:pt x="33474" y="8890"/>
                    <a:pt x="32197" y="8150"/>
                  </a:cubicBezTo>
                  <a:lnTo>
                    <a:pt x="19124" y="555"/>
                  </a:lnTo>
                  <a:cubicBezTo>
                    <a:pt x="18485" y="185"/>
                    <a:pt x="17645" y="0"/>
                    <a:pt x="16800"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1" name="Google Shape;621;p12"/>
            <p:cNvSpPr/>
            <p:nvPr/>
          </p:nvSpPr>
          <p:spPr>
            <a:xfrm>
              <a:off x="-21939850" y="2280675"/>
              <a:ext cx="351225" cy="292425"/>
            </a:xfrm>
            <a:custGeom>
              <a:avLst/>
              <a:gdLst/>
              <a:ahLst/>
              <a:cxnLst/>
              <a:rect l="l" t="t" r="r" b="b"/>
              <a:pathLst>
                <a:path w="14049" h="11697" extrusionOk="0">
                  <a:moveTo>
                    <a:pt x="0" y="1"/>
                  </a:moveTo>
                  <a:lnTo>
                    <a:pt x="0" y="2757"/>
                  </a:lnTo>
                  <a:lnTo>
                    <a:pt x="0" y="2790"/>
                  </a:lnTo>
                  <a:cubicBezTo>
                    <a:pt x="0" y="2857"/>
                    <a:pt x="34" y="2925"/>
                    <a:pt x="34" y="2992"/>
                  </a:cubicBezTo>
                  <a:cubicBezTo>
                    <a:pt x="34" y="3025"/>
                    <a:pt x="67" y="3059"/>
                    <a:pt x="67" y="3093"/>
                  </a:cubicBezTo>
                  <a:cubicBezTo>
                    <a:pt x="67" y="3126"/>
                    <a:pt x="67" y="3126"/>
                    <a:pt x="67" y="3126"/>
                  </a:cubicBezTo>
                  <a:cubicBezTo>
                    <a:pt x="67" y="3126"/>
                    <a:pt x="67" y="3160"/>
                    <a:pt x="67" y="3160"/>
                  </a:cubicBezTo>
                  <a:cubicBezTo>
                    <a:pt x="101" y="3227"/>
                    <a:pt x="134" y="3294"/>
                    <a:pt x="168" y="3362"/>
                  </a:cubicBezTo>
                  <a:cubicBezTo>
                    <a:pt x="202" y="3395"/>
                    <a:pt x="202" y="3429"/>
                    <a:pt x="235" y="3429"/>
                  </a:cubicBezTo>
                  <a:cubicBezTo>
                    <a:pt x="235" y="3462"/>
                    <a:pt x="269" y="3496"/>
                    <a:pt x="269" y="3496"/>
                  </a:cubicBezTo>
                  <a:cubicBezTo>
                    <a:pt x="269" y="3530"/>
                    <a:pt x="302" y="3530"/>
                    <a:pt x="302" y="3563"/>
                  </a:cubicBezTo>
                  <a:cubicBezTo>
                    <a:pt x="370" y="3630"/>
                    <a:pt x="437" y="3698"/>
                    <a:pt x="504" y="3765"/>
                  </a:cubicBezTo>
                  <a:cubicBezTo>
                    <a:pt x="504" y="3765"/>
                    <a:pt x="538" y="3798"/>
                    <a:pt x="538" y="3798"/>
                  </a:cubicBezTo>
                  <a:cubicBezTo>
                    <a:pt x="605" y="3832"/>
                    <a:pt x="672" y="3899"/>
                    <a:pt x="773" y="3966"/>
                  </a:cubicBezTo>
                  <a:cubicBezTo>
                    <a:pt x="840" y="4000"/>
                    <a:pt x="874" y="4034"/>
                    <a:pt x="941" y="4067"/>
                  </a:cubicBezTo>
                  <a:cubicBezTo>
                    <a:pt x="941" y="4101"/>
                    <a:pt x="975" y="4101"/>
                    <a:pt x="975" y="4101"/>
                  </a:cubicBezTo>
                  <a:lnTo>
                    <a:pt x="14048" y="11696"/>
                  </a:lnTo>
                  <a:lnTo>
                    <a:pt x="14015" y="8941"/>
                  </a:lnTo>
                  <a:lnTo>
                    <a:pt x="975" y="1345"/>
                  </a:lnTo>
                  <a:cubicBezTo>
                    <a:pt x="907" y="1311"/>
                    <a:pt x="840" y="1278"/>
                    <a:pt x="773" y="1211"/>
                  </a:cubicBezTo>
                  <a:cubicBezTo>
                    <a:pt x="672" y="1143"/>
                    <a:pt x="605" y="1110"/>
                    <a:pt x="538" y="1043"/>
                  </a:cubicBezTo>
                  <a:cubicBezTo>
                    <a:pt x="437" y="942"/>
                    <a:pt x="336" y="841"/>
                    <a:pt x="269" y="740"/>
                  </a:cubicBezTo>
                  <a:cubicBezTo>
                    <a:pt x="269" y="740"/>
                    <a:pt x="235" y="706"/>
                    <a:pt x="235" y="706"/>
                  </a:cubicBezTo>
                  <a:cubicBezTo>
                    <a:pt x="168" y="606"/>
                    <a:pt x="101" y="505"/>
                    <a:pt x="67" y="404"/>
                  </a:cubicBezTo>
                  <a:cubicBezTo>
                    <a:pt x="67" y="370"/>
                    <a:pt x="67" y="370"/>
                    <a:pt x="67" y="370"/>
                  </a:cubicBezTo>
                  <a:cubicBezTo>
                    <a:pt x="34" y="236"/>
                    <a:pt x="0" y="135"/>
                    <a:pt x="0" y="1"/>
                  </a:cubicBezTo>
                  <a:close/>
                </a:path>
              </a:pathLst>
            </a:custGeom>
            <a:solidFill>
              <a:srgbClr val="DEDAE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2" name="Google Shape;622;p12"/>
            <p:cNvSpPr/>
            <p:nvPr/>
          </p:nvSpPr>
          <p:spPr>
            <a:xfrm>
              <a:off x="-21589500" y="2279850"/>
              <a:ext cx="469700" cy="306700"/>
            </a:xfrm>
            <a:custGeom>
              <a:avLst/>
              <a:gdLst/>
              <a:ahLst/>
              <a:cxnLst/>
              <a:rect l="l" t="t" r="r" b="b"/>
              <a:pathLst>
                <a:path w="18788" h="12268" extrusionOk="0">
                  <a:moveTo>
                    <a:pt x="18788" y="0"/>
                  </a:moveTo>
                  <a:cubicBezTo>
                    <a:pt x="18788" y="134"/>
                    <a:pt x="18788" y="269"/>
                    <a:pt x="18721" y="370"/>
                  </a:cubicBezTo>
                  <a:cubicBezTo>
                    <a:pt x="18620" y="739"/>
                    <a:pt x="18317" y="1109"/>
                    <a:pt x="17813" y="1378"/>
                  </a:cubicBezTo>
                  <a:lnTo>
                    <a:pt x="4672" y="8974"/>
                  </a:lnTo>
                  <a:cubicBezTo>
                    <a:pt x="4504" y="9074"/>
                    <a:pt x="4336" y="9142"/>
                    <a:pt x="4168" y="9209"/>
                  </a:cubicBezTo>
                  <a:cubicBezTo>
                    <a:pt x="4135" y="9209"/>
                    <a:pt x="4101" y="9209"/>
                    <a:pt x="4101" y="9242"/>
                  </a:cubicBezTo>
                  <a:cubicBezTo>
                    <a:pt x="3933" y="9276"/>
                    <a:pt x="3799" y="9343"/>
                    <a:pt x="3631" y="9377"/>
                  </a:cubicBezTo>
                  <a:cubicBezTo>
                    <a:pt x="3597" y="9377"/>
                    <a:pt x="3563" y="9377"/>
                    <a:pt x="3530" y="9410"/>
                  </a:cubicBezTo>
                  <a:cubicBezTo>
                    <a:pt x="3362" y="9444"/>
                    <a:pt x="3194" y="9478"/>
                    <a:pt x="2992" y="9478"/>
                  </a:cubicBezTo>
                  <a:cubicBezTo>
                    <a:pt x="2992" y="9511"/>
                    <a:pt x="2958" y="9511"/>
                    <a:pt x="2925" y="9511"/>
                  </a:cubicBezTo>
                  <a:cubicBezTo>
                    <a:pt x="2723" y="9511"/>
                    <a:pt x="2555" y="9545"/>
                    <a:pt x="2387" y="9545"/>
                  </a:cubicBezTo>
                  <a:lnTo>
                    <a:pt x="2286" y="9545"/>
                  </a:lnTo>
                  <a:cubicBezTo>
                    <a:pt x="2118" y="9545"/>
                    <a:pt x="1916" y="9511"/>
                    <a:pt x="1748" y="9511"/>
                  </a:cubicBezTo>
                  <a:cubicBezTo>
                    <a:pt x="1715" y="9511"/>
                    <a:pt x="1681" y="9478"/>
                    <a:pt x="1648" y="9478"/>
                  </a:cubicBezTo>
                  <a:cubicBezTo>
                    <a:pt x="1513" y="9478"/>
                    <a:pt x="1379" y="9444"/>
                    <a:pt x="1244" y="9410"/>
                  </a:cubicBezTo>
                  <a:cubicBezTo>
                    <a:pt x="1143" y="9410"/>
                    <a:pt x="1009" y="9377"/>
                    <a:pt x="908" y="9343"/>
                  </a:cubicBezTo>
                  <a:cubicBezTo>
                    <a:pt x="841" y="9310"/>
                    <a:pt x="740" y="9310"/>
                    <a:pt x="673" y="9276"/>
                  </a:cubicBezTo>
                  <a:cubicBezTo>
                    <a:pt x="438" y="9175"/>
                    <a:pt x="202" y="9108"/>
                    <a:pt x="1" y="8974"/>
                  </a:cubicBezTo>
                  <a:lnTo>
                    <a:pt x="1" y="8974"/>
                  </a:lnTo>
                  <a:lnTo>
                    <a:pt x="34" y="11729"/>
                  </a:lnTo>
                  <a:cubicBezTo>
                    <a:pt x="202" y="11830"/>
                    <a:pt x="438" y="11931"/>
                    <a:pt x="673" y="11998"/>
                  </a:cubicBezTo>
                  <a:cubicBezTo>
                    <a:pt x="673" y="12032"/>
                    <a:pt x="707" y="12032"/>
                    <a:pt x="740" y="12032"/>
                  </a:cubicBezTo>
                  <a:cubicBezTo>
                    <a:pt x="807" y="12066"/>
                    <a:pt x="841" y="12066"/>
                    <a:pt x="908" y="12099"/>
                  </a:cubicBezTo>
                  <a:cubicBezTo>
                    <a:pt x="1009" y="12133"/>
                    <a:pt x="1110" y="12133"/>
                    <a:pt x="1244" y="12166"/>
                  </a:cubicBezTo>
                  <a:cubicBezTo>
                    <a:pt x="1278" y="12166"/>
                    <a:pt x="1312" y="12200"/>
                    <a:pt x="1345" y="12200"/>
                  </a:cubicBezTo>
                  <a:cubicBezTo>
                    <a:pt x="1446" y="12200"/>
                    <a:pt x="1547" y="12234"/>
                    <a:pt x="1648" y="12234"/>
                  </a:cubicBezTo>
                  <a:lnTo>
                    <a:pt x="1748" y="12234"/>
                  </a:lnTo>
                  <a:cubicBezTo>
                    <a:pt x="1748" y="12234"/>
                    <a:pt x="1748" y="12267"/>
                    <a:pt x="1782" y="12267"/>
                  </a:cubicBezTo>
                  <a:lnTo>
                    <a:pt x="2790" y="12267"/>
                  </a:lnTo>
                  <a:lnTo>
                    <a:pt x="2925" y="12234"/>
                  </a:lnTo>
                  <a:lnTo>
                    <a:pt x="3126" y="12234"/>
                  </a:lnTo>
                  <a:cubicBezTo>
                    <a:pt x="3227" y="12200"/>
                    <a:pt x="3328" y="12200"/>
                    <a:pt x="3462" y="12166"/>
                  </a:cubicBezTo>
                  <a:cubicBezTo>
                    <a:pt x="3462" y="12166"/>
                    <a:pt x="3496" y="12166"/>
                    <a:pt x="3530" y="12133"/>
                  </a:cubicBezTo>
                  <a:lnTo>
                    <a:pt x="3631" y="12133"/>
                  </a:lnTo>
                  <a:cubicBezTo>
                    <a:pt x="3698" y="12099"/>
                    <a:pt x="3731" y="12099"/>
                    <a:pt x="3799" y="12066"/>
                  </a:cubicBezTo>
                  <a:cubicBezTo>
                    <a:pt x="3899" y="12066"/>
                    <a:pt x="4000" y="11998"/>
                    <a:pt x="4101" y="11965"/>
                  </a:cubicBezTo>
                  <a:lnTo>
                    <a:pt x="4168" y="11965"/>
                  </a:lnTo>
                  <a:cubicBezTo>
                    <a:pt x="4202" y="11931"/>
                    <a:pt x="4202" y="11931"/>
                    <a:pt x="4202" y="11931"/>
                  </a:cubicBezTo>
                  <a:cubicBezTo>
                    <a:pt x="4370" y="11864"/>
                    <a:pt x="4538" y="11797"/>
                    <a:pt x="4672" y="11696"/>
                  </a:cubicBezTo>
                  <a:lnTo>
                    <a:pt x="17813" y="4134"/>
                  </a:lnTo>
                  <a:cubicBezTo>
                    <a:pt x="18486" y="3731"/>
                    <a:pt x="18788" y="3260"/>
                    <a:pt x="18788" y="2756"/>
                  </a:cubicBezTo>
                  <a:lnTo>
                    <a:pt x="18788" y="0"/>
                  </a:lnTo>
                  <a:close/>
                </a:path>
              </a:pathLst>
            </a:custGeom>
            <a:solidFill>
              <a:srgbClr val="DEDAE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3" name="Google Shape;623;p12"/>
            <p:cNvSpPr/>
            <p:nvPr/>
          </p:nvSpPr>
          <p:spPr>
            <a:xfrm>
              <a:off x="-21947425" y="2043325"/>
              <a:ext cx="836025" cy="474750"/>
            </a:xfrm>
            <a:custGeom>
              <a:avLst/>
              <a:gdLst/>
              <a:ahLst/>
              <a:cxnLst/>
              <a:rect l="l" t="t" r="r" b="b"/>
              <a:pathLst>
                <a:path w="33441" h="18990" extrusionOk="0">
                  <a:moveTo>
                    <a:pt x="16767" y="0"/>
                  </a:moveTo>
                  <a:cubicBezTo>
                    <a:pt x="15923" y="0"/>
                    <a:pt x="15074" y="185"/>
                    <a:pt x="14419" y="555"/>
                  </a:cubicBezTo>
                  <a:lnTo>
                    <a:pt x="1278" y="8150"/>
                  </a:lnTo>
                  <a:cubicBezTo>
                    <a:pt x="1" y="8890"/>
                    <a:pt x="1" y="10100"/>
                    <a:pt x="1278" y="10839"/>
                  </a:cubicBezTo>
                  <a:lnTo>
                    <a:pt x="14318" y="18435"/>
                  </a:lnTo>
                  <a:cubicBezTo>
                    <a:pt x="14956" y="18804"/>
                    <a:pt x="15805" y="18989"/>
                    <a:pt x="16654" y="18989"/>
                  </a:cubicBezTo>
                  <a:cubicBezTo>
                    <a:pt x="17502" y="18989"/>
                    <a:pt x="18351" y="18804"/>
                    <a:pt x="18989" y="18435"/>
                  </a:cubicBezTo>
                  <a:lnTo>
                    <a:pt x="32130" y="10839"/>
                  </a:lnTo>
                  <a:cubicBezTo>
                    <a:pt x="33441" y="10100"/>
                    <a:pt x="33441" y="8890"/>
                    <a:pt x="32164" y="8150"/>
                  </a:cubicBezTo>
                  <a:lnTo>
                    <a:pt x="19090" y="555"/>
                  </a:lnTo>
                  <a:cubicBezTo>
                    <a:pt x="18452" y="185"/>
                    <a:pt x="17611" y="0"/>
                    <a:pt x="1676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4" name="Google Shape;624;p12"/>
            <p:cNvSpPr/>
            <p:nvPr/>
          </p:nvSpPr>
          <p:spPr>
            <a:xfrm>
              <a:off x="-22418775" y="2552900"/>
              <a:ext cx="351225" cy="291600"/>
            </a:xfrm>
            <a:custGeom>
              <a:avLst/>
              <a:gdLst/>
              <a:ahLst/>
              <a:cxnLst/>
              <a:rect l="l" t="t" r="r" b="b"/>
              <a:pathLst>
                <a:path w="14049" h="11664" extrusionOk="0">
                  <a:moveTo>
                    <a:pt x="0" y="1"/>
                  </a:moveTo>
                  <a:lnTo>
                    <a:pt x="34" y="2757"/>
                  </a:lnTo>
                  <a:cubicBezTo>
                    <a:pt x="34" y="2824"/>
                    <a:pt x="34" y="2891"/>
                    <a:pt x="34" y="2958"/>
                  </a:cubicBezTo>
                  <a:cubicBezTo>
                    <a:pt x="34" y="2992"/>
                    <a:pt x="67" y="3026"/>
                    <a:pt x="67" y="3093"/>
                  </a:cubicBezTo>
                  <a:lnTo>
                    <a:pt x="101" y="3126"/>
                  </a:lnTo>
                  <a:cubicBezTo>
                    <a:pt x="101" y="3126"/>
                    <a:pt x="101" y="3126"/>
                    <a:pt x="101" y="3160"/>
                  </a:cubicBezTo>
                  <a:cubicBezTo>
                    <a:pt x="135" y="3194"/>
                    <a:pt x="135" y="3261"/>
                    <a:pt x="168" y="3328"/>
                  </a:cubicBezTo>
                  <a:cubicBezTo>
                    <a:pt x="202" y="3362"/>
                    <a:pt x="235" y="3395"/>
                    <a:pt x="235" y="3429"/>
                  </a:cubicBezTo>
                  <a:cubicBezTo>
                    <a:pt x="269" y="3429"/>
                    <a:pt x="269" y="3463"/>
                    <a:pt x="269" y="3496"/>
                  </a:cubicBezTo>
                  <a:cubicBezTo>
                    <a:pt x="303" y="3496"/>
                    <a:pt x="303" y="3530"/>
                    <a:pt x="303" y="3530"/>
                  </a:cubicBezTo>
                  <a:cubicBezTo>
                    <a:pt x="370" y="3597"/>
                    <a:pt x="437" y="3698"/>
                    <a:pt x="538" y="3765"/>
                  </a:cubicBezTo>
                  <a:cubicBezTo>
                    <a:pt x="605" y="3832"/>
                    <a:pt x="706" y="3899"/>
                    <a:pt x="773" y="3933"/>
                  </a:cubicBezTo>
                  <a:cubicBezTo>
                    <a:pt x="840" y="3967"/>
                    <a:pt x="874" y="4034"/>
                    <a:pt x="941" y="4068"/>
                  </a:cubicBezTo>
                  <a:cubicBezTo>
                    <a:pt x="941" y="4068"/>
                    <a:pt x="975" y="4068"/>
                    <a:pt x="975" y="4101"/>
                  </a:cubicBezTo>
                  <a:lnTo>
                    <a:pt x="14048" y="11663"/>
                  </a:lnTo>
                  <a:lnTo>
                    <a:pt x="14048" y="8941"/>
                  </a:lnTo>
                  <a:lnTo>
                    <a:pt x="975" y="1345"/>
                  </a:lnTo>
                  <a:cubicBezTo>
                    <a:pt x="908" y="1278"/>
                    <a:pt x="840" y="1244"/>
                    <a:pt x="773" y="1211"/>
                  </a:cubicBezTo>
                  <a:cubicBezTo>
                    <a:pt x="706" y="1144"/>
                    <a:pt x="605" y="1076"/>
                    <a:pt x="538" y="1009"/>
                  </a:cubicBezTo>
                  <a:cubicBezTo>
                    <a:pt x="437" y="942"/>
                    <a:pt x="336" y="841"/>
                    <a:pt x="269" y="740"/>
                  </a:cubicBezTo>
                  <a:cubicBezTo>
                    <a:pt x="269" y="707"/>
                    <a:pt x="269" y="707"/>
                    <a:pt x="235" y="673"/>
                  </a:cubicBezTo>
                  <a:cubicBezTo>
                    <a:pt x="168" y="572"/>
                    <a:pt x="135" y="471"/>
                    <a:pt x="67" y="371"/>
                  </a:cubicBezTo>
                  <a:cubicBezTo>
                    <a:pt x="67" y="371"/>
                    <a:pt x="67" y="337"/>
                    <a:pt x="67" y="337"/>
                  </a:cubicBezTo>
                  <a:cubicBezTo>
                    <a:pt x="34" y="236"/>
                    <a:pt x="34" y="102"/>
                    <a:pt x="0" y="1"/>
                  </a:cubicBezTo>
                  <a:close/>
                </a:path>
              </a:pathLst>
            </a:custGeom>
            <a:solidFill>
              <a:srgbClr val="DEDAE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5" name="Google Shape;625;p12"/>
            <p:cNvSpPr/>
            <p:nvPr/>
          </p:nvSpPr>
          <p:spPr>
            <a:xfrm>
              <a:off x="-22067575" y="2552075"/>
              <a:ext cx="469700" cy="306700"/>
            </a:xfrm>
            <a:custGeom>
              <a:avLst/>
              <a:gdLst/>
              <a:ahLst/>
              <a:cxnLst/>
              <a:rect l="l" t="t" r="r" b="b"/>
              <a:pathLst>
                <a:path w="18788" h="12268" extrusionOk="0">
                  <a:moveTo>
                    <a:pt x="18754" y="0"/>
                  </a:moveTo>
                  <a:cubicBezTo>
                    <a:pt x="18754" y="135"/>
                    <a:pt x="18754" y="269"/>
                    <a:pt x="18720" y="370"/>
                  </a:cubicBezTo>
                  <a:cubicBezTo>
                    <a:pt x="18586" y="740"/>
                    <a:pt x="18284" y="1076"/>
                    <a:pt x="17779" y="1378"/>
                  </a:cubicBezTo>
                  <a:lnTo>
                    <a:pt x="4638" y="8974"/>
                  </a:lnTo>
                  <a:cubicBezTo>
                    <a:pt x="4504" y="9041"/>
                    <a:pt x="4302" y="9142"/>
                    <a:pt x="4134" y="9209"/>
                  </a:cubicBezTo>
                  <a:lnTo>
                    <a:pt x="4067" y="9209"/>
                  </a:lnTo>
                  <a:cubicBezTo>
                    <a:pt x="3899" y="9276"/>
                    <a:pt x="3765" y="9343"/>
                    <a:pt x="3597" y="9377"/>
                  </a:cubicBezTo>
                  <a:lnTo>
                    <a:pt x="3496" y="9377"/>
                  </a:lnTo>
                  <a:cubicBezTo>
                    <a:pt x="3328" y="9444"/>
                    <a:pt x="3160" y="9444"/>
                    <a:pt x="2992" y="9478"/>
                  </a:cubicBezTo>
                  <a:lnTo>
                    <a:pt x="2891" y="9478"/>
                  </a:lnTo>
                  <a:cubicBezTo>
                    <a:pt x="2723" y="9512"/>
                    <a:pt x="2521" y="9512"/>
                    <a:pt x="2353" y="9512"/>
                  </a:cubicBezTo>
                  <a:lnTo>
                    <a:pt x="2252" y="9512"/>
                  </a:lnTo>
                  <a:cubicBezTo>
                    <a:pt x="2084" y="9512"/>
                    <a:pt x="1883" y="9512"/>
                    <a:pt x="1715" y="9478"/>
                  </a:cubicBezTo>
                  <a:lnTo>
                    <a:pt x="1614" y="9478"/>
                  </a:lnTo>
                  <a:cubicBezTo>
                    <a:pt x="1479" y="9444"/>
                    <a:pt x="1345" y="9444"/>
                    <a:pt x="1210" y="9411"/>
                  </a:cubicBezTo>
                  <a:cubicBezTo>
                    <a:pt x="1110" y="9377"/>
                    <a:pt x="975" y="9343"/>
                    <a:pt x="874" y="9310"/>
                  </a:cubicBezTo>
                  <a:cubicBezTo>
                    <a:pt x="807" y="9310"/>
                    <a:pt x="706" y="9276"/>
                    <a:pt x="639" y="9243"/>
                  </a:cubicBezTo>
                  <a:cubicBezTo>
                    <a:pt x="404" y="9175"/>
                    <a:pt x="169" y="9075"/>
                    <a:pt x="0" y="8974"/>
                  </a:cubicBezTo>
                  <a:lnTo>
                    <a:pt x="0" y="11730"/>
                  </a:lnTo>
                  <a:cubicBezTo>
                    <a:pt x="202" y="11831"/>
                    <a:pt x="404" y="11931"/>
                    <a:pt x="639" y="11999"/>
                  </a:cubicBezTo>
                  <a:cubicBezTo>
                    <a:pt x="673" y="11999"/>
                    <a:pt x="673" y="12032"/>
                    <a:pt x="706" y="12032"/>
                  </a:cubicBezTo>
                  <a:cubicBezTo>
                    <a:pt x="773" y="12032"/>
                    <a:pt x="841" y="12066"/>
                    <a:pt x="874" y="12066"/>
                  </a:cubicBezTo>
                  <a:cubicBezTo>
                    <a:pt x="1009" y="12099"/>
                    <a:pt x="1110" y="12133"/>
                    <a:pt x="1210" y="12167"/>
                  </a:cubicBezTo>
                  <a:cubicBezTo>
                    <a:pt x="1244" y="12167"/>
                    <a:pt x="1278" y="12167"/>
                    <a:pt x="1345" y="12200"/>
                  </a:cubicBezTo>
                  <a:cubicBezTo>
                    <a:pt x="1412" y="12200"/>
                    <a:pt x="1513" y="12200"/>
                    <a:pt x="1614" y="12234"/>
                  </a:cubicBezTo>
                  <a:lnTo>
                    <a:pt x="1748" y="12234"/>
                  </a:lnTo>
                  <a:cubicBezTo>
                    <a:pt x="1883" y="12267"/>
                    <a:pt x="1983" y="12267"/>
                    <a:pt x="2118" y="12267"/>
                  </a:cubicBezTo>
                  <a:lnTo>
                    <a:pt x="2454" y="12267"/>
                  </a:lnTo>
                  <a:cubicBezTo>
                    <a:pt x="2555" y="12267"/>
                    <a:pt x="2656" y="12267"/>
                    <a:pt x="2790" y="12234"/>
                  </a:cubicBezTo>
                  <a:lnTo>
                    <a:pt x="2992" y="12234"/>
                  </a:lnTo>
                  <a:lnTo>
                    <a:pt x="3092" y="12200"/>
                  </a:lnTo>
                  <a:cubicBezTo>
                    <a:pt x="3193" y="12200"/>
                    <a:pt x="3328" y="12167"/>
                    <a:pt x="3429" y="12167"/>
                  </a:cubicBezTo>
                  <a:cubicBezTo>
                    <a:pt x="3462" y="12133"/>
                    <a:pt x="3496" y="12133"/>
                    <a:pt x="3496" y="12133"/>
                  </a:cubicBezTo>
                  <a:cubicBezTo>
                    <a:pt x="3529" y="12133"/>
                    <a:pt x="3563" y="12133"/>
                    <a:pt x="3597" y="12099"/>
                  </a:cubicBezTo>
                  <a:cubicBezTo>
                    <a:pt x="3664" y="12099"/>
                    <a:pt x="3731" y="12099"/>
                    <a:pt x="3765" y="12066"/>
                  </a:cubicBezTo>
                  <a:cubicBezTo>
                    <a:pt x="3865" y="12032"/>
                    <a:pt x="3966" y="11999"/>
                    <a:pt x="4067" y="11965"/>
                  </a:cubicBezTo>
                  <a:cubicBezTo>
                    <a:pt x="4101" y="11965"/>
                    <a:pt x="4134" y="11965"/>
                    <a:pt x="4134" y="11931"/>
                  </a:cubicBezTo>
                  <a:lnTo>
                    <a:pt x="4168" y="11931"/>
                  </a:lnTo>
                  <a:cubicBezTo>
                    <a:pt x="4336" y="11864"/>
                    <a:pt x="4504" y="11797"/>
                    <a:pt x="4638" y="11696"/>
                  </a:cubicBezTo>
                  <a:lnTo>
                    <a:pt x="17813" y="4101"/>
                  </a:lnTo>
                  <a:cubicBezTo>
                    <a:pt x="18452" y="3731"/>
                    <a:pt x="18788" y="3260"/>
                    <a:pt x="18788" y="2756"/>
                  </a:cubicBezTo>
                  <a:lnTo>
                    <a:pt x="18754" y="0"/>
                  </a:lnTo>
                  <a:close/>
                </a:path>
              </a:pathLst>
            </a:custGeom>
            <a:solidFill>
              <a:srgbClr val="DEDAE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6" name="Google Shape;626;p12"/>
            <p:cNvSpPr/>
            <p:nvPr/>
          </p:nvSpPr>
          <p:spPr>
            <a:xfrm>
              <a:off x="-22426350" y="2314925"/>
              <a:ext cx="836025" cy="475375"/>
            </a:xfrm>
            <a:custGeom>
              <a:avLst/>
              <a:gdLst/>
              <a:ahLst/>
              <a:cxnLst/>
              <a:rect l="l" t="t" r="r" b="b"/>
              <a:pathLst>
                <a:path w="33441" h="19015" extrusionOk="0">
                  <a:moveTo>
                    <a:pt x="16771" y="0"/>
                  </a:moveTo>
                  <a:cubicBezTo>
                    <a:pt x="15931" y="0"/>
                    <a:pt x="15091" y="193"/>
                    <a:pt x="14452" y="580"/>
                  </a:cubicBezTo>
                  <a:lnTo>
                    <a:pt x="1278" y="8142"/>
                  </a:lnTo>
                  <a:cubicBezTo>
                    <a:pt x="1" y="8915"/>
                    <a:pt x="1" y="10125"/>
                    <a:pt x="1278" y="10864"/>
                  </a:cubicBezTo>
                  <a:lnTo>
                    <a:pt x="14351" y="18460"/>
                  </a:lnTo>
                  <a:cubicBezTo>
                    <a:pt x="14990" y="18829"/>
                    <a:pt x="15830" y="19014"/>
                    <a:pt x="16670" y="19014"/>
                  </a:cubicBezTo>
                  <a:cubicBezTo>
                    <a:pt x="17511" y="19014"/>
                    <a:pt x="18351" y="18829"/>
                    <a:pt x="18989" y="18460"/>
                  </a:cubicBezTo>
                  <a:lnTo>
                    <a:pt x="32130" y="10864"/>
                  </a:lnTo>
                  <a:cubicBezTo>
                    <a:pt x="33441" y="10091"/>
                    <a:pt x="33441" y="8881"/>
                    <a:pt x="32164" y="8142"/>
                  </a:cubicBezTo>
                  <a:lnTo>
                    <a:pt x="19090" y="580"/>
                  </a:lnTo>
                  <a:cubicBezTo>
                    <a:pt x="18452" y="193"/>
                    <a:pt x="17612" y="0"/>
                    <a:pt x="16771"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7" name="Google Shape;627;p12"/>
            <p:cNvSpPr/>
            <p:nvPr/>
          </p:nvSpPr>
          <p:spPr>
            <a:xfrm>
              <a:off x="-17580825" y="302800"/>
              <a:ext cx="350400" cy="292425"/>
            </a:xfrm>
            <a:custGeom>
              <a:avLst/>
              <a:gdLst/>
              <a:ahLst/>
              <a:cxnLst/>
              <a:rect l="l" t="t" r="r" b="b"/>
              <a:pathLst>
                <a:path w="14016" h="11697" extrusionOk="0">
                  <a:moveTo>
                    <a:pt x="1" y="1"/>
                  </a:moveTo>
                  <a:lnTo>
                    <a:pt x="1" y="2757"/>
                  </a:lnTo>
                  <a:lnTo>
                    <a:pt x="1" y="2790"/>
                  </a:lnTo>
                  <a:cubicBezTo>
                    <a:pt x="1" y="2824"/>
                    <a:pt x="1" y="2891"/>
                    <a:pt x="1" y="2958"/>
                  </a:cubicBezTo>
                  <a:cubicBezTo>
                    <a:pt x="34" y="2992"/>
                    <a:pt x="34" y="3059"/>
                    <a:pt x="34" y="3093"/>
                  </a:cubicBezTo>
                  <a:cubicBezTo>
                    <a:pt x="68" y="3093"/>
                    <a:pt x="68" y="3126"/>
                    <a:pt x="68" y="3126"/>
                  </a:cubicBezTo>
                  <a:cubicBezTo>
                    <a:pt x="68" y="3126"/>
                    <a:pt x="68" y="3160"/>
                    <a:pt x="68" y="3160"/>
                  </a:cubicBezTo>
                  <a:cubicBezTo>
                    <a:pt x="101" y="3227"/>
                    <a:pt x="135" y="3295"/>
                    <a:pt x="169" y="3328"/>
                  </a:cubicBezTo>
                  <a:cubicBezTo>
                    <a:pt x="169" y="3362"/>
                    <a:pt x="202" y="3395"/>
                    <a:pt x="202" y="3429"/>
                  </a:cubicBezTo>
                  <a:cubicBezTo>
                    <a:pt x="236" y="3463"/>
                    <a:pt x="236" y="3463"/>
                    <a:pt x="269" y="3496"/>
                  </a:cubicBezTo>
                  <a:cubicBezTo>
                    <a:pt x="269" y="3496"/>
                    <a:pt x="269" y="3530"/>
                    <a:pt x="303" y="3530"/>
                  </a:cubicBezTo>
                  <a:cubicBezTo>
                    <a:pt x="337" y="3631"/>
                    <a:pt x="404" y="3698"/>
                    <a:pt x="505" y="3765"/>
                  </a:cubicBezTo>
                  <a:cubicBezTo>
                    <a:pt x="572" y="3832"/>
                    <a:pt x="673" y="3899"/>
                    <a:pt x="740" y="3933"/>
                  </a:cubicBezTo>
                  <a:cubicBezTo>
                    <a:pt x="807" y="4000"/>
                    <a:pt x="841" y="4034"/>
                    <a:pt x="908" y="4068"/>
                  </a:cubicBezTo>
                  <a:cubicBezTo>
                    <a:pt x="942" y="4068"/>
                    <a:pt x="942" y="4101"/>
                    <a:pt x="975" y="4101"/>
                  </a:cubicBezTo>
                  <a:lnTo>
                    <a:pt x="14015" y="11697"/>
                  </a:lnTo>
                  <a:lnTo>
                    <a:pt x="14015" y="8941"/>
                  </a:lnTo>
                  <a:lnTo>
                    <a:pt x="942" y="1345"/>
                  </a:lnTo>
                  <a:cubicBezTo>
                    <a:pt x="874" y="1312"/>
                    <a:pt x="807" y="1244"/>
                    <a:pt x="740" y="1211"/>
                  </a:cubicBezTo>
                  <a:cubicBezTo>
                    <a:pt x="673" y="1144"/>
                    <a:pt x="572" y="1076"/>
                    <a:pt x="505" y="1043"/>
                  </a:cubicBezTo>
                  <a:cubicBezTo>
                    <a:pt x="404" y="942"/>
                    <a:pt x="337" y="841"/>
                    <a:pt x="236" y="740"/>
                  </a:cubicBezTo>
                  <a:cubicBezTo>
                    <a:pt x="236" y="707"/>
                    <a:pt x="236" y="707"/>
                    <a:pt x="202" y="673"/>
                  </a:cubicBezTo>
                  <a:cubicBezTo>
                    <a:pt x="135" y="572"/>
                    <a:pt x="101" y="471"/>
                    <a:pt x="68" y="371"/>
                  </a:cubicBezTo>
                  <a:cubicBezTo>
                    <a:pt x="68" y="371"/>
                    <a:pt x="68" y="371"/>
                    <a:pt x="34" y="337"/>
                  </a:cubicBezTo>
                  <a:cubicBezTo>
                    <a:pt x="1" y="236"/>
                    <a:pt x="1" y="102"/>
                    <a:pt x="1" y="1"/>
                  </a:cubicBezTo>
                  <a:close/>
                </a:path>
              </a:pathLst>
            </a:custGeom>
            <a:solidFill>
              <a:srgbClr val="DEDAE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8" name="Google Shape;628;p12"/>
            <p:cNvSpPr/>
            <p:nvPr/>
          </p:nvSpPr>
          <p:spPr>
            <a:xfrm>
              <a:off x="-17230450" y="301975"/>
              <a:ext cx="469700" cy="306700"/>
            </a:xfrm>
            <a:custGeom>
              <a:avLst/>
              <a:gdLst/>
              <a:ahLst/>
              <a:cxnLst/>
              <a:rect l="l" t="t" r="r" b="b"/>
              <a:pathLst>
                <a:path w="18788" h="12268" extrusionOk="0">
                  <a:moveTo>
                    <a:pt x="18788" y="0"/>
                  </a:moveTo>
                  <a:cubicBezTo>
                    <a:pt x="18788" y="135"/>
                    <a:pt x="18754" y="236"/>
                    <a:pt x="18720" y="370"/>
                  </a:cubicBezTo>
                  <a:cubicBezTo>
                    <a:pt x="18586" y="740"/>
                    <a:pt x="18283" y="1076"/>
                    <a:pt x="17813" y="1378"/>
                  </a:cubicBezTo>
                  <a:lnTo>
                    <a:pt x="4638" y="8974"/>
                  </a:lnTo>
                  <a:cubicBezTo>
                    <a:pt x="4504" y="9041"/>
                    <a:pt x="4336" y="9142"/>
                    <a:pt x="4134" y="9209"/>
                  </a:cubicBezTo>
                  <a:lnTo>
                    <a:pt x="4067" y="9209"/>
                  </a:lnTo>
                  <a:cubicBezTo>
                    <a:pt x="3933" y="9276"/>
                    <a:pt x="3764" y="9310"/>
                    <a:pt x="3596" y="9377"/>
                  </a:cubicBezTo>
                  <a:lnTo>
                    <a:pt x="3529" y="9377"/>
                  </a:lnTo>
                  <a:cubicBezTo>
                    <a:pt x="3361" y="9444"/>
                    <a:pt x="3160" y="9444"/>
                    <a:pt x="2991" y="9478"/>
                  </a:cubicBezTo>
                  <a:lnTo>
                    <a:pt x="2924" y="9478"/>
                  </a:lnTo>
                  <a:cubicBezTo>
                    <a:pt x="2723" y="9512"/>
                    <a:pt x="2555" y="9512"/>
                    <a:pt x="2353" y="9512"/>
                  </a:cubicBezTo>
                  <a:lnTo>
                    <a:pt x="2252" y="9512"/>
                  </a:lnTo>
                  <a:cubicBezTo>
                    <a:pt x="2084" y="9512"/>
                    <a:pt x="1882" y="9512"/>
                    <a:pt x="1714" y="9478"/>
                  </a:cubicBezTo>
                  <a:lnTo>
                    <a:pt x="1614" y="9478"/>
                  </a:lnTo>
                  <a:cubicBezTo>
                    <a:pt x="1479" y="9444"/>
                    <a:pt x="1345" y="9444"/>
                    <a:pt x="1210" y="9411"/>
                  </a:cubicBezTo>
                  <a:cubicBezTo>
                    <a:pt x="1109" y="9377"/>
                    <a:pt x="1009" y="9343"/>
                    <a:pt x="874" y="9343"/>
                  </a:cubicBezTo>
                  <a:cubicBezTo>
                    <a:pt x="807" y="9310"/>
                    <a:pt x="706" y="9276"/>
                    <a:pt x="639" y="9243"/>
                  </a:cubicBezTo>
                  <a:cubicBezTo>
                    <a:pt x="404" y="9175"/>
                    <a:pt x="202" y="9075"/>
                    <a:pt x="0" y="8974"/>
                  </a:cubicBezTo>
                  <a:lnTo>
                    <a:pt x="0" y="11696"/>
                  </a:lnTo>
                  <a:cubicBezTo>
                    <a:pt x="202" y="11831"/>
                    <a:pt x="437" y="11898"/>
                    <a:pt x="639" y="11999"/>
                  </a:cubicBezTo>
                  <a:cubicBezTo>
                    <a:pt x="672" y="11999"/>
                    <a:pt x="706" y="12032"/>
                    <a:pt x="706" y="12032"/>
                  </a:cubicBezTo>
                  <a:cubicBezTo>
                    <a:pt x="773" y="12032"/>
                    <a:pt x="841" y="12066"/>
                    <a:pt x="908" y="12066"/>
                  </a:cubicBezTo>
                  <a:cubicBezTo>
                    <a:pt x="1009" y="12099"/>
                    <a:pt x="1109" y="12133"/>
                    <a:pt x="1210" y="12167"/>
                  </a:cubicBezTo>
                  <a:lnTo>
                    <a:pt x="1345" y="12167"/>
                  </a:lnTo>
                  <a:cubicBezTo>
                    <a:pt x="1445" y="12200"/>
                    <a:pt x="1546" y="12200"/>
                    <a:pt x="1614" y="12234"/>
                  </a:cubicBezTo>
                  <a:lnTo>
                    <a:pt x="1748" y="12234"/>
                  </a:lnTo>
                  <a:cubicBezTo>
                    <a:pt x="1882" y="12267"/>
                    <a:pt x="2017" y="12267"/>
                    <a:pt x="2118" y="12267"/>
                  </a:cubicBezTo>
                  <a:lnTo>
                    <a:pt x="2454" y="12267"/>
                  </a:lnTo>
                  <a:cubicBezTo>
                    <a:pt x="2555" y="12267"/>
                    <a:pt x="2689" y="12267"/>
                    <a:pt x="2790" y="12234"/>
                  </a:cubicBezTo>
                  <a:lnTo>
                    <a:pt x="2991" y="12234"/>
                  </a:lnTo>
                  <a:lnTo>
                    <a:pt x="3092" y="12200"/>
                  </a:lnTo>
                  <a:cubicBezTo>
                    <a:pt x="3227" y="12200"/>
                    <a:pt x="3328" y="12167"/>
                    <a:pt x="3428" y="12167"/>
                  </a:cubicBezTo>
                  <a:cubicBezTo>
                    <a:pt x="3462" y="12167"/>
                    <a:pt x="3496" y="12133"/>
                    <a:pt x="3529" y="12133"/>
                  </a:cubicBezTo>
                  <a:cubicBezTo>
                    <a:pt x="3563" y="12133"/>
                    <a:pt x="3596" y="12133"/>
                    <a:pt x="3630" y="12099"/>
                  </a:cubicBezTo>
                  <a:cubicBezTo>
                    <a:pt x="3664" y="12099"/>
                    <a:pt x="3731" y="12099"/>
                    <a:pt x="3798" y="12066"/>
                  </a:cubicBezTo>
                  <a:cubicBezTo>
                    <a:pt x="3899" y="12032"/>
                    <a:pt x="4000" y="11999"/>
                    <a:pt x="4067" y="11965"/>
                  </a:cubicBezTo>
                  <a:cubicBezTo>
                    <a:pt x="4101" y="11965"/>
                    <a:pt x="4134" y="11965"/>
                    <a:pt x="4168" y="11931"/>
                  </a:cubicBezTo>
                  <a:lnTo>
                    <a:pt x="4201" y="11931"/>
                  </a:lnTo>
                  <a:cubicBezTo>
                    <a:pt x="4369" y="11864"/>
                    <a:pt x="4504" y="11797"/>
                    <a:pt x="4672" y="11696"/>
                  </a:cubicBezTo>
                  <a:lnTo>
                    <a:pt x="17813" y="4101"/>
                  </a:lnTo>
                  <a:cubicBezTo>
                    <a:pt x="18451" y="3731"/>
                    <a:pt x="18788" y="3260"/>
                    <a:pt x="18788" y="2756"/>
                  </a:cubicBezTo>
                  <a:lnTo>
                    <a:pt x="18788" y="0"/>
                  </a:lnTo>
                  <a:close/>
                </a:path>
              </a:pathLst>
            </a:custGeom>
            <a:solidFill>
              <a:srgbClr val="DEDAE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9" name="Google Shape;629;p12"/>
            <p:cNvSpPr/>
            <p:nvPr/>
          </p:nvSpPr>
          <p:spPr>
            <a:xfrm>
              <a:off x="-17589225" y="64825"/>
              <a:ext cx="836025" cy="475375"/>
            </a:xfrm>
            <a:custGeom>
              <a:avLst/>
              <a:gdLst/>
              <a:ahLst/>
              <a:cxnLst/>
              <a:rect l="l" t="t" r="r" b="b"/>
              <a:pathLst>
                <a:path w="33441" h="19015" extrusionOk="0">
                  <a:moveTo>
                    <a:pt x="16775" y="0"/>
                  </a:moveTo>
                  <a:cubicBezTo>
                    <a:pt x="15931" y="0"/>
                    <a:pt x="15091" y="193"/>
                    <a:pt x="14452" y="580"/>
                  </a:cubicBezTo>
                  <a:lnTo>
                    <a:pt x="1311" y="8176"/>
                  </a:lnTo>
                  <a:cubicBezTo>
                    <a:pt x="0" y="8915"/>
                    <a:pt x="0" y="10125"/>
                    <a:pt x="1278" y="10864"/>
                  </a:cubicBezTo>
                  <a:lnTo>
                    <a:pt x="14351" y="18460"/>
                  </a:lnTo>
                  <a:cubicBezTo>
                    <a:pt x="14990" y="18829"/>
                    <a:pt x="15830" y="19014"/>
                    <a:pt x="16674" y="19014"/>
                  </a:cubicBezTo>
                  <a:cubicBezTo>
                    <a:pt x="17519" y="19014"/>
                    <a:pt x="18368" y="18829"/>
                    <a:pt x="19023" y="18460"/>
                  </a:cubicBezTo>
                  <a:lnTo>
                    <a:pt x="32164" y="10864"/>
                  </a:lnTo>
                  <a:cubicBezTo>
                    <a:pt x="33441" y="10125"/>
                    <a:pt x="33441" y="8915"/>
                    <a:pt x="32164" y="8176"/>
                  </a:cubicBezTo>
                  <a:lnTo>
                    <a:pt x="19124" y="580"/>
                  </a:lnTo>
                  <a:cubicBezTo>
                    <a:pt x="18468" y="193"/>
                    <a:pt x="17620" y="0"/>
                    <a:pt x="16775"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0" name="Google Shape;630;p12"/>
            <p:cNvSpPr/>
            <p:nvPr/>
          </p:nvSpPr>
          <p:spPr>
            <a:xfrm>
              <a:off x="-18059750" y="596050"/>
              <a:ext cx="350400" cy="291575"/>
            </a:xfrm>
            <a:custGeom>
              <a:avLst/>
              <a:gdLst/>
              <a:ahLst/>
              <a:cxnLst/>
              <a:rect l="l" t="t" r="r" b="b"/>
              <a:pathLst>
                <a:path w="14016" h="11663" extrusionOk="0">
                  <a:moveTo>
                    <a:pt x="1" y="0"/>
                  </a:moveTo>
                  <a:lnTo>
                    <a:pt x="1" y="2723"/>
                  </a:lnTo>
                  <a:lnTo>
                    <a:pt x="1" y="2756"/>
                  </a:lnTo>
                  <a:cubicBezTo>
                    <a:pt x="1" y="2823"/>
                    <a:pt x="1" y="2891"/>
                    <a:pt x="1" y="2958"/>
                  </a:cubicBezTo>
                  <a:cubicBezTo>
                    <a:pt x="34" y="2991"/>
                    <a:pt x="34" y="3025"/>
                    <a:pt x="34" y="3059"/>
                  </a:cubicBezTo>
                  <a:cubicBezTo>
                    <a:pt x="34" y="3092"/>
                    <a:pt x="68" y="3092"/>
                    <a:pt x="68" y="3126"/>
                  </a:cubicBezTo>
                  <a:cubicBezTo>
                    <a:pt x="101" y="3193"/>
                    <a:pt x="135" y="3260"/>
                    <a:pt x="169" y="3328"/>
                  </a:cubicBezTo>
                  <a:cubicBezTo>
                    <a:pt x="169" y="3361"/>
                    <a:pt x="202" y="3395"/>
                    <a:pt x="202" y="3428"/>
                  </a:cubicBezTo>
                  <a:cubicBezTo>
                    <a:pt x="236" y="3428"/>
                    <a:pt x="236" y="3462"/>
                    <a:pt x="269" y="3496"/>
                  </a:cubicBezTo>
                  <a:cubicBezTo>
                    <a:pt x="269" y="3496"/>
                    <a:pt x="269" y="3529"/>
                    <a:pt x="303" y="3529"/>
                  </a:cubicBezTo>
                  <a:cubicBezTo>
                    <a:pt x="337" y="3596"/>
                    <a:pt x="404" y="3664"/>
                    <a:pt x="505" y="3764"/>
                  </a:cubicBezTo>
                  <a:cubicBezTo>
                    <a:pt x="572" y="3832"/>
                    <a:pt x="673" y="3865"/>
                    <a:pt x="740" y="3933"/>
                  </a:cubicBezTo>
                  <a:cubicBezTo>
                    <a:pt x="807" y="3966"/>
                    <a:pt x="841" y="4033"/>
                    <a:pt x="908" y="4067"/>
                  </a:cubicBezTo>
                  <a:cubicBezTo>
                    <a:pt x="942" y="4067"/>
                    <a:pt x="942" y="4067"/>
                    <a:pt x="942" y="4101"/>
                  </a:cubicBezTo>
                  <a:lnTo>
                    <a:pt x="14015" y="11662"/>
                  </a:lnTo>
                  <a:lnTo>
                    <a:pt x="14015" y="8940"/>
                  </a:lnTo>
                  <a:lnTo>
                    <a:pt x="942" y="1345"/>
                  </a:lnTo>
                  <a:cubicBezTo>
                    <a:pt x="874" y="1277"/>
                    <a:pt x="807" y="1244"/>
                    <a:pt x="740" y="1177"/>
                  </a:cubicBezTo>
                  <a:cubicBezTo>
                    <a:pt x="673" y="1143"/>
                    <a:pt x="572" y="1076"/>
                    <a:pt x="505" y="1009"/>
                  </a:cubicBezTo>
                  <a:cubicBezTo>
                    <a:pt x="404" y="941"/>
                    <a:pt x="337" y="841"/>
                    <a:pt x="236" y="740"/>
                  </a:cubicBezTo>
                  <a:cubicBezTo>
                    <a:pt x="236" y="706"/>
                    <a:pt x="236" y="706"/>
                    <a:pt x="202" y="672"/>
                  </a:cubicBezTo>
                  <a:cubicBezTo>
                    <a:pt x="135" y="572"/>
                    <a:pt x="101" y="471"/>
                    <a:pt x="68" y="370"/>
                  </a:cubicBezTo>
                  <a:cubicBezTo>
                    <a:pt x="68" y="370"/>
                    <a:pt x="68" y="336"/>
                    <a:pt x="34" y="336"/>
                  </a:cubicBezTo>
                  <a:cubicBezTo>
                    <a:pt x="1" y="236"/>
                    <a:pt x="1" y="101"/>
                    <a:pt x="1" y="0"/>
                  </a:cubicBezTo>
                  <a:close/>
                </a:path>
              </a:pathLst>
            </a:custGeom>
            <a:solidFill>
              <a:srgbClr val="DEDAE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1" name="Google Shape;631;p12"/>
            <p:cNvSpPr/>
            <p:nvPr/>
          </p:nvSpPr>
          <p:spPr>
            <a:xfrm>
              <a:off x="-17709375" y="595200"/>
              <a:ext cx="469700" cy="306700"/>
            </a:xfrm>
            <a:custGeom>
              <a:avLst/>
              <a:gdLst/>
              <a:ahLst/>
              <a:cxnLst/>
              <a:rect l="l" t="t" r="r" b="b"/>
              <a:pathLst>
                <a:path w="18788" h="12268" extrusionOk="0">
                  <a:moveTo>
                    <a:pt x="18788" y="1"/>
                  </a:moveTo>
                  <a:cubicBezTo>
                    <a:pt x="18788" y="135"/>
                    <a:pt x="18754" y="236"/>
                    <a:pt x="18720" y="370"/>
                  </a:cubicBezTo>
                  <a:cubicBezTo>
                    <a:pt x="18586" y="740"/>
                    <a:pt x="18283" y="1076"/>
                    <a:pt x="17813" y="1345"/>
                  </a:cubicBezTo>
                  <a:lnTo>
                    <a:pt x="4638" y="8941"/>
                  </a:lnTo>
                  <a:cubicBezTo>
                    <a:pt x="4504" y="9041"/>
                    <a:pt x="4336" y="9142"/>
                    <a:pt x="4134" y="9209"/>
                  </a:cubicBezTo>
                  <a:lnTo>
                    <a:pt x="4067" y="9209"/>
                  </a:lnTo>
                  <a:cubicBezTo>
                    <a:pt x="3933" y="9277"/>
                    <a:pt x="3765" y="9310"/>
                    <a:pt x="3630" y="9344"/>
                  </a:cubicBezTo>
                  <a:cubicBezTo>
                    <a:pt x="3597" y="9377"/>
                    <a:pt x="3563" y="9377"/>
                    <a:pt x="3529" y="9377"/>
                  </a:cubicBezTo>
                  <a:cubicBezTo>
                    <a:pt x="3361" y="9411"/>
                    <a:pt x="3160" y="9445"/>
                    <a:pt x="2992" y="9478"/>
                  </a:cubicBezTo>
                  <a:lnTo>
                    <a:pt x="2924" y="9478"/>
                  </a:lnTo>
                  <a:cubicBezTo>
                    <a:pt x="2723" y="9512"/>
                    <a:pt x="2555" y="9512"/>
                    <a:pt x="2353" y="9512"/>
                  </a:cubicBezTo>
                  <a:lnTo>
                    <a:pt x="2286" y="9512"/>
                  </a:lnTo>
                  <a:cubicBezTo>
                    <a:pt x="2084" y="9512"/>
                    <a:pt x="1916" y="9512"/>
                    <a:pt x="1714" y="9478"/>
                  </a:cubicBezTo>
                  <a:lnTo>
                    <a:pt x="1614" y="9478"/>
                  </a:lnTo>
                  <a:cubicBezTo>
                    <a:pt x="1479" y="9445"/>
                    <a:pt x="1345" y="9445"/>
                    <a:pt x="1210" y="9411"/>
                  </a:cubicBezTo>
                  <a:cubicBezTo>
                    <a:pt x="1109" y="9377"/>
                    <a:pt x="1009" y="9344"/>
                    <a:pt x="908" y="9310"/>
                  </a:cubicBezTo>
                  <a:cubicBezTo>
                    <a:pt x="807" y="9310"/>
                    <a:pt x="740" y="9277"/>
                    <a:pt x="639" y="9243"/>
                  </a:cubicBezTo>
                  <a:cubicBezTo>
                    <a:pt x="404" y="9176"/>
                    <a:pt x="202" y="9075"/>
                    <a:pt x="0" y="8974"/>
                  </a:cubicBezTo>
                  <a:lnTo>
                    <a:pt x="0" y="11696"/>
                  </a:lnTo>
                  <a:cubicBezTo>
                    <a:pt x="202" y="11831"/>
                    <a:pt x="437" y="11898"/>
                    <a:pt x="639" y="11999"/>
                  </a:cubicBezTo>
                  <a:cubicBezTo>
                    <a:pt x="673" y="11999"/>
                    <a:pt x="706" y="12033"/>
                    <a:pt x="706" y="12033"/>
                  </a:cubicBezTo>
                  <a:cubicBezTo>
                    <a:pt x="773" y="12033"/>
                    <a:pt x="841" y="12066"/>
                    <a:pt x="908" y="12066"/>
                  </a:cubicBezTo>
                  <a:cubicBezTo>
                    <a:pt x="1009" y="12100"/>
                    <a:pt x="1109" y="12133"/>
                    <a:pt x="1210" y="12133"/>
                  </a:cubicBezTo>
                  <a:cubicBezTo>
                    <a:pt x="1278" y="12167"/>
                    <a:pt x="1311" y="12167"/>
                    <a:pt x="1345" y="12167"/>
                  </a:cubicBezTo>
                  <a:cubicBezTo>
                    <a:pt x="1446" y="12201"/>
                    <a:pt x="1546" y="12201"/>
                    <a:pt x="1614" y="12201"/>
                  </a:cubicBezTo>
                  <a:cubicBezTo>
                    <a:pt x="1647" y="12234"/>
                    <a:pt x="1681" y="12234"/>
                    <a:pt x="1714" y="12234"/>
                  </a:cubicBezTo>
                  <a:lnTo>
                    <a:pt x="1748" y="12234"/>
                  </a:lnTo>
                  <a:cubicBezTo>
                    <a:pt x="1882" y="12234"/>
                    <a:pt x="2017" y="12268"/>
                    <a:pt x="2118" y="12268"/>
                  </a:cubicBezTo>
                  <a:lnTo>
                    <a:pt x="2454" y="12268"/>
                  </a:lnTo>
                  <a:cubicBezTo>
                    <a:pt x="2588" y="12268"/>
                    <a:pt x="2689" y="12234"/>
                    <a:pt x="2790" y="12234"/>
                  </a:cubicBezTo>
                  <a:lnTo>
                    <a:pt x="2992" y="12234"/>
                  </a:lnTo>
                  <a:lnTo>
                    <a:pt x="3092" y="12201"/>
                  </a:lnTo>
                  <a:cubicBezTo>
                    <a:pt x="3227" y="12201"/>
                    <a:pt x="3328" y="12167"/>
                    <a:pt x="3428" y="12133"/>
                  </a:cubicBezTo>
                  <a:lnTo>
                    <a:pt x="3529" y="12133"/>
                  </a:lnTo>
                  <a:cubicBezTo>
                    <a:pt x="3563" y="12133"/>
                    <a:pt x="3597" y="12100"/>
                    <a:pt x="3630" y="12100"/>
                  </a:cubicBezTo>
                  <a:cubicBezTo>
                    <a:pt x="3664" y="12100"/>
                    <a:pt x="3731" y="12066"/>
                    <a:pt x="3798" y="12066"/>
                  </a:cubicBezTo>
                  <a:cubicBezTo>
                    <a:pt x="3899" y="12033"/>
                    <a:pt x="4000" y="11999"/>
                    <a:pt x="4067" y="11965"/>
                  </a:cubicBezTo>
                  <a:cubicBezTo>
                    <a:pt x="4101" y="11965"/>
                    <a:pt x="4134" y="11932"/>
                    <a:pt x="4168" y="11932"/>
                  </a:cubicBezTo>
                  <a:lnTo>
                    <a:pt x="4201" y="11932"/>
                  </a:lnTo>
                  <a:cubicBezTo>
                    <a:pt x="4370" y="11865"/>
                    <a:pt x="4504" y="11797"/>
                    <a:pt x="4672" y="11696"/>
                  </a:cubicBezTo>
                  <a:lnTo>
                    <a:pt x="17813" y="4101"/>
                  </a:lnTo>
                  <a:cubicBezTo>
                    <a:pt x="18452" y="3731"/>
                    <a:pt x="18788" y="3227"/>
                    <a:pt x="18788" y="2757"/>
                  </a:cubicBezTo>
                  <a:lnTo>
                    <a:pt x="18788" y="1"/>
                  </a:lnTo>
                  <a:close/>
                </a:path>
              </a:pathLst>
            </a:custGeom>
            <a:solidFill>
              <a:srgbClr val="DEDAE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2" name="Google Shape;632;p12"/>
            <p:cNvSpPr/>
            <p:nvPr/>
          </p:nvSpPr>
          <p:spPr>
            <a:xfrm>
              <a:off x="-18068150" y="357850"/>
              <a:ext cx="836875" cy="475475"/>
            </a:xfrm>
            <a:custGeom>
              <a:avLst/>
              <a:gdLst/>
              <a:ahLst/>
              <a:cxnLst/>
              <a:rect l="l" t="t" r="r" b="b"/>
              <a:pathLst>
                <a:path w="33475" h="19019" extrusionOk="0">
                  <a:moveTo>
                    <a:pt x="16801" y="0"/>
                  </a:moveTo>
                  <a:cubicBezTo>
                    <a:pt x="15956" y="0"/>
                    <a:pt x="15108" y="185"/>
                    <a:pt x="14452" y="555"/>
                  </a:cubicBezTo>
                  <a:lnTo>
                    <a:pt x="1311" y="8150"/>
                  </a:lnTo>
                  <a:cubicBezTo>
                    <a:pt x="1" y="8923"/>
                    <a:pt x="1" y="10133"/>
                    <a:pt x="1278" y="10873"/>
                  </a:cubicBezTo>
                  <a:lnTo>
                    <a:pt x="14351" y="18468"/>
                  </a:lnTo>
                  <a:cubicBezTo>
                    <a:pt x="14983" y="18834"/>
                    <a:pt x="15812" y="19019"/>
                    <a:pt x="16646" y="19019"/>
                  </a:cubicBezTo>
                  <a:cubicBezTo>
                    <a:pt x="17500" y="19019"/>
                    <a:pt x="18360" y="18825"/>
                    <a:pt x="19023" y="18435"/>
                  </a:cubicBezTo>
                  <a:lnTo>
                    <a:pt x="32164" y="10873"/>
                  </a:lnTo>
                  <a:cubicBezTo>
                    <a:pt x="33441" y="10100"/>
                    <a:pt x="33475" y="8890"/>
                    <a:pt x="32198" y="8150"/>
                  </a:cubicBezTo>
                  <a:lnTo>
                    <a:pt x="19124" y="555"/>
                  </a:lnTo>
                  <a:cubicBezTo>
                    <a:pt x="18485" y="185"/>
                    <a:pt x="17645" y="0"/>
                    <a:pt x="16801"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3" name="Google Shape;633;p12"/>
            <p:cNvSpPr/>
            <p:nvPr/>
          </p:nvSpPr>
          <p:spPr>
            <a:xfrm>
              <a:off x="-18546225" y="867425"/>
              <a:ext cx="351225" cy="292425"/>
            </a:xfrm>
            <a:custGeom>
              <a:avLst/>
              <a:gdLst/>
              <a:ahLst/>
              <a:cxnLst/>
              <a:rect l="l" t="t" r="r" b="b"/>
              <a:pathLst>
                <a:path w="14049" h="11697" extrusionOk="0">
                  <a:moveTo>
                    <a:pt x="0" y="1"/>
                  </a:moveTo>
                  <a:cubicBezTo>
                    <a:pt x="0" y="7"/>
                    <a:pt x="0" y="14"/>
                    <a:pt x="0" y="20"/>
                  </a:cubicBezTo>
                  <a:lnTo>
                    <a:pt x="0" y="20"/>
                  </a:lnTo>
                  <a:lnTo>
                    <a:pt x="0" y="1"/>
                  </a:lnTo>
                  <a:close/>
                  <a:moveTo>
                    <a:pt x="0" y="20"/>
                  </a:moveTo>
                  <a:lnTo>
                    <a:pt x="34" y="2757"/>
                  </a:lnTo>
                  <a:lnTo>
                    <a:pt x="34" y="2790"/>
                  </a:lnTo>
                  <a:cubicBezTo>
                    <a:pt x="34" y="2858"/>
                    <a:pt x="34" y="2925"/>
                    <a:pt x="34" y="2992"/>
                  </a:cubicBezTo>
                  <a:cubicBezTo>
                    <a:pt x="34" y="3026"/>
                    <a:pt x="67" y="3059"/>
                    <a:pt x="67" y="3093"/>
                  </a:cubicBezTo>
                  <a:cubicBezTo>
                    <a:pt x="67" y="3093"/>
                    <a:pt x="67" y="3126"/>
                    <a:pt x="67" y="3126"/>
                  </a:cubicBezTo>
                  <a:cubicBezTo>
                    <a:pt x="101" y="3126"/>
                    <a:pt x="101" y="3160"/>
                    <a:pt x="101" y="3160"/>
                  </a:cubicBezTo>
                  <a:cubicBezTo>
                    <a:pt x="135" y="3227"/>
                    <a:pt x="135" y="3295"/>
                    <a:pt x="168" y="3362"/>
                  </a:cubicBezTo>
                  <a:cubicBezTo>
                    <a:pt x="202" y="3395"/>
                    <a:pt x="235" y="3429"/>
                    <a:pt x="235" y="3429"/>
                  </a:cubicBezTo>
                  <a:cubicBezTo>
                    <a:pt x="269" y="3463"/>
                    <a:pt x="269" y="3463"/>
                    <a:pt x="269" y="3496"/>
                  </a:cubicBezTo>
                  <a:cubicBezTo>
                    <a:pt x="303" y="3530"/>
                    <a:pt x="303" y="3530"/>
                    <a:pt x="303" y="3563"/>
                  </a:cubicBezTo>
                  <a:cubicBezTo>
                    <a:pt x="370" y="3631"/>
                    <a:pt x="437" y="3698"/>
                    <a:pt x="504" y="3765"/>
                  </a:cubicBezTo>
                  <a:cubicBezTo>
                    <a:pt x="538" y="3765"/>
                    <a:pt x="538" y="3765"/>
                    <a:pt x="538" y="3799"/>
                  </a:cubicBezTo>
                  <a:cubicBezTo>
                    <a:pt x="605" y="3832"/>
                    <a:pt x="706" y="3899"/>
                    <a:pt x="773" y="3967"/>
                  </a:cubicBezTo>
                  <a:cubicBezTo>
                    <a:pt x="840" y="4000"/>
                    <a:pt x="874" y="4034"/>
                    <a:pt x="941" y="4068"/>
                  </a:cubicBezTo>
                  <a:cubicBezTo>
                    <a:pt x="975" y="4101"/>
                    <a:pt x="975" y="4101"/>
                    <a:pt x="975" y="4101"/>
                  </a:cubicBezTo>
                  <a:lnTo>
                    <a:pt x="14049" y="11697"/>
                  </a:lnTo>
                  <a:lnTo>
                    <a:pt x="14049" y="8941"/>
                  </a:lnTo>
                  <a:lnTo>
                    <a:pt x="975" y="1345"/>
                  </a:lnTo>
                  <a:cubicBezTo>
                    <a:pt x="908" y="1312"/>
                    <a:pt x="840" y="1244"/>
                    <a:pt x="773" y="1211"/>
                  </a:cubicBezTo>
                  <a:cubicBezTo>
                    <a:pt x="706" y="1144"/>
                    <a:pt x="605" y="1110"/>
                    <a:pt x="538" y="1043"/>
                  </a:cubicBezTo>
                  <a:cubicBezTo>
                    <a:pt x="437" y="942"/>
                    <a:pt x="336" y="841"/>
                    <a:pt x="269" y="740"/>
                  </a:cubicBezTo>
                  <a:cubicBezTo>
                    <a:pt x="269" y="740"/>
                    <a:pt x="235" y="707"/>
                    <a:pt x="235" y="707"/>
                  </a:cubicBezTo>
                  <a:cubicBezTo>
                    <a:pt x="168" y="606"/>
                    <a:pt x="135" y="505"/>
                    <a:pt x="101" y="404"/>
                  </a:cubicBezTo>
                  <a:cubicBezTo>
                    <a:pt x="67" y="371"/>
                    <a:pt x="67" y="371"/>
                    <a:pt x="67" y="337"/>
                  </a:cubicBezTo>
                  <a:cubicBezTo>
                    <a:pt x="35" y="241"/>
                    <a:pt x="4" y="145"/>
                    <a:pt x="0" y="20"/>
                  </a:cubicBezTo>
                  <a:close/>
                </a:path>
              </a:pathLst>
            </a:custGeom>
            <a:solidFill>
              <a:srgbClr val="DEDAE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4" name="Google Shape;634;p12"/>
            <p:cNvSpPr/>
            <p:nvPr/>
          </p:nvSpPr>
          <p:spPr>
            <a:xfrm>
              <a:off x="-18195850" y="866600"/>
              <a:ext cx="469675" cy="306700"/>
            </a:xfrm>
            <a:custGeom>
              <a:avLst/>
              <a:gdLst/>
              <a:ahLst/>
              <a:cxnLst/>
              <a:rect l="l" t="t" r="r" b="b"/>
              <a:pathLst>
                <a:path w="18787" h="12268" extrusionOk="0">
                  <a:moveTo>
                    <a:pt x="18787" y="0"/>
                  </a:moveTo>
                  <a:cubicBezTo>
                    <a:pt x="18787" y="135"/>
                    <a:pt x="18787" y="269"/>
                    <a:pt x="18720" y="370"/>
                  </a:cubicBezTo>
                  <a:cubicBezTo>
                    <a:pt x="18619" y="740"/>
                    <a:pt x="18317" y="1109"/>
                    <a:pt x="17813" y="1378"/>
                  </a:cubicBezTo>
                  <a:lnTo>
                    <a:pt x="4672" y="8974"/>
                  </a:lnTo>
                  <a:cubicBezTo>
                    <a:pt x="4504" y="9075"/>
                    <a:pt x="4336" y="9142"/>
                    <a:pt x="4167" y="9209"/>
                  </a:cubicBezTo>
                  <a:cubicBezTo>
                    <a:pt x="4134" y="9209"/>
                    <a:pt x="4100" y="9209"/>
                    <a:pt x="4100" y="9243"/>
                  </a:cubicBezTo>
                  <a:cubicBezTo>
                    <a:pt x="3932" y="9276"/>
                    <a:pt x="3798" y="9343"/>
                    <a:pt x="3630" y="9377"/>
                  </a:cubicBezTo>
                  <a:cubicBezTo>
                    <a:pt x="3596" y="9377"/>
                    <a:pt x="3563" y="9377"/>
                    <a:pt x="3529" y="9411"/>
                  </a:cubicBezTo>
                  <a:cubicBezTo>
                    <a:pt x="3361" y="9444"/>
                    <a:pt x="3193" y="9478"/>
                    <a:pt x="2991" y="9478"/>
                  </a:cubicBezTo>
                  <a:cubicBezTo>
                    <a:pt x="2991" y="9478"/>
                    <a:pt x="2958" y="9478"/>
                    <a:pt x="2924" y="9512"/>
                  </a:cubicBezTo>
                  <a:lnTo>
                    <a:pt x="1748" y="9512"/>
                  </a:lnTo>
                  <a:cubicBezTo>
                    <a:pt x="1714" y="9478"/>
                    <a:pt x="1680" y="9478"/>
                    <a:pt x="1647" y="9478"/>
                  </a:cubicBezTo>
                  <a:cubicBezTo>
                    <a:pt x="1512" y="9478"/>
                    <a:pt x="1378" y="9444"/>
                    <a:pt x="1244" y="9411"/>
                  </a:cubicBezTo>
                  <a:cubicBezTo>
                    <a:pt x="1143" y="9411"/>
                    <a:pt x="1008" y="9377"/>
                    <a:pt x="907" y="9343"/>
                  </a:cubicBezTo>
                  <a:cubicBezTo>
                    <a:pt x="840" y="9310"/>
                    <a:pt x="739" y="9276"/>
                    <a:pt x="672" y="9276"/>
                  </a:cubicBezTo>
                  <a:cubicBezTo>
                    <a:pt x="437" y="9175"/>
                    <a:pt x="202" y="9075"/>
                    <a:pt x="0" y="8974"/>
                  </a:cubicBezTo>
                  <a:lnTo>
                    <a:pt x="0" y="8974"/>
                  </a:lnTo>
                  <a:lnTo>
                    <a:pt x="34" y="11730"/>
                  </a:lnTo>
                  <a:cubicBezTo>
                    <a:pt x="235" y="11831"/>
                    <a:pt x="437" y="11931"/>
                    <a:pt x="672" y="11999"/>
                  </a:cubicBezTo>
                  <a:cubicBezTo>
                    <a:pt x="706" y="11999"/>
                    <a:pt x="706" y="12032"/>
                    <a:pt x="739" y="12032"/>
                  </a:cubicBezTo>
                  <a:cubicBezTo>
                    <a:pt x="807" y="12066"/>
                    <a:pt x="840" y="12066"/>
                    <a:pt x="907" y="12066"/>
                  </a:cubicBezTo>
                  <a:cubicBezTo>
                    <a:pt x="1008" y="12099"/>
                    <a:pt x="1143" y="12133"/>
                    <a:pt x="1244" y="12167"/>
                  </a:cubicBezTo>
                  <a:cubicBezTo>
                    <a:pt x="1277" y="12167"/>
                    <a:pt x="1311" y="12167"/>
                    <a:pt x="1344" y="12200"/>
                  </a:cubicBezTo>
                  <a:cubicBezTo>
                    <a:pt x="1445" y="12200"/>
                    <a:pt x="1546" y="12200"/>
                    <a:pt x="1647" y="12234"/>
                  </a:cubicBezTo>
                  <a:lnTo>
                    <a:pt x="1781" y="12234"/>
                  </a:lnTo>
                  <a:cubicBezTo>
                    <a:pt x="1916" y="12267"/>
                    <a:pt x="2017" y="12267"/>
                    <a:pt x="2151" y="12267"/>
                  </a:cubicBezTo>
                  <a:lnTo>
                    <a:pt x="2823" y="12267"/>
                  </a:lnTo>
                  <a:cubicBezTo>
                    <a:pt x="2857" y="12234"/>
                    <a:pt x="2890" y="12234"/>
                    <a:pt x="2924" y="12234"/>
                  </a:cubicBezTo>
                  <a:lnTo>
                    <a:pt x="3126" y="12234"/>
                  </a:lnTo>
                  <a:cubicBezTo>
                    <a:pt x="3226" y="12200"/>
                    <a:pt x="3327" y="12167"/>
                    <a:pt x="3462" y="12167"/>
                  </a:cubicBezTo>
                  <a:cubicBezTo>
                    <a:pt x="3495" y="12167"/>
                    <a:pt x="3495" y="12133"/>
                    <a:pt x="3529" y="12133"/>
                  </a:cubicBezTo>
                  <a:cubicBezTo>
                    <a:pt x="3563" y="12133"/>
                    <a:pt x="3596" y="12133"/>
                    <a:pt x="3630" y="12099"/>
                  </a:cubicBezTo>
                  <a:cubicBezTo>
                    <a:pt x="3697" y="12099"/>
                    <a:pt x="3731" y="12099"/>
                    <a:pt x="3798" y="12066"/>
                  </a:cubicBezTo>
                  <a:cubicBezTo>
                    <a:pt x="3899" y="12032"/>
                    <a:pt x="3999" y="11999"/>
                    <a:pt x="4100" y="11965"/>
                  </a:cubicBezTo>
                  <a:lnTo>
                    <a:pt x="4167" y="11965"/>
                  </a:lnTo>
                  <a:cubicBezTo>
                    <a:pt x="4201" y="11931"/>
                    <a:pt x="4201" y="11931"/>
                    <a:pt x="4201" y="11931"/>
                  </a:cubicBezTo>
                  <a:cubicBezTo>
                    <a:pt x="4369" y="11864"/>
                    <a:pt x="4537" y="11797"/>
                    <a:pt x="4672" y="11730"/>
                  </a:cubicBezTo>
                  <a:lnTo>
                    <a:pt x="17813" y="4134"/>
                  </a:lnTo>
                  <a:cubicBezTo>
                    <a:pt x="18485" y="3764"/>
                    <a:pt x="18787" y="3260"/>
                    <a:pt x="18787" y="2756"/>
                  </a:cubicBezTo>
                  <a:lnTo>
                    <a:pt x="18787" y="0"/>
                  </a:lnTo>
                  <a:close/>
                </a:path>
              </a:pathLst>
            </a:custGeom>
            <a:solidFill>
              <a:srgbClr val="DEDAE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5" name="Google Shape;635;p12"/>
            <p:cNvSpPr/>
            <p:nvPr/>
          </p:nvSpPr>
          <p:spPr>
            <a:xfrm>
              <a:off x="-18553800" y="630075"/>
              <a:ext cx="836050" cy="474750"/>
            </a:xfrm>
            <a:custGeom>
              <a:avLst/>
              <a:gdLst/>
              <a:ahLst/>
              <a:cxnLst/>
              <a:rect l="l" t="t" r="r" b="b"/>
              <a:pathLst>
                <a:path w="33442" h="18990" extrusionOk="0">
                  <a:moveTo>
                    <a:pt x="16771" y="0"/>
                  </a:moveTo>
                  <a:cubicBezTo>
                    <a:pt x="15931" y="0"/>
                    <a:pt x="15091" y="185"/>
                    <a:pt x="14452" y="555"/>
                  </a:cubicBezTo>
                  <a:lnTo>
                    <a:pt x="1278" y="8151"/>
                  </a:lnTo>
                  <a:cubicBezTo>
                    <a:pt x="1" y="8890"/>
                    <a:pt x="1" y="10100"/>
                    <a:pt x="1278" y="10839"/>
                  </a:cubicBezTo>
                  <a:lnTo>
                    <a:pt x="14352" y="18435"/>
                  </a:lnTo>
                  <a:cubicBezTo>
                    <a:pt x="14990" y="18804"/>
                    <a:pt x="15830" y="18989"/>
                    <a:pt x="16671" y="18989"/>
                  </a:cubicBezTo>
                  <a:cubicBezTo>
                    <a:pt x="17511" y="18989"/>
                    <a:pt x="18351" y="18804"/>
                    <a:pt x="18990" y="18435"/>
                  </a:cubicBezTo>
                  <a:lnTo>
                    <a:pt x="32131" y="10839"/>
                  </a:lnTo>
                  <a:cubicBezTo>
                    <a:pt x="33441" y="10100"/>
                    <a:pt x="33441" y="8890"/>
                    <a:pt x="32164" y="8151"/>
                  </a:cubicBezTo>
                  <a:lnTo>
                    <a:pt x="19090" y="555"/>
                  </a:lnTo>
                  <a:cubicBezTo>
                    <a:pt x="18452" y="185"/>
                    <a:pt x="17612" y="0"/>
                    <a:pt x="16771"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6" name="Google Shape;636;p12"/>
            <p:cNvSpPr/>
            <p:nvPr/>
          </p:nvSpPr>
          <p:spPr>
            <a:xfrm>
              <a:off x="-19029350" y="1138825"/>
              <a:ext cx="350375" cy="292425"/>
            </a:xfrm>
            <a:custGeom>
              <a:avLst/>
              <a:gdLst/>
              <a:ahLst/>
              <a:cxnLst/>
              <a:rect l="l" t="t" r="r" b="b"/>
              <a:pathLst>
                <a:path w="14015" h="11697" extrusionOk="0">
                  <a:moveTo>
                    <a:pt x="0" y="0"/>
                  </a:moveTo>
                  <a:lnTo>
                    <a:pt x="0" y="2756"/>
                  </a:lnTo>
                  <a:lnTo>
                    <a:pt x="0" y="2790"/>
                  </a:lnTo>
                  <a:cubicBezTo>
                    <a:pt x="0" y="2857"/>
                    <a:pt x="0" y="2924"/>
                    <a:pt x="34" y="2992"/>
                  </a:cubicBezTo>
                  <a:cubicBezTo>
                    <a:pt x="34" y="3025"/>
                    <a:pt x="34" y="3059"/>
                    <a:pt x="67" y="3092"/>
                  </a:cubicBezTo>
                  <a:cubicBezTo>
                    <a:pt x="67" y="3126"/>
                    <a:pt x="67" y="3126"/>
                    <a:pt x="67" y="3126"/>
                  </a:cubicBezTo>
                  <a:cubicBezTo>
                    <a:pt x="67" y="3160"/>
                    <a:pt x="67" y="3160"/>
                    <a:pt x="67" y="3160"/>
                  </a:cubicBezTo>
                  <a:cubicBezTo>
                    <a:pt x="101" y="3227"/>
                    <a:pt x="135" y="3294"/>
                    <a:pt x="168" y="3361"/>
                  </a:cubicBezTo>
                  <a:cubicBezTo>
                    <a:pt x="168" y="3395"/>
                    <a:pt x="202" y="3429"/>
                    <a:pt x="236" y="3462"/>
                  </a:cubicBezTo>
                  <a:cubicBezTo>
                    <a:pt x="236" y="3462"/>
                    <a:pt x="236" y="3496"/>
                    <a:pt x="269" y="3496"/>
                  </a:cubicBezTo>
                  <a:cubicBezTo>
                    <a:pt x="269" y="3529"/>
                    <a:pt x="269" y="3529"/>
                    <a:pt x="303" y="3563"/>
                  </a:cubicBezTo>
                  <a:cubicBezTo>
                    <a:pt x="336" y="3630"/>
                    <a:pt x="437" y="3697"/>
                    <a:pt x="504" y="3765"/>
                  </a:cubicBezTo>
                  <a:cubicBezTo>
                    <a:pt x="504" y="3765"/>
                    <a:pt x="504" y="3798"/>
                    <a:pt x="504" y="3798"/>
                  </a:cubicBezTo>
                  <a:cubicBezTo>
                    <a:pt x="572" y="3865"/>
                    <a:pt x="672" y="3899"/>
                    <a:pt x="740" y="3966"/>
                  </a:cubicBezTo>
                  <a:cubicBezTo>
                    <a:pt x="807" y="4000"/>
                    <a:pt x="840" y="4034"/>
                    <a:pt x="908" y="4101"/>
                  </a:cubicBezTo>
                  <a:lnTo>
                    <a:pt x="975" y="4101"/>
                  </a:lnTo>
                  <a:lnTo>
                    <a:pt x="14015" y="11696"/>
                  </a:lnTo>
                  <a:lnTo>
                    <a:pt x="14015" y="8940"/>
                  </a:lnTo>
                  <a:lnTo>
                    <a:pt x="941" y="1378"/>
                  </a:lnTo>
                  <a:cubicBezTo>
                    <a:pt x="874" y="1311"/>
                    <a:pt x="807" y="1278"/>
                    <a:pt x="740" y="1210"/>
                  </a:cubicBezTo>
                  <a:cubicBezTo>
                    <a:pt x="672" y="1177"/>
                    <a:pt x="572" y="1110"/>
                    <a:pt x="504" y="1042"/>
                  </a:cubicBezTo>
                  <a:cubicBezTo>
                    <a:pt x="404" y="975"/>
                    <a:pt x="336" y="874"/>
                    <a:pt x="236" y="773"/>
                  </a:cubicBezTo>
                  <a:cubicBezTo>
                    <a:pt x="236" y="740"/>
                    <a:pt x="236" y="740"/>
                    <a:pt x="202" y="706"/>
                  </a:cubicBezTo>
                  <a:cubicBezTo>
                    <a:pt x="168" y="605"/>
                    <a:pt x="101" y="505"/>
                    <a:pt x="67" y="404"/>
                  </a:cubicBezTo>
                  <a:cubicBezTo>
                    <a:pt x="67" y="404"/>
                    <a:pt x="67" y="370"/>
                    <a:pt x="34" y="370"/>
                  </a:cubicBezTo>
                  <a:cubicBezTo>
                    <a:pt x="0" y="269"/>
                    <a:pt x="0" y="135"/>
                    <a:pt x="0" y="0"/>
                  </a:cubicBezTo>
                  <a:close/>
                </a:path>
              </a:pathLst>
            </a:custGeom>
            <a:solidFill>
              <a:srgbClr val="DEDAE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7" name="Google Shape;637;p12"/>
            <p:cNvSpPr/>
            <p:nvPr/>
          </p:nvSpPr>
          <p:spPr>
            <a:xfrm>
              <a:off x="-18678975" y="1138825"/>
              <a:ext cx="469700" cy="306700"/>
            </a:xfrm>
            <a:custGeom>
              <a:avLst/>
              <a:gdLst/>
              <a:ahLst/>
              <a:cxnLst/>
              <a:rect l="l" t="t" r="r" b="b"/>
              <a:pathLst>
                <a:path w="18788" h="12268" extrusionOk="0">
                  <a:moveTo>
                    <a:pt x="18787" y="0"/>
                  </a:moveTo>
                  <a:cubicBezTo>
                    <a:pt x="18787" y="135"/>
                    <a:pt x="18754" y="236"/>
                    <a:pt x="18720" y="370"/>
                  </a:cubicBezTo>
                  <a:cubicBezTo>
                    <a:pt x="18586" y="740"/>
                    <a:pt x="18283" y="1076"/>
                    <a:pt x="17813" y="1378"/>
                  </a:cubicBezTo>
                  <a:lnTo>
                    <a:pt x="4672" y="8940"/>
                  </a:lnTo>
                  <a:cubicBezTo>
                    <a:pt x="4504" y="9041"/>
                    <a:pt x="4336" y="9142"/>
                    <a:pt x="4168" y="9209"/>
                  </a:cubicBezTo>
                  <a:lnTo>
                    <a:pt x="4067" y="9209"/>
                  </a:lnTo>
                  <a:cubicBezTo>
                    <a:pt x="3932" y="9276"/>
                    <a:pt x="3764" y="9310"/>
                    <a:pt x="3630" y="9344"/>
                  </a:cubicBezTo>
                  <a:cubicBezTo>
                    <a:pt x="3596" y="9377"/>
                    <a:pt x="3563" y="9377"/>
                    <a:pt x="3529" y="9377"/>
                  </a:cubicBezTo>
                  <a:cubicBezTo>
                    <a:pt x="3361" y="9411"/>
                    <a:pt x="3159" y="9445"/>
                    <a:pt x="2991" y="9478"/>
                  </a:cubicBezTo>
                  <a:lnTo>
                    <a:pt x="2924" y="9478"/>
                  </a:lnTo>
                  <a:cubicBezTo>
                    <a:pt x="2722" y="9512"/>
                    <a:pt x="2554" y="9512"/>
                    <a:pt x="2353" y="9512"/>
                  </a:cubicBezTo>
                  <a:lnTo>
                    <a:pt x="2285" y="9512"/>
                  </a:lnTo>
                  <a:cubicBezTo>
                    <a:pt x="2084" y="9512"/>
                    <a:pt x="1916" y="9512"/>
                    <a:pt x="1714" y="9478"/>
                  </a:cubicBezTo>
                  <a:lnTo>
                    <a:pt x="1613" y="9478"/>
                  </a:lnTo>
                  <a:cubicBezTo>
                    <a:pt x="1479" y="9445"/>
                    <a:pt x="1344" y="9445"/>
                    <a:pt x="1210" y="9411"/>
                  </a:cubicBezTo>
                  <a:cubicBezTo>
                    <a:pt x="1109" y="9377"/>
                    <a:pt x="1008" y="9344"/>
                    <a:pt x="907" y="9310"/>
                  </a:cubicBezTo>
                  <a:cubicBezTo>
                    <a:pt x="807" y="9310"/>
                    <a:pt x="739" y="9276"/>
                    <a:pt x="639" y="9243"/>
                  </a:cubicBezTo>
                  <a:cubicBezTo>
                    <a:pt x="403" y="9176"/>
                    <a:pt x="202" y="9075"/>
                    <a:pt x="0" y="8974"/>
                  </a:cubicBezTo>
                  <a:lnTo>
                    <a:pt x="0" y="11696"/>
                  </a:lnTo>
                  <a:cubicBezTo>
                    <a:pt x="202" y="11831"/>
                    <a:pt x="437" y="11898"/>
                    <a:pt x="639" y="11999"/>
                  </a:cubicBezTo>
                  <a:cubicBezTo>
                    <a:pt x="672" y="11999"/>
                    <a:pt x="706" y="11999"/>
                    <a:pt x="739" y="12032"/>
                  </a:cubicBezTo>
                  <a:cubicBezTo>
                    <a:pt x="773" y="12032"/>
                    <a:pt x="840" y="12032"/>
                    <a:pt x="907" y="12066"/>
                  </a:cubicBezTo>
                  <a:cubicBezTo>
                    <a:pt x="1008" y="12100"/>
                    <a:pt x="1109" y="12133"/>
                    <a:pt x="1244" y="12133"/>
                  </a:cubicBezTo>
                  <a:cubicBezTo>
                    <a:pt x="1277" y="12167"/>
                    <a:pt x="1311" y="12167"/>
                    <a:pt x="1344" y="12167"/>
                  </a:cubicBezTo>
                  <a:cubicBezTo>
                    <a:pt x="1445" y="12200"/>
                    <a:pt x="1546" y="12200"/>
                    <a:pt x="1647" y="12200"/>
                  </a:cubicBezTo>
                  <a:cubicBezTo>
                    <a:pt x="1647" y="12200"/>
                    <a:pt x="1680" y="12234"/>
                    <a:pt x="1714" y="12234"/>
                  </a:cubicBezTo>
                  <a:lnTo>
                    <a:pt x="1748" y="12234"/>
                  </a:lnTo>
                  <a:cubicBezTo>
                    <a:pt x="1882" y="12234"/>
                    <a:pt x="2017" y="12234"/>
                    <a:pt x="2117" y="12268"/>
                  </a:cubicBezTo>
                  <a:lnTo>
                    <a:pt x="2453" y="12268"/>
                  </a:lnTo>
                  <a:cubicBezTo>
                    <a:pt x="2588" y="12234"/>
                    <a:pt x="2689" y="12234"/>
                    <a:pt x="2790" y="12234"/>
                  </a:cubicBezTo>
                  <a:lnTo>
                    <a:pt x="2924" y="12234"/>
                  </a:lnTo>
                  <a:cubicBezTo>
                    <a:pt x="2958" y="12234"/>
                    <a:pt x="2958" y="12234"/>
                    <a:pt x="2991" y="12200"/>
                  </a:cubicBezTo>
                  <a:lnTo>
                    <a:pt x="3126" y="12200"/>
                  </a:lnTo>
                  <a:cubicBezTo>
                    <a:pt x="3226" y="12200"/>
                    <a:pt x="3327" y="12167"/>
                    <a:pt x="3428" y="12133"/>
                  </a:cubicBezTo>
                  <a:lnTo>
                    <a:pt x="3529" y="12133"/>
                  </a:lnTo>
                  <a:cubicBezTo>
                    <a:pt x="3563" y="12133"/>
                    <a:pt x="3596" y="12100"/>
                    <a:pt x="3630" y="12100"/>
                  </a:cubicBezTo>
                  <a:cubicBezTo>
                    <a:pt x="3663" y="12100"/>
                    <a:pt x="3731" y="12066"/>
                    <a:pt x="3798" y="12066"/>
                  </a:cubicBezTo>
                  <a:cubicBezTo>
                    <a:pt x="3899" y="12032"/>
                    <a:pt x="3999" y="11999"/>
                    <a:pt x="4100" y="11965"/>
                  </a:cubicBezTo>
                  <a:cubicBezTo>
                    <a:pt x="4100" y="11965"/>
                    <a:pt x="4134" y="11932"/>
                    <a:pt x="4168" y="11932"/>
                  </a:cubicBezTo>
                  <a:lnTo>
                    <a:pt x="4201" y="11932"/>
                  </a:lnTo>
                  <a:cubicBezTo>
                    <a:pt x="4369" y="11864"/>
                    <a:pt x="4504" y="11797"/>
                    <a:pt x="4672" y="11696"/>
                  </a:cubicBezTo>
                  <a:lnTo>
                    <a:pt x="17813" y="4101"/>
                  </a:lnTo>
                  <a:cubicBezTo>
                    <a:pt x="18451" y="3731"/>
                    <a:pt x="18787" y="3227"/>
                    <a:pt x="18787" y="2756"/>
                  </a:cubicBezTo>
                  <a:lnTo>
                    <a:pt x="18787" y="0"/>
                  </a:lnTo>
                  <a:close/>
                </a:path>
              </a:pathLst>
            </a:custGeom>
            <a:solidFill>
              <a:srgbClr val="DEDAE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8" name="Google Shape;638;p12"/>
            <p:cNvSpPr/>
            <p:nvPr/>
          </p:nvSpPr>
          <p:spPr>
            <a:xfrm>
              <a:off x="-19037750" y="901475"/>
              <a:ext cx="836025" cy="475375"/>
            </a:xfrm>
            <a:custGeom>
              <a:avLst/>
              <a:gdLst/>
              <a:ahLst/>
              <a:cxnLst/>
              <a:rect l="l" t="t" r="r" b="b"/>
              <a:pathLst>
                <a:path w="33441" h="19015" extrusionOk="0">
                  <a:moveTo>
                    <a:pt x="16788" y="0"/>
                  </a:moveTo>
                  <a:cubicBezTo>
                    <a:pt x="15939" y="0"/>
                    <a:pt x="15090" y="185"/>
                    <a:pt x="14452" y="555"/>
                  </a:cubicBezTo>
                  <a:lnTo>
                    <a:pt x="1311" y="8150"/>
                  </a:lnTo>
                  <a:cubicBezTo>
                    <a:pt x="0" y="8923"/>
                    <a:pt x="0" y="10133"/>
                    <a:pt x="1277" y="10872"/>
                  </a:cubicBezTo>
                  <a:lnTo>
                    <a:pt x="14351" y="18434"/>
                  </a:lnTo>
                  <a:cubicBezTo>
                    <a:pt x="14990" y="18821"/>
                    <a:pt x="15830" y="19014"/>
                    <a:pt x="16674" y="19014"/>
                  </a:cubicBezTo>
                  <a:cubicBezTo>
                    <a:pt x="17519" y="19014"/>
                    <a:pt x="18367" y="18821"/>
                    <a:pt x="19023" y="18434"/>
                  </a:cubicBezTo>
                  <a:lnTo>
                    <a:pt x="32164" y="10872"/>
                  </a:lnTo>
                  <a:cubicBezTo>
                    <a:pt x="33441" y="10099"/>
                    <a:pt x="33441" y="8890"/>
                    <a:pt x="32164" y="8150"/>
                  </a:cubicBezTo>
                  <a:lnTo>
                    <a:pt x="19123" y="555"/>
                  </a:lnTo>
                  <a:cubicBezTo>
                    <a:pt x="18485" y="185"/>
                    <a:pt x="17636" y="0"/>
                    <a:pt x="16788"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9" name="Google Shape;639;p12"/>
            <p:cNvSpPr/>
            <p:nvPr/>
          </p:nvSpPr>
          <p:spPr>
            <a:xfrm>
              <a:off x="-19506600" y="1434575"/>
              <a:ext cx="350400" cy="292425"/>
            </a:xfrm>
            <a:custGeom>
              <a:avLst/>
              <a:gdLst/>
              <a:ahLst/>
              <a:cxnLst/>
              <a:rect l="l" t="t" r="r" b="b"/>
              <a:pathLst>
                <a:path w="14016" h="11697" extrusionOk="0">
                  <a:moveTo>
                    <a:pt x="1" y="1"/>
                  </a:moveTo>
                  <a:lnTo>
                    <a:pt x="1" y="2757"/>
                  </a:lnTo>
                  <a:lnTo>
                    <a:pt x="1" y="2790"/>
                  </a:lnTo>
                  <a:cubicBezTo>
                    <a:pt x="1" y="2857"/>
                    <a:pt x="1" y="2891"/>
                    <a:pt x="34" y="2958"/>
                  </a:cubicBezTo>
                  <a:cubicBezTo>
                    <a:pt x="34" y="3026"/>
                    <a:pt x="34" y="3059"/>
                    <a:pt x="68" y="3093"/>
                  </a:cubicBezTo>
                  <a:cubicBezTo>
                    <a:pt x="68" y="3093"/>
                    <a:pt x="68" y="3126"/>
                    <a:pt x="68" y="3126"/>
                  </a:cubicBezTo>
                  <a:cubicBezTo>
                    <a:pt x="68" y="3126"/>
                    <a:pt x="68" y="3160"/>
                    <a:pt x="68" y="3160"/>
                  </a:cubicBezTo>
                  <a:cubicBezTo>
                    <a:pt x="101" y="3227"/>
                    <a:pt x="135" y="3294"/>
                    <a:pt x="169" y="3362"/>
                  </a:cubicBezTo>
                  <a:cubicBezTo>
                    <a:pt x="169" y="3395"/>
                    <a:pt x="202" y="3429"/>
                    <a:pt x="236" y="3429"/>
                  </a:cubicBezTo>
                  <a:cubicBezTo>
                    <a:pt x="236" y="3462"/>
                    <a:pt x="236" y="3462"/>
                    <a:pt x="269" y="3496"/>
                  </a:cubicBezTo>
                  <a:cubicBezTo>
                    <a:pt x="269" y="3530"/>
                    <a:pt x="269" y="3530"/>
                    <a:pt x="303" y="3563"/>
                  </a:cubicBezTo>
                  <a:cubicBezTo>
                    <a:pt x="370" y="3630"/>
                    <a:pt x="437" y="3698"/>
                    <a:pt x="505" y="3765"/>
                  </a:cubicBezTo>
                  <a:cubicBezTo>
                    <a:pt x="505" y="3765"/>
                    <a:pt x="505" y="3765"/>
                    <a:pt x="538" y="3799"/>
                  </a:cubicBezTo>
                  <a:cubicBezTo>
                    <a:pt x="572" y="3832"/>
                    <a:pt x="673" y="3899"/>
                    <a:pt x="740" y="3967"/>
                  </a:cubicBezTo>
                  <a:cubicBezTo>
                    <a:pt x="807" y="4000"/>
                    <a:pt x="841" y="4034"/>
                    <a:pt x="908" y="4067"/>
                  </a:cubicBezTo>
                  <a:cubicBezTo>
                    <a:pt x="942" y="4101"/>
                    <a:pt x="942" y="4101"/>
                    <a:pt x="975" y="4101"/>
                  </a:cubicBezTo>
                  <a:lnTo>
                    <a:pt x="14015" y="11697"/>
                  </a:lnTo>
                  <a:lnTo>
                    <a:pt x="14015" y="8941"/>
                  </a:lnTo>
                  <a:lnTo>
                    <a:pt x="942" y="1345"/>
                  </a:lnTo>
                  <a:cubicBezTo>
                    <a:pt x="874" y="1311"/>
                    <a:pt x="807" y="1244"/>
                    <a:pt x="740" y="1211"/>
                  </a:cubicBezTo>
                  <a:cubicBezTo>
                    <a:pt x="673" y="1143"/>
                    <a:pt x="572" y="1110"/>
                    <a:pt x="505" y="1043"/>
                  </a:cubicBezTo>
                  <a:cubicBezTo>
                    <a:pt x="404" y="942"/>
                    <a:pt x="337" y="841"/>
                    <a:pt x="269" y="740"/>
                  </a:cubicBezTo>
                  <a:cubicBezTo>
                    <a:pt x="236" y="740"/>
                    <a:pt x="236" y="707"/>
                    <a:pt x="202" y="707"/>
                  </a:cubicBezTo>
                  <a:cubicBezTo>
                    <a:pt x="169" y="606"/>
                    <a:pt x="101" y="505"/>
                    <a:pt x="68" y="404"/>
                  </a:cubicBezTo>
                  <a:cubicBezTo>
                    <a:pt x="68" y="370"/>
                    <a:pt x="68" y="370"/>
                    <a:pt x="68" y="337"/>
                  </a:cubicBezTo>
                  <a:cubicBezTo>
                    <a:pt x="34" y="236"/>
                    <a:pt x="1" y="135"/>
                    <a:pt x="1" y="1"/>
                  </a:cubicBezTo>
                  <a:close/>
                </a:path>
              </a:pathLst>
            </a:custGeom>
            <a:solidFill>
              <a:srgbClr val="DEDAE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0" name="Google Shape;640;p12"/>
            <p:cNvSpPr/>
            <p:nvPr/>
          </p:nvSpPr>
          <p:spPr>
            <a:xfrm>
              <a:off x="-19156225" y="1433750"/>
              <a:ext cx="469700" cy="306700"/>
            </a:xfrm>
            <a:custGeom>
              <a:avLst/>
              <a:gdLst/>
              <a:ahLst/>
              <a:cxnLst/>
              <a:rect l="l" t="t" r="r" b="b"/>
              <a:pathLst>
                <a:path w="18788" h="12268" extrusionOk="0">
                  <a:moveTo>
                    <a:pt x="18788" y="0"/>
                  </a:moveTo>
                  <a:cubicBezTo>
                    <a:pt x="18788" y="135"/>
                    <a:pt x="18754" y="269"/>
                    <a:pt x="18720" y="370"/>
                  </a:cubicBezTo>
                  <a:cubicBezTo>
                    <a:pt x="18586" y="740"/>
                    <a:pt x="18283" y="1076"/>
                    <a:pt x="17813" y="1378"/>
                  </a:cubicBezTo>
                  <a:lnTo>
                    <a:pt x="4638" y="8974"/>
                  </a:lnTo>
                  <a:cubicBezTo>
                    <a:pt x="4504" y="9041"/>
                    <a:pt x="4336" y="9142"/>
                    <a:pt x="4134" y="9209"/>
                  </a:cubicBezTo>
                  <a:cubicBezTo>
                    <a:pt x="4134" y="9209"/>
                    <a:pt x="4101" y="9209"/>
                    <a:pt x="4067" y="9243"/>
                  </a:cubicBezTo>
                  <a:cubicBezTo>
                    <a:pt x="3933" y="9276"/>
                    <a:pt x="3765" y="9343"/>
                    <a:pt x="3596" y="9377"/>
                  </a:cubicBezTo>
                  <a:lnTo>
                    <a:pt x="3529" y="9377"/>
                  </a:lnTo>
                  <a:cubicBezTo>
                    <a:pt x="3328" y="9444"/>
                    <a:pt x="3160" y="9478"/>
                    <a:pt x="2992" y="9478"/>
                  </a:cubicBezTo>
                  <a:cubicBezTo>
                    <a:pt x="2958" y="9478"/>
                    <a:pt x="2924" y="9478"/>
                    <a:pt x="2891" y="9511"/>
                  </a:cubicBezTo>
                  <a:lnTo>
                    <a:pt x="1714" y="9511"/>
                  </a:lnTo>
                  <a:cubicBezTo>
                    <a:pt x="1681" y="9478"/>
                    <a:pt x="1647" y="9478"/>
                    <a:pt x="1614" y="9478"/>
                  </a:cubicBezTo>
                  <a:cubicBezTo>
                    <a:pt x="1479" y="9478"/>
                    <a:pt x="1345" y="9444"/>
                    <a:pt x="1210" y="9411"/>
                  </a:cubicBezTo>
                  <a:cubicBezTo>
                    <a:pt x="1109" y="9377"/>
                    <a:pt x="1009" y="9377"/>
                    <a:pt x="908" y="9343"/>
                  </a:cubicBezTo>
                  <a:cubicBezTo>
                    <a:pt x="807" y="9310"/>
                    <a:pt x="740" y="9276"/>
                    <a:pt x="639" y="9276"/>
                  </a:cubicBezTo>
                  <a:cubicBezTo>
                    <a:pt x="404" y="9175"/>
                    <a:pt x="202" y="9074"/>
                    <a:pt x="0" y="8974"/>
                  </a:cubicBezTo>
                  <a:lnTo>
                    <a:pt x="0" y="11730"/>
                  </a:lnTo>
                  <a:cubicBezTo>
                    <a:pt x="202" y="11830"/>
                    <a:pt x="404" y="11931"/>
                    <a:pt x="639" y="11998"/>
                  </a:cubicBezTo>
                  <a:cubicBezTo>
                    <a:pt x="673" y="11998"/>
                    <a:pt x="673" y="12032"/>
                    <a:pt x="706" y="12032"/>
                  </a:cubicBezTo>
                  <a:cubicBezTo>
                    <a:pt x="773" y="12032"/>
                    <a:pt x="841" y="12066"/>
                    <a:pt x="908" y="12066"/>
                  </a:cubicBezTo>
                  <a:cubicBezTo>
                    <a:pt x="1009" y="12099"/>
                    <a:pt x="1109" y="12133"/>
                    <a:pt x="1210" y="12166"/>
                  </a:cubicBezTo>
                  <a:cubicBezTo>
                    <a:pt x="1244" y="12166"/>
                    <a:pt x="1277" y="12166"/>
                    <a:pt x="1345" y="12200"/>
                  </a:cubicBezTo>
                  <a:cubicBezTo>
                    <a:pt x="1446" y="12200"/>
                    <a:pt x="1513" y="12200"/>
                    <a:pt x="1614" y="12234"/>
                  </a:cubicBezTo>
                  <a:lnTo>
                    <a:pt x="1748" y="12234"/>
                  </a:lnTo>
                  <a:cubicBezTo>
                    <a:pt x="1882" y="12267"/>
                    <a:pt x="1983" y="12267"/>
                    <a:pt x="2118" y="12267"/>
                  </a:cubicBezTo>
                  <a:lnTo>
                    <a:pt x="2454" y="12267"/>
                  </a:lnTo>
                  <a:cubicBezTo>
                    <a:pt x="2555" y="12267"/>
                    <a:pt x="2689" y="12267"/>
                    <a:pt x="2790" y="12234"/>
                  </a:cubicBezTo>
                  <a:lnTo>
                    <a:pt x="2992" y="12234"/>
                  </a:lnTo>
                  <a:cubicBezTo>
                    <a:pt x="3025" y="12234"/>
                    <a:pt x="3059" y="12200"/>
                    <a:pt x="3092" y="12200"/>
                  </a:cubicBezTo>
                  <a:cubicBezTo>
                    <a:pt x="3227" y="12200"/>
                    <a:pt x="3328" y="12166"/>
                    <a:pt x="3428" y="12166"/>
                  </a:cubicBezTo>
                  <a:cubicBezTo>
                    <a:pt x="3462" y="12166"/>
                    <a:pt x="3496" y="12133"/>
                    <a:pt x="3529" y="12133"/>
                  </a:cubicBezTo>
                  <a:cubicBezTo>
                    <a:pt x="3563" y="12133"/>
                    <a:pt x="3596" y="12133"/>
                    <a:pt x="3630" y="12099"/>
                  </a:cubicBezTo>
                  <a:cubicBezTo>
                    <a:pt x="3664" y="12099"/>
                    <a:pt x="3731" y="12099"/>
                    <a:pt x="3765" y="12066"/>
                  </a:cubicBezTo>
                  <a:cubicBezTo>
                    <a:pt x="3899" y="12032"/>
                    <a:pt x="3966" y="11998"/>
                    <a:pt x="4067" y="11965"/>
                  </a:cubicBezTo>
                  <a:cubicBezTo>
                    <a:pt x="4101" y="11965"/>
                    <a:pt x="4134" y="11965"/>
                    <a:pt x="4168" y="11931"/>
                  </a:cubicBezTo>
                  <a:cubicBezTo>
                    <a:pt x="4369" y="11864"/>
                    <a:pt x="4504" y="11797"/>
                    <a:pt x="4672" y="11696"/>
                  </a:cubicBezTo>
                  <a:lnTo>
                    <a:pt x="17813" y="4100"/>
                  </a:lnTo>
                  <a:cubicBezTo>
                    <a:pt x="18451" y="3731"/>
                    <a:pt x="18788" y="3260"/>
                    <a:pt x="18788" y="2756"/>
                  </a:cubicBezTo>
                  <a:lnTo>
                    <a:pt x="18788" y="0"/>
                  </a:lnTo>
                  <a:close/>
                </a:path>
              </a:pathLst>
            </a:custGeom>
            <a:solidFill>
              <a:srgbClr val="DEDAE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1" name="Google Shape;641;p12"/>
            <p:cNvSpPr/>
            <p:nvPr/>
          </p:nvSpPr>
          <p:spPr>
            <a:xfrm>
              <a:off x="-19515000" y="1197225"/>
              <a:ext cx="836875" cy="474750"/>
            </a:xfrm>
            <a:custGeom>
              <a:avLst/>
              <a:gdLst/>
              <a:ahLst/>
              <a:cxnLst/>
              <a:rect l="l" t="t" r="r" b="b"/>
              <a:pathLst>
                <a:path w="33475" h="18990" extrusionOk="0">
                  <a:moveTo>
                    <a:pt x="16801" y="0"/>
                  </a:moveTo>
                  <a:cubicBezTo>
                    <a:pt x="15956" y="0"/>
                    <a:pt x="15108" y="185"/>
                    <a:pt x="14452" y="555"/>
                  </a:cubicBezTo>
                  <a:lnTo>
                    <a:pt x="1311" y="8150"/>
                  </a:lnTo>
                  <a:cubicBezTo>
                    <a:pt x="0" y="8890"/>
                    <a:pt x="0" y="10100"/>
                    <a:pt x="1278" y="10839"/>
                  </a:cubicBezTo>
                  <a:lnTo>
                    <a:pt x="14351" y="18435"/>
                  </a:lnTo>
                  <a:cubicBezTo>
                    <a:pt x="14990" y="18804"/>
                    <a:pt x="15830" y="18989"/>
                    <a:pt x="16675" y="18989"/>
                  </a:cubicBezTo>
                  <a:cubicBezTo>
                    <a:pt x="17519" y="18989"/>
                    <a:pt x="18368" y="18804"/>
                    <a:pt x="19023" y="18435"/>
                  </a:cubicBezTo>
                  <a:lnTo>
                    <a:pt x="32164" y="10839"/>
                  </a:lnTo>
                  <a:cubicBezTo>
                    <a:pt x="33441" y="10100"/>
                    <a:pt x="33475" y="8890"/>
                    <a:pt x="32198" y="8150"/>
                  </a:cubicBezTo>
                  <a:lnTo>
                    <a:pt x="19124" y="555"/>
                  </a:lnTo>
                  <a:cubicBezTo>
                    <a:pt x="18485" y="185"/>
                    <a:pt x="17645" y="0"/>
                    <a:pt x="16801"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2" name="Google Shape;642;p12"/>
            <p:cNvSpPr/>
            <p:nvPr/>
          </p:nvSpPr>
          <p:spPr>
            <a:xfrm>
              <a:off x="-19993075" y="1724450"/>
              <a:ext cx="350375" cy="292425"/>
            </a:xfrm>
            <a:custGeom>
              <a:avLst/>
              <a:gdLst/>
              <a:ahLst/>
              <a:cxnLst/>
              <a:rect l="l" t="t" r="r" b="b"/>
              <a:pathLst>
                <a:path w="14015" h="11697" extrusionOk="0">
                  <a:moveTo>
                    <a:pt x="0" y="1"/>
                  </a:moveTo>
                  <a:lnTo>
                    <a:pt x="0" y="2757"/>
                  </a:lnTo>
                  <a:lnTo>
                    <a:pt x="0" y="2790"/>
                  </a:lnTo>
                  <a:cubicBezTo>
                    <a:pt x="0" y="2857"/>
                    <a:pt x="0" y="2925"/>
                    <a:pt x="0" y="2992"/>
                  </a:cubicBezTo>
                  <a:cubicBezTo>
                    <a:pt x="34" y="3026"/>
                    <a:pt x="34" y="3059"/>
                    <a:pt x="34" y="3093"/>
                  </a:cubicBezTo>
                  <a:cubicBezTo>
                    <a:pt x="34" y="3126"/>
                    <a:pt x="67" y="3126"/>
                    <a:pt x="67" y="3126"/>
                  </a:cubicBezTo>
                  <a:cubicBezTo>
                    <a:pt x="67" y="3160"/>
                    <a:pt x="67" y="3160"/>
                    <a:pt x="67" y="3160"/>
                  </a:cubicBezTo>
                  <a:cubicBezTo>
                    <a:pt x="101" y="3227"/>
                    <a:pt x="135" y="3294"/>
                    <a:pt x="168" y="3362"/>
                  </a:cubicBezTo>
                  <a:cubicBezTo>
                    <a:pt x="168" y="3395"/>
                    <a:pt x="202" y="3429"/>
                    <a:pt x="202" y="3462"/>
                  </a:cubicBezTo>
                  <a:cubicBezTo>
                    <a:pt x="235" y="3462"/>
                    <a:pt x="235" y="3496"/>
                    <a:pt x="269" y="3496"/>
                  </a:cubicBezTo>
                  <a:cubicBezTo>
                    <a:pt x="269" y="3530"/>
                    <a:pt x="269" y="3530"/>
                    <a:pt x="303" y="3563"/>
                  </a:cubicBezTo>
                  <a:cubicBezTo>
                    <a:pt x="336" y="3630"/>
                    <a:pt x="403" y="3698"/>
                    <a:pt x="504" y="3765"/>
                  </a:cubicBezTo>
                  <a:cubicBezTo>
                    <a:pt x="504" y="3765"/>
                    <a:pt x="504" y="3799"/>
                    <a:pt x="504" y="3799"/>
                  </a:cubicBezTo>
                  <a:cubicBezTo>
                    <a:pt x="572" y="3832"/>
                    <a:pt x="672" y="3899"/>
                    <a:pt x="740" y="3967"/>
                  </a:cubicBezTo>
                  <a:cubicBezTo>
                    <a:pt x="807" y="4000"/>
                    <a:pt x="840" y="4034"/>
                    <a:pt x="908" y="4067"/>
                  </a:cubicBezTo>
                  <a:cubicBezTo>
                    <a:pt x="941" y="4101"/>
                    <a:pt x="941" y="4101"/>
                    <a:pt x="941" y="4101"/>
                  </a:cubicBezTo>
                  <a:lnTo>
                    <a:pt x="14015" y="11697"/>
                  </a:lnTo>
                  <a:lnTo>
                    <a:pt x="14015" y="8941"/>
                  </a:lnTo>
                  <a:lnTo>
                    <a:pt x="941" y="1379"/>
                  </a:lnTo>
                  <a:cubicBezTo>
                    <a:pt x="874" y="1311"/>
                    <a:pt x="807" y="1278"/>
                    <a:pt x="740" y="1211"/>
                  </a:cubicBezTo>
                  <a:cubicBezTo>
                    <a:pt x="672" y="1177"/>
                    <a:pt x="572" y="1110"/>
                    <a:pt x="504" y="1043"/>
                  </a:cubicBezTo>
                  <a:cubicBezTo>
                    <a:pt x="403" y="942"/>
                    <a:pt x="336" y="875"/>
                    <a:pt x="235" y="774"/>
                  </a:cubicBezTo>
                  <a:cubicBezTo>
                    <a:pt x="235" y="740"/>
                    <a:pt x="235" y="707"/>
                    <a:pt x="202" y="707"/>
                  </a:cubicBezTo>
                  <a:cubicBezTo>
                    <a:pt x="135" y="606"/>
                    <a:pt x="101" y="505"/>
                    <a:pt x="67" y="404"/>
                  </a:cubicBezTo>
                  <a:cubicBezTo>
                    <a:pt x="67" y="370"/>
                    <a:pt x="67" y="370"/>
                    <a:pt x="34" y="370"/>
                  </a:cubicBezTo>
                  <a:cubicBezTo>
                    <a:pt x="0" y="236"/>
                    <a:pt x="0" y="135"/>
                    <a:pt x="0" y="1"/>
                  </a:cubicBezTo>
                  <a:close/>
                </a:path>
              </a:pathLst>
            </a:custGeom>
            <a:solidFill>
              <a:srgbClr val="DEDAE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3" name="Google Shape;643;p12"/>
            <p:cNvSpPr/>
            <p:nvPr/>
          </p:nvSpPr>
          <p:spPr>
            <a:xfrm>
              <a:off x="-19642725" y="1723625"/>
              <a:ext cx="469700" cy="306700"/>
            </a:xfrm>
            <a:custGeom>
              <a:avLst/>
              <a:gdLst/>
              <a:ahLst/>
              <a:cxnLst/>
              <a:rect l="l" t="t" r="r" b="b"/>
              <a:pathLst>
                <a:path w="18788" h="12268" extrusionOk="0">
                  <a:moveTo>
                    <a:pt x="18788" y="0"/>
                  </a:moveTo>
                  <a:cubicBezTo>
                    <a:pt x="18788" y="135"/>
                    <a:pt x="18755" y="269"/>
                    <a:pt x="18721" y="370"/>
                  </a:cubicBezTo>
                  <a:cubicBezTo>
                    <a:pt x="18587" y="740"/>
                    <a:pt x="18284" y="1109"/>
                    <a:pt x="17814" y="1378"/>
                  </a:cubicBezTo>
                  <a:lnTo>
                    <a:pt x="4639" y="8974"/>
                  </a:lnTo>
                  <a:cubicBezTo>
                    <a:pt x="4505" y="9074"/>
                    <a:pt x="4336" y="9142"/>
                    <a:pt x="4135" y="9209"/>
                  </a:cubicBezTo>
                  <a:cubicBezTo>
                    <a:pt x="4135" y="9209"/>
                    <a:pt x="4101" y="9242"/>
                    <a:pt x="4068" y="9242"/>
                  </a:cubicBezTo>
                  <a:cubicBezTo>
                    <a:pt x="3933" y="9310"/>
                    <a:pt x="3765" y="9343"/>
                    <a:pt x="3597" y="9377"/>
                  </a:cubicBezTo>
                  <a:cubicBezTo>
                    <a:pt x="3563" y="9377"/>
                    <a:pt x="3563" y="9377"/>
                    <a:pt x="3530" y="9411"/>
                  </a:cubicBezTo>
                  <a:cubicBezTo>
                    <a:pt x="3328" y="9444"/>
                    <a:pt x="3160" y="9478"/>
                    <a:pt x="2992" y="9511"/>
                  </a:cubicBezTo>
                  <a:lnTo>
                    <a:pt x="2891" y="9511"/>
                  </a:lnTo>
                  <a:cubicBezTo>
                    <a:pt x="2723" y="9511"/>
                    <a:pt x="2555" y="9545"/>
                    <a:pt x="2354" y="9545"/>
                  </a:cubicBezTo>
                  <a:lnTo>
                    <a:pt x="2286" y="9545"/>
                  </a:lnTo>
                  <a:cubicBezTo>
                    <a:pt x="2085" y="9545"/>
                    <a:pt x="1917" y="9511"/>
                    <a:pt x="1715" y="9511"/>
                  </a:cubicBezTo>
                  <a:cubicBezTo>
                    <a:pt x="1681" y="9511"/>
                    <a:pt x="1648" y="9511"/>
                    <a:pt x="1614" y="9478"/>
                  </a:cubicBezTo>
                  <a:cubicBezTo>
                    <a:pt x="1480" y="9478"/>
                    <a:pt x="1345" y="9444"/>
                    <a:pt x="1211" y="9411"/>
                  </a:cubicBezTo>
                  <a:cubicBezTo>
                    <a:pt x="1110" y="9411"/>
                    <a:pt x="1009" y="9377"/>
                    <a:pt x="908" y="9343"/>
                  </a:cubicBezTo>
                  <a:cubicBezTo>
                    <a:pt x="808" y="9310"/>
                    <a:pt x="740" y="9310"/>
                    <a:pt x="640" y="9276"/>
                  </a:cubicBezTo>
                  <a:cubicBezTo>
                    <a:pt x="404" y="9175"/>
                    <a:pt x="203" y="9108"/>
                    <a:pt x="1" y="8974"/>
                  </a:cubicBezTo>
                  <a:lnTo>
                    <a:pt x="1" y="11730"/>
                  </a:lnTo>
                  <a:cubicBezTo>
                    <a:pt x="203" y="11830"/>
                    <a:pt x="438" y="11931"/>
                    <a:pt x="640" y="11998"/>
                  </a:cubicBezTo>
                  <a:cubicBezTo>
                    <a:pt x="673" y="11998"/>
                    <a:pt x="707" y="12032"/>
                    <a:pt x="707" y="12032"/>
                  </a:cubicBezTo>
                  <a:cubicBezTo>
                    <a:pt x="774" y="12066"/>
                    <a:pt x="841" y="12066"/>
                    <a:pt x="908" y="12066"/>
                  </a:cubicBezTo>
                  <a:cubicBezTo>
                    <a:pt x="1009" y="12099"/>
                    <a:pt x="1110" y="12133"/>
                    <a:pt x="1211" y="12166"/>
                  </a:cubicBezTo>
                  <a:cubicBezTo>
                    <a:pt x="1278" y="12166"/>
                    <a:pt x="1312" y="12166"/>
                    <a:pt x="1345" y="12200"/>
                  </a:cubicBezTo>
                  <a:cubicBezTo>
                    <a:pt x="1446" y="12200"/>
                    <a:pt x="1547" y="12234"/>
                    <a:pt x="1614" y="12234"/>
                  </a:cubicBezTo>
                  <a:lnTo>
                    <a:pt x="1749" y="12234"/>
                  </a:lnTo>
                  <a:cubicBezTo>
                    <a:pt x="1883" y="12267"/>
                    <a:pt x="2017" y="12267"/>
                    <a:pt x="2118" y="12267"/>
                  </a:cubicBezTo>
                  <a:lnTo>
                    <a:pt x="2790" y="12267"/>
                  </a:lnTo>
                  <a:cubicBezTo>
                    <a:pt x="2824" y="12267"/>
                    <a:pt x="2858" y="12234"/>
                    <a:pt x="2925" y="12234"/>
                  </a:cubicBezTo>
                  <a:lnTo>
                    <a:pt x="3093" y="12234"/>
                  </a:lnTo>
                  <a:cubicBezTo>
                    <a:pt x="3227" y="12200"/>
                    <a:pt x="3328" y="12200"/>
                    <a:pt x="3429" y="12166"/>
                  </a:cubicBezTo>
                  <a:cubicBezTo>
                    <a:pt x="3463" y="12166"/>
                    <a:pt x="3496" y="12166"/>
                    <a:pt x="3530" y="12133"/>
                  </a:cubicBezTo>
                  <a:lnTo>
                    <a:pt x="3631" y="12133"/>
                  </a:lnTo>
                  <a:cubicBezTo>
                    <a:pt x="3664" y="12099"/>
                    <a:pt x="3732" y="12099"/>
                    <a:pt x="3765" y="12066"/>
                  </a:cubicBezTo>
                  <a:cubicBezTo>
                    <a:pt x="3900" y="12032"/>
                    <a:pt x="4000" y="11998"/>
                    <a:pt x="4068" y="11965"/>
                  </a:cubicBezTo>
                  <a:lnTo>
                    <a:pt x="4168" y="11965"/>
                  </a:lnTo>
                  <a:cubicBezTo>
                    <a:pt x="4168" y="11931"/>
                    <a:pt x="4168" y="11931"/>
                    <a:pt x="4168" y="11931"/>
                  </a:cubicBezTo>
                  <a:cubicBezTo>
                    <a:pt x="4370" y="11864"/>
                    <a:pt x="4505" y="11797"/>
                    <a:pt x="4673" y="11730"/>
                  </a:cubicBezTo>
                  <a:lnTo>
                    <a:pt x="17814" y="4134"/>
                  </a:lnTo>
                  <a:cubicBezTo>
                    <a:pt x="18452" y="3764"/>
                    <a:pt x="18788" y="3260"/>
                    <a:pt x="18788" y="2756"/>
                  </a:cubicBezTo>
                  <a:lnTo>
                    <a:pt x="18788" y="0"/>
                  </a:lnTo>
                  <a:close/>
                </a:path>
              </a:pathLst>
            </a:custGeom>
            <a:solidFill>
              <a:srgbClr val="DEDAE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4" name="Google Shape;644;p12"/>
            <p:cNvSpPr/>
            <p:nvPr/>
          </p:nvSpPr>
          <p:spPr>
            <a:xfrm>
              <a:off x="-20001475" y="1487100"/>
              <a:ext cx="836875" cy="474750"/>
            </a:xfrm>
            <a:custGeom>
              <a:avLst/>
              <a:gdLst/>
              <a:ahLst/>
              <a:cxnLst/>
              <a:rect l="l" t="t" r="r" b="b"/>
              <a:pathLst>
                <a:path w="33475" h="18990" extrusionOk="0">
                  <a:moveTo>
                    <a:pt x="16800" y="0"/>
                  </a:moveTo>
                  <a:cubicBezTo>
                    <a:pt x="15956" y="0"/>
                    <a:pt x="15107" y="185"/>
                    <a:pt x="14452" y="555"/>
                  </a:cubicBezTo>
                  <a:lnTo>
                    <a:pt x="1311" y="8150"/>
                  </a:lnTo>
                  <a:cubicBezTo>
                    <a:pt x="0" y="8890"/>
                    <a:pt x="0" y="10100"/>
                    <a:pt x="1277" y="10839"/>
                  </a:cubicBezTo>
                  <a:lnTo>
                    <a:pt x="14351" y="18435"/>
                  </a:lnTo>
                  <a:cubicBezTo>
                    <a:pt x="14990" y="18804"/>
                    <a:pt x="15830" y="18989"/>
                    <a:pt x="16674" y="18989"/>
                  </a:cubicBezTo>
                  <a:cubicBezTo>
                    <a:pt x="17519" y="18989"/>
                    <a:pt x="18367" y="18804"/>
                    <a:pt x="19023" y="18435"/>
                  </a:cubicBezTo>
                  <a:lnTo>
                    <a:pt x="32164" y="10839"/>
                  </a:lnTo>
                  <a:cubicBezTo>
                    <a:pt x="33441" y="10100"/>
                    <a:pt x="33474" y="8890"/>
                    <a:pt x="32197" y="8150"/>
                  </a:cubicBezTo>
                  <a:lnTo>
                    <a:pt x="19123" y="555"/>
                  </a:lnTo>
                  <a:cubicBezTo>
                    <a:pt x="18485" y="185"/>
                    <a:pt x="17645" y="0"/>
                    <a:pt x="16800"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5" name="Google Shape;645;p12"/>
            <p:cNvSpPr/>
            <p:nvPr/>
          </p:nvSpPr>
          <p:spPr>
            <a:xfrm>
              <a:off x="-20490500" y="2016000"/>
              <a:ext cx="350400" cy="291600"/>
            </a:xfrm>
            <a:custGeom>
              <a:avLst/>
              <a:gdLst/>
              <a:ahLst/>
              <a:cxnLst/>
              <a:rect l="l" t="t" r="r" b="b"/>
              <a:pathLst>
                <a:path w="14016" h="11664" extrusionOk="0">
                  <a:moveTo>
                    <a:pt x="1" y="1"/>
                  </a:moveTo>
                  <a:lnTo>
                    <a:pt x="1" y="2723"/>
                  </a:lnTo>
                  <a:lnTo>
                    <a:pt x="1" y="2757"/>
                  </a:lnTo>
                  <a:cubicBezTo>
                    <a:pt x="1" y="2824"/>
                    <a:pt x="1" y="2891"/>
                    <a:pt x="34" y="2958"/>
                  </a:cubicBezTo>
                  <a:cubicBezTo>
                    <a:pt x="34" y="2992"/>
                    <a:pt x="34" y="3026"/>
                    <a:pt x="68" y="3059"/>
                  </a:cubicBezTo>
                  <a:cubicBezTo>
                    <a:pt x="68" y="3093"/>
                    <a:pt x="68" y="3093"/>
                    <a:pt x="68" y="3127"/>
                  </a:cubicBezTo>
                  <a:cubicBezTo>
                    <a:pt x="102" y="3194"/>
                    <a:pt x="135" y="3261"/>
                    <a:pt x="169" y="3328"/>
                  </a:cubicBezTo>
                  <a:cubicBezTo>
                    <a:pt x="169" y="3362"/>
                    <a:pt x="203" y="3395"/>
                    <a:pt x="236" y="3429"/>
                  </a:cubicBezTo>
                  <a:cubicBezTo>
                    <a:pt x="236" y="3429"/>
                    <a:pt x="236" y="3463"/>
                    <a:pt x="270" y="3463"/>
                  </a:cubicBezTo>
                  <a:cubicBezTo>
                    <a:pt x="270" y="3496"/>
                    <a:pt x="270" y="3496"/>
                    <a:pt x="303" y="3530"/>
                  </a:cubicBezTo>
                  <a:cubicBezTo>
                    <a:pt x="371" y="3597"/>
                    <a:pt x="438" y="3664"/>
                    <a:pt x="505" y="3731"/>
                  </a:cubicBezTo>
                  <a:cubicBezTo>
                    <a:pt x="505" y="3765"/>
                    <a:pt x="505" y="3765"/>
                    <a:pt x="539" y="3765"/>
                  </a:cubicBezTo>
                  <a:cubicBezTo>
                    <a:pt x="606" y="3832"/>
                    <a:pt x="673" y="3866"/>
                    <a:pt x="774" y="3933"/>
                  </a:cubicBezTo>
                  <a:cubicBezTo>
                    <a:pt x="807" y="3967"/>
                    <a:pt x="875" y="4000"/>
                    <a:pt x="908" y="4068"/>
                  </a:cubicBezTo>
                  <a:lnTo>
                    <a:pt x="976" y="4068"/>
                  </a:lnTo>
                  <a:lnTo>
                    <a:pt x="14016" y="11663"/>
                  </a:lnTo>
                  <a:lnTo>
                    <a:pt x="14016" y="8941"/>
                  </a:lnTo>
                  <a:lnTo>
                    <a:pt x="942" y="1345"/>
                  </a:lnTo>
                  <a:cubicBezTo>
                    <a:pt x="875" y="1278"/>
                    <a:pt x="807" y="1244"/>
                    <a:pt x="740" y="1177"/>
                  </a:cubicBezTo>
                  <a:cubicBezTo>
                    <a:pt x="673" y="1144"/>
                    <a:pt x="572" y="1076"/>
                    <a:pt x="505" y="1009"/>
                  </a:cubicBezTo>
                  <a:cubicBezTo>
                    <a:pt x="404" y="942"/>
                    <a:pt x="337" y="841"/>
                    <a:pt x="270" y="740"/>
                  </a:cubicBezTo>
                  <a:cubicBezTo>
                    <a:pt x="236" y="707"/>
                    <a:pt x="236" y="707"/>
                    <a:pt x="236" y="673"/>
                  </a:cubicBezTo>
                  <a:cubicBezTo>
                    <a:pt x="169" y="572"/>
                    <a:pt x="102" y="471"/>
                    <a:pt x="68" y="371"/>
                  </a:cubicBezTo>
                  <a:cubicBezTo>
                    <a:pt x="68" y="371"/>
                    <a:pt x="68" y="337"/>
                    <a:pt x="68" y="337"/>
                  </a:cubicBezTo>
                  <a:cubicBezTo>
                    <a:pt x="34" y="203"/>
                    <a:pt x="1" y="102"/>
                    <a:pt x="1" y="1"/>
                  </a:cubicBezTo>
                  <a:close/>
                </a:path>
              </a:pathLst>
            </a:custGeom>
            <a:solidFill>
              <a:srgbClr val="DEDAE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6" name="Google Shape;646;p12"/>
            <p:cNvSpPr/>
            <p:nvPr/>
          </p:nvSpPr>
          <p:spPr>
            <a:xfrm>
              <a:off x="-20140125" y="2015175"/>
              <a:ext cx="469700" cy="305850"/>
            </a:xfrm>
            <a:custGeom>
              <a:avLst/>
              <a:gdLst/>
              <a:ahLst/>
              <a:cxnLst/>
              <a:rect l="l" t="t" r="r" b="b"/>
              <a:pathLst>
                <a:path w="18788" h="12234" extrusionOk="0">
                  <a:moveTo>
                    <a:pt x="18788" y="0"/>
                  </a:moveTo>
                  <a:cubicBezTo>
                    <a:pt x="18788" y="101"/>
                    <a:pt x="18754" y="236"/>
                    <a:pt x="18721" y="370"/>
                  </a:cubicBezTo>
                  <a:cubicBezTo>
                    <a:pt x="18586" y="740"/>
                    <a:pt x="18284" y="1076"/>
                    <a:pt x="17813" y="1345"/>
                  </a:cubicBezTo>
                  <a:lnTo>
                    <a:pt x="4672" y="8940"/>
                  </a:lnTo>
                  <a:cubicBezTo>
                    <a:pt x="4504" y="9041"/>
                    <a:pt x="4336" y="9108"/>
                    <a:pt x="4168" y="9175"/>
                  </a:cubicBezTo>
                  <a:cubicBezTo>
                    <a:pt x="4135" y="9209"/>
                    <a:pt x="4101" y="9209"/>
                    <a:pt x="4067" y="9209"/>
                  </a:cubicBezTo>
                  <a:cubicBezTo>
                    <a:pt x="3933" y="9276"/>
                    <a:pt x="3765" y="9310"/>
                    <a:pt x="3630" y="9344"/>
                  </a:cubicBezTo>
                  <a:cubicBezTo>
                    <a:pt x="3597" y="9344"/>
                    <a:pt x="3563" y="9377"/>
                    <a:pt x="3530" y="9377"/>
                  </a:cubicBezTo>
                  <a:cubicBezTo>
                    <a:pt x="3362" y="9411"/>
                    <a:pt x="3160" y="9444"/>
                    <a:pt x="2992" y="9478"/>
                  </a:cubicBezTo>
                  <a:lnTo>
                    <a:pt x="2925" y="9478"/>
                  </a:lnTo>
                  <a:cubicBezTo>
                    <a:pt x="2723" y="9478"/>
                    <a:pt x="2555" y="9512"/>
                    <a:pt x="2353" y="9512"/>
                  </a:cubicBezTo>
                  <a:lnTo>
                    <a:pt x="2286" y="9512"/>
                  </a:lnTo>
                  <a:cubicBezTo>
                    <a:pt x="2084" y="9512"/>
                    <a:pt x="1916" y="9512"/>
                    <a:pt x="1715" y="9478"/>
                  </a:cubicBezTo>
                  <a:lnTo>
                    <a:pt x="1614" y="9478"/>
                  </a:lnTo>
                  <a:cubicBezTo>
                    <a:pt x="1479" y="9444"/>
                    <a:pt x="1345" y="9411"/>
                    <a:pt x="1211" y="9411"/>
                  </a:cubicBezTo>
                  <a:cubicBezTo>
                    <a:pt x="1110" y="9377"/>
                    <a:pt x="1009" y="9344"/>
                    <a:pt x="908" y="9310"/>
                  </a:cubicBezTo>
                  <a:cubicBezTo>
                    <a:pt x="807" y="9276"/>
                    <a:pt x="740" y="9276"/>
                    <a:pt x="639" y="9243"/>
                  </a:cubicBezTo>
                  <a:cubicBezTo>
                    <a:pt x="438" y="9175"/>
                    <a:pt x="202" y="9075"/>
                    <a:pt x="1" y="8940"/>
                  </a:cubicBezTo>
                  <a:lnTo>
                    <a:pt x="1" y="11696"/>
                  </a:lnTo>
                  <a:cubicBezTo>
                    <a:pt x="202" y="11797"/>
                    <a:pt x="438" y="11898"/>
                    <a:pt x="639" y="11965"/>
                  </a:cubicBezTo>
                  <a:cubicBezTo>
                    <a:pt x="673" y="11999"/>
                    <a:pt x="706" y="11999"/>
                    <a:pt x="706" y="11999"/>
                  </a:cubicBezTo>
                  <a:cubicBezTo>
                    <a:pt x="774" y="12032"/>
                    <a:pt x="841" y="12032"/>
                    <a:pt x="908" y="12066"/>
                  </a:cubicBezTo>
                  <a:cubicBezTo>
                    <a:pt x="1009" y="12099"/>
                    <a:pt x="1110" y="12099"/>
                    <a:pt x="1211" y="12133"/>
                  </a:cubicBezTo>
                  <a:cubicBezTo>
                    <a:pt x="1278" y="12133"/>
                    <a:pt x="1311" y="12167"/>
                    <a:pt x="1345" y="12167"/>
                  </a:cubicBezTo>
                  <a:cubicBezTo>
                    <a:pt x="1446" y="12200"/>
                    <a:pt x="1547" y="12200"/>
                    <a:pt x="1614" y="12200"/>
                  </a:cubicBezTo>
                  <a:cubicBezTo>
                    <a:pt x="1647" y="12200"/>
                    <a:pt x="1681" y="12200"/>
                    <a:pt x="1715" y="12234"/>
                  </a:cubicBezTo>
                  <a:lnTo>
                    <a:pt x="2925" y="12234"/>
                  </a:lnTo>
                  <a:cubicBezTo>
                    <a:pt x="2925" y="12200"/>
                    <a:pt x="2958" y="12200"/>
                    <a:pt x="2992" y="12200"/>
                  </a:cubicBezTo>
                  <a:lnTo>
                    <a:pt x="3093" y="12200"/>
                  </a:lnTo>
                  <a:cubicBezTo>
                    <a:pt x="3227" y="12167"/>
                    <a:pt x="3328" y="12167"/>
                    <a:pt x="3429" y="12133"/>
                  </a:cubicBezTo>
                  <a:lnTo>
                    <a:pt x="3530" y="12133"/>
                  </a:lnTo>
                  <a:cubicBezTo>
                    <a:pt x="3563" y="12099"/>
                    <a:pt x="3597" y="12099"/>
                    <a:pt x="3630" y="12099"/>
                  </a:cubicBezTo>
                  <a:cubicBezTo>
                    <a:pt x="3664" y="12066"/>
                    <a:pt x="3731" y="12066"/>
                    <a:pt x="3798" y="12066"/>
                  </a:cubicBezTo>
                  <a:cubicBezTo>
                    <a:pt x="3899" y="12032"/>
                    <a:pt x="4000" y="11999"/>
                    <a:pt x="4067" y="11965"/>
                  </a:cubicBezTo>
                  <a:cubicBezTo>
                    <a:pt x="4101" y="11931"/>
                    <a:pt x="4135" y="11931"/>
                    <a:pt x="4168" y="11931"/>
                  </a:cubicBezTo>
                  <a:cubicBezTo>
                    <a:pt x="4168" y="11931"/>
                    <a:pt x="4168" y="11931"/>
                    <a:pt x="4202" y="11898"/>
                  </a:cubicBezTo>
                  <a:cubicBezTo>
                    <a:pt x="4370" y="11864"/>
                    <a:pt x="4504" y="11763"/>
                    <a:pt x="4672" y="11696"/>
                  </a:cubicBezTo>
                  <a:lnTo>
                    <a:pt x="17813" y="4101"/>
                  </a:lnTo>
                  <a:cubicBezTo>
                    <a:pt x="18452" y="3731"/>
                    <a:pt x="18788" y="3227"/>
                    <a:pt x="18788" y="2723"/>
                  </a:cubicBezTo>
                  <a:lnTo>
                    <a:pt x="18788" y="0"/>
                  </a:lnTo>
                  <a:close/>
                </a:path>
              </a:pathLst>
            </a:custGeom>
            <a:solidFill>
              <a:srgbClr val="DEDAE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7" name="Google Shape;647;p12"/>
            <p:cNvSpPr/>
            <p:nvPr/>
          </p:nvSpPr>
          <p:spPr>
            <a:xfrm>
              <a:off x="-20498900" y="1777800"/>
              <a:ext cx="836875" cy="475375"/>
            </a:xfrm>
            <a:custGeom>
              <a:avLst/>
              <a:gdLst/>
              <a:ahLst/>
              <a:cxnLst/>
              <a:rect l="l" t="t" r="r" b="b"/>
              <a:pathLst>
                <a:path w="33475" h="19015" extrusionOk="0">
                  <a:moveTo>
                    <a:pt x="16801" y="1"/>
                  </a:moveTo>
                  <a:cubicBezTo>
                    <a:pt x="15956" y="1"/>
                    <a:pt x="15108" y="186"/>
                    <a:pt x="14452" y="555"/>
                  </a:cubicBezTo>
                  <a:lnTo>
                    <a:pt x="1312" y="8151"/>
                  </a:lnTo>
                  <a:cubicBezTo>
                    <a:pt x="1" y="8890"/>
                    <a:pt x="1" y="10100"/>
                    <a:pt x="1278" y="10873"/>
                  </a:cubicBezTo>
                  <a:lnTo>
                    <a:pt x="14352" y="18435"/>
                  </a:lnTo>
                  <a:cubicBezTo>
                    <a:pt x="14990" y="18822"/>
                    <a:pt x="15830" y="19015"/>
                    <a:pt x="16675" y="19015"/>
                  </a:cubicBezTo>
                  <a:cubicBezTo>
                    <a:pt x="17519" y="19015"/>
                    <a:pt x="18368" y="18822"/>
                    <a:pt x="19023" y="18435"/>
                  </a:cubicBezTo>
                  <a:lnTo>
                    <a:pt x="32164" y="10840"/>
                  </a:lnTo>
                  <a:cubicBezTo>
                    <a:pt x="33441" y="10100"/>
                    <a:pt x="33475" y="8890"/>
                    <a:pt x="32198" y="8151"/>
                  </a:cubicBezTo>
                  <a:lnTo>
                    <a:pt x="19124" y="555"/>
                  </a:lnTo>
                  <a:cubicBezTo>
                    <a:pt x="18486" y="186"/>
                    <a:pt x="17645" y="1"/>
                    <a:pt x="16801"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8" name="Google Shape;648;p12"/>
            <p:cNvSpPr/>
            <p:nvPr/>
          </p:nvSpPr>
          <p:spPr>
            <a:xfrm>
              <a:off x="-20967725" y="2298325"/>
              <a:ext cx="351225" cy="292425"/>
            </a:xfrm>
            <a:custGeom>
              <a:avLst/>
              <a:gdLst/>
              <a:ahLst/>
              <a:cxnLst/>
              <a:rect l="l" t="t" r="r" b="b"/>
              <a:pathLst>
                <a:path w="14049" h="11697" extrusionOk="0">
                  <a:moveTo>
                    <a:pt x="0" y="0"/>
                  </a:moveTo>
                  <a:cubicBezTo>
                    <a:pt x="0" y="7"/>
                    <a:pt x="0" y="14"/>
                    <a:pt x="0" y="20"/>
                  </a:cubicBezTo>
                  <a:lnTo>
                    <a:pt x="0" y="20"/>
                  </a:lnTo>
                  <a:lnTo>
                    <a:pt x="0" y="0"/>
                  </a:lnTo>
                  <a:close/>
                  <a:moveTo>
                    <a:pt x="0" y="20"/>
                  </a:moveTo>
                  <a:lnTo>
                    <a:pt x="34" y="2756"/>
                  </a:lnTo>
                  <a:lnTo>
                    <a:pt x="34" y="2790"/>
                  </a:lnTo>
                  <a:cubicBezTo>
                    <a:pt x="34" y="2857"/>
                    <a:pt x="34" y="2924"/>
                    <a:pt x="34" y="2992"/>
                  </a:cubicBezTo>
                  <a:cubicBezTo>
                    <a:pt x="34" y="3025"/>
                    <a:pt x="67" y="3059"/>
                    <a:pt x="67" y="3092"/>
                  </a:cubicBezTo>
                  <a:cubicBezTo>
                    <a:pt x="67" y="3126"/>
                    <a:pt x="67" y="3126"/>
                    <a:pt x="67" y="3126"/>
                  </a:cubicBezTo>
                  <a:cubicBezTo>
                    <a:pt x="101" y="3160"/>
                    <a:pt x="101" y="3160"/>
                    <a:pt x="101" y="3160"/>
                  </a:cubicBezTo>
                  <a:cubicBezTo>
                    <a:pt x="101" y="3227"/>
                    <a:pt x="135" y="3294"/>
                    <a:pt x="168" y="3361"/>
                  </a:cubicBezTo>
                  <a:cubicBezTo>
                    <a:pt x="202" y="3395"/>
                    <a:pt x="235" y="3429"/>
                    <a:pt x="235" y="3462"/>
                  </a:cubicBezTo>
                  <a:cubicBezTo>
                    <a:pt x="269" y="3462"/>
                    <a:pt x="269" y="3496"/>
                    <a:pt x="269" y="3496"/>
                  </a:cubicBezTo>
                  <a:cubicBezTo>
                    <a:pt x="303" y="3529"/>
                    <a:pt x="303" y="3529"/>
                    <a:pt x="303" y="3563"/>
                  </a:cubicBezTo>
                  <a:cubicBezTo>
                    <a:pt x="370" y="3630"/>
                    <a:pt x="437" y="3697"/>
                    <a:pt x="504" y="3765"/>
                  </a:cubicBezTo>
                  <a:cubicBezTo>
                    <a:pt x="538" y="3765"/>
                    <a:pt x="538" y="3798"/>
                    <a:pt x="538" y="3798"/>
                  </a:cubicBezTo>
                  <a:cubicBezTo>
                    <a:pt x="605" y="3832"/>
                    <a:pt x="706" y="3899"/>
                    <a:pt x="773" y="3966"/>
                  </a:cubicBezTo>
                  <a:cubicBezTo>
                    <a:pt x="840" y="4000"/>
                    <a:pt x="874" y="4033"/>
                    <a:pt x="941" y="4067"/>
                  </a:cubicBezTo>
                  <a:cubicBezTo>
                    <a:pt x="941" y="4101"/>
                    <a:pt x="975" y="4101"/>
                    <a:pt x="975" y="4101"/>
                  </a:cubicBezTo>
                  <a:lnTo>
                    <a:pt x="14049" y="11696"/>
                  </a:lnTo>
                  <a:lnTo>
                    <a:pt x="14049" y="8940"/>
                  </a:lnTo>
                  <a:lnTo>
                    <a:pt x="975" y="1345"/>
                  </a:lnTo>
                  <a:cubicBezTo>
                    <a:pt x="908" y="1311"/>
                    <a:pt x="840" y="1278"/>
                    <a:pt x="773" y="1210"/>
                  </a:cubicBezTo>
                  <a:cubicBezTo>
                    <a:pt x="706" y="1177"/>
                    <a:pt x="605" y="1110"/>
                    <a:pt x="538" y="1042"/>
                  </a:cubicBezTo>
                  <a:cubicBezTo>
                    <a:pt x="437" y="941"/>
                    <a:pt x="336" y="874"/>
                    <a:pt x="269" y="740"/>
                  </a:cubicBezTo>
                  <a:cubicBezTo>
                    <a:pt x="269" y="740"/>
                    <a:pt x="235" y="706"/>
                    <a:pt x="235" y="706"/>
                  </a:cubicBezTo>
                  <a:cubicBezTo>
                    <a:pt x="168" y="605"/>
                    <a:pt x="135" y="505"/>
                    <a:pt x="67" y="404"/>
                  </a:cubicBezTo>
                  <a:cubicBezTo>
                    <a:pt x="67" y="370"/>
                    <a:pt x="67" y="370"/>
                    <a:pt x="67" y="370"/>
                  </a:cubicBezTo>
                  <a:cubicBezTo>
                    <a:pt x="35" y="242"/>
                    <a:pt x="3" y="145"/>
                    <a:pt x="0" y="20"/>
                  </a:cubicBezTo>
                  <a:close/>
                </a:path>
              </a:pathLst>
            </a:custGeom>
            <a:solidFill>
              <a:srgbClr val="DEDAE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9" name="Google Shape;649;p12"/>
            <p:cNvSpPr/>
            <p:nvPr/>
          </p:nvSpPr>
          <p:spPr>
            <a:xfrm>
              <a:off x="-20616525" y="2298325"/>
              <a:ext cx="469700" cy="305850"/>
            </a:xfrm>
            <a:custGeom>
              <a:avLst/>
              <a:gdLst/>
              <a:ahLst/>
              <a:cxnLst/>
              <a:rect l="l" t="t" r="r" b="b"/>
              <a:pathLst>
                <a:path w="18788" h="12234" extrusionOk="0">
                  <a:moveTo>
                    <a:pt x="18754" y="0"/>
                  </a:moveTo>
                  <a:cubicBezTo>
                    <a:pt x="18754" y="101"/>
                    <a:pt x="18754" y="236"/>
                    <a:pt x="18721" y="370"/>
                  </a:cubicBezTo>
                  <a:cubicBezTo>
                    <a:pt x="18586" y="706"/>
                    <a:pt x="18284" y="1076"/>
                    <a:pt x="17780" y="1345"/>
                  </a:cubicBezTo>
                  <a:lnTo>
                    <a:pt x="4639" y="8940"/>
                  </a:lnTo>
                  <a:cubicBezTo>
                    <a:pt x="4504" y="9041"/>
                    <a:pt x="4302" y="9108"/>
                    <a:pt x="4134" y="9176"/>
                  </a:cubicBezTo>
                  <a:cubicBezTo>
                    <a:pt x="4101" y="9176"/>
                    <a:pt x="4101" y="9209"/>
                    <a:pt x="4067" y="9209"/>
                  </a:cubicBezTo>
                  <a:cubicBezTo>
                    <a:pt x="3899" y="9276"/>
                    <a:pt x="3765" y="9310"/>
                    <a:pt x="3597" y="9344"/>
                  </a:cubicBezTo>
                  <a:cubicBezTo>
                    <a:pt x="3563" y="9344"/>
                    <a:pt x="3529" y="9377"/>
                    <a:pt x="3496" y="9377"/>
                  </a:cubicBezTo>
                  <a:cubicBezTo>
                    <a:pt x="3328" y="9411"/>
                    <a:pt x="3160" y="9444"/>
                    <a:pt x="2992" y="9478"/>
                  </a:cubicBezTo>
                  <a:lnTo>
                    <a:pt x="2891" y="9478"/>
                  </a:lnTo>
                  <a:cubicBezTo>
                    <a:pt x="2723" y="9478"/>
                    <a:pt x="2521" y="9512"/>
                    <a:pt x="2353" y="9512"/>
                  </a:cubicBezTo>
                  <a:lnTo>
                    <a:pt x="2252" y="9512"/>
                  </a:lnTo>
                  <a:cubicBezTo>
                    <a:pt x="2084" y="9512"/>
                    <a:pt x="1883" y="9512"/>
                    <a:pt x="1715" y="9478"/>
                  </a:cubicBezTo>
                  <a:cubicBezTo>
                    <a:pt x="1681" y="9478"/>
                    <a:pt x="1647" y="9478"/>
                    <a:pt x="1614" y="9444"/>
                  </a:cubicBezTo>
                  <a:cubicBezTo>
                    <a:pt x="1479" y="9444"/>
                    <a:pt x="1345" y="9411"/>
                    <a:pt x="1210" y="9377"/>
                  </a:cubicBezTo>
                  <a:cubicBezTo>
                    <a:pt x="1110" y="9377"/>
                    <a:pt x="1009" y="9344"/>
                    <a:pt x="874" y="9310"/>
                  </a:cubicBezTo>
                  <a:cubicBezTo>
                    <a:pt x="807" y="9276"/>
                    <a:pt x="706" y="9276"/>
                    <a:pt x="639" y="9243"/>
                  </a:cubicBezTo>
                  <a:cubicBezTo>
                    <a:pt x="404" y="9142"/>
                    <a:pt x="169" y="9075"/>
                    <a:pt x="1" y="8940"/>
                  </a:cubicBezTo>
                  <a:lnTo>
                    <a:pt x="1" y="11696"/>
                  </a:lnTo>
                  <a:cubicBezTo>
                    <a:pt x="202" y="11797"/>
                    <a:pt x="404" y="11898"/>
                    <a:pt x="639" y="11965"/>
                  </a:cubicBezTo>
                  <a:cubicBezTo>
                    <a:pt x="673" y="11999"/>
                    <a:pt x="673" y="11999"/>
                    <a:pt x="706" y="11999"/>
                  </a:cubicBezTo>
                  <a:cubicBezTo>
                    <a:pt x="774" y="12032"/>
                    <a:pt x="841" y="12032"/>
                    <a:pt x="874" y="12066"/>
                  </a:cubicBezTo>
                  <a:cubicBezTo>
                    <a:pt x="1009" y="12100"/>
                    <a:pt x="1110" y="12100"/>
                    <a:pt x="1210" y="12133"/>
                  </a:cubicBezTo>
                  <a:cubicBezTo>
                    <a:pt x="1244" y="12133"/>
                    <a:pt x="1278" y="12167"/>
                    <a:pt x="1345" y="12167"/>
                  </a:cubicBezTo>
                  <a:cubicBezTo>
                    <a:pt x="1412" y="12167"/>
                    <a:pt x="1513" y="12200"/>
                    <a:pt x="1614" y="12200"/>
                  </a:cubicBezTo>
                  <a:lnTo>
                    <a:pt x="1715" y="12200"/>
                  </a:lnTo>
                  <a:cubicBezTo>
                    <a:pt x="1715" y="12200"/>
                    <a:pt x="1748" y="12234"/>
                    <a:pt x="1748" y="12234"/>
                  </a:cubicBezTo>
                  <a:lnTo>
                    <a:pt x="2790" y="12234"/>
                  </a:lnTo>
                  <a:cubicBezTo>
                    <a:pt x="2824" y="12234"/>
                    <a:pt x="2857" y="12234"/>
                    <a:pt x="2891" y="12200"/>
                  </a:cubicBezTo>
                  <a:lnTo>
                    <a:pt x="3093" y="12200"/>
                  </a:lnTo>
                  <a:cubicBezTo>
                    <a:pt x="3193" y="12167"/>
                    <a:pt x="3328" y="12167"/>
                    <a:pt x="3429" y="12133"/>
                  </a:cubicBezTo>
                  <a:cubicBezTo>
                    <a:pt x="3462" y="12133"/>
                    <a:pt x="3496" y="12133"/>
                    <a:pt x="3529" y="12100"/>
                  </a:cubicBezTo>
                  <a:lnTo>
                    <a:pt x="3597" y="12100"/>
                  </a:lnTo>
                  <a:cubicBezTo>
                    <a:pt x="3664" y="12066"/>
                    <a:pt x="3731" y="12066"/>
                    <a:pt x="3765" y="12066"/>
                  </a:cubicBezTo>
                  <a:cubicBezTo>
                    <a:pt x="3866" y="12032"/>
                    <a:pt x="3966" y="11999"/>
                    <a:pt x="4067" y="11965"/>
                  </a:cubicBezTo>
                  <a:cubicBezTo>
                    <a:pt x="4101" y="11932"/>
                    <a:pt x="4134" y="11932"/>
                    <a:pt x="4134" y="11932"/>
                  </a:cubicBezTo>
                  <a:lnTo>
                    <a:pt x="4168" y="11932"/>
                  </a:lnTo>
                  <a:cubicBezTo>
                    <a:pt x="4336" y="11864"/>
                    <a:pt x="4504" y="11763"/>
                    <a:pt x="4672" y="11696"/>
                  </a:cubicBezTo>
                  <a:lnTo>
                    <a:pt x="17813" y="4101"/>
                  </a:lnTo>
                  <a:cubicBezTo>
                    <a:pt x="18452" y="3731"/>
                    <a:pt x="18788" y="3227"/>
                    <a:pt x="18788" y="2723"/>
                  </a:cubicBezTo>
                  <a:lnTo>
                    <a:pt x="18754" y="0"/>
                  </a:lnTo>
                  <a:close/>
                </a:path>
              </a:pathLst>
            </a:custGeom>
            <a:solidFill>
              <a:srgbClr val="DEDAE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0" name="Google Shape;650;p12"/>
            <p:cNvSpPr/>
            <p:nvPr/>
          </p:nvSpPr>
          <p:spPr>
            <a:xfrm>
              <a:off x="-20975300" y="2060950"/>
              <a:ext cx="836050" cy="474750"/>
            </a:xfrm>
            <a:custGeom>
              <a:avLst/>
              <a:gdLst/>
              <a:ahLst/>
              <a:cxnLst/>
              <a:rect l="l" t="t" r="r" b="b"/>
              <a:pathLst>
                <a:path w="33442" h="18990" extrusionOk="0">
                  <a:moveTo>
                    <a:pt x="16776" y="1"/>
                  </a:moveTo>
                  <a:cubicBezTo>
                    <a:pt x="15931" y="1"/>
                    <a:pt x="15091" y="186"/>
                    <a:pt x="14452" y="556"/>
                  </a:cubicBezTo>
                  <a:lnTo>
                    <a:pt x="1278" y="8151"/>
                  </a:lnTo>
                  <a:cubicBezTo>
                    <a:pt x="1" y="8890"/>
                    <a:pt x="1" y="10100"/>
                    <a:pt x="1278" y="10840"/>
                  </a:cubicBezTo>
                  <a:lnTo>
                    <a:pt x="14352" y="18435"/>
                  </a:lnTo>
                  <a:cubicBezTo>
                    <a:pt x="14990" y="18805"/>
                    <a:pt x="15830" y="18990"/>
                    <a:pt x="16671" y="18990"/>
                  </a:cubicBezTo>
                  <a:cubicBezTo>
                    <a:pt x="17511" y="18990"/>
                    <a:pt x="18351" y="18805"/>
                    <a:pt x="18990" y="18435"/>
                  </a:cubicBezTo>
                  <a:lnTo>
                    <a:pt x="32131" y="10840"/>
                  </a:lnTo>
                  <a:cubicBezTo>
                    <a:pt x="33441" y="10100"/>
                    <a:pt x="33441" y="8890"/>
                    <a:pt x="32164" y="8151"/>
                  </a:cubicBezTo>
                  <a:lnTo>
                    <a:pt x="19124" y="556"/>
                  </a:lnTo>
                  <a:cubicBezTo>
                    <a:pt x="18469" y="186"/>
                    <a:pt x="17620" y="1"/>
                    <a:pt x="16776"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1" name="Google Shape;651;p12"/>
            <p:cNvSpPr/>
            <p:nvPr/>
          </p:nvSpPr>
          <p:spPr>
            <a:xfrm>
              <a:off x="-21449175" y="2582325"/>
              <a:ext cx="350375" cy="291575"/>
            </a:xfrm>
            <a:custGeom>
              <a:avLst/>
              <a:gdLst/>
              <a:ahLst/>
              <a:cxnLst/>
              <a:rect l="l" t="t" r="r" b="b"/>
              <a:pathLst>
                <a:path w="14015" h="11663" extrusionOk="0">
                  <a:moveTo>
                    <a:pt x="0" y="0"/>
                  </a:moveTo>
                  <a:lnTo>
                    <a:pt x="0" y="2722"/>
                  </a:lnTo>
                  <a:lnTo>
                    <a:pt x="0" y="2756"/>
                  </a:lnTo>
                  <a:cubicBezTo>
                    <a:pt x="0" y="2823"/>
                    <a:pt x="0" y="2891"/>
                    <a:pt x="0" y="2958"/>
                  </a:cubicBezTo>
                  <a:cubicBezTo>
                    <a:pt x="34" y="2991"/>
                    <a:pt x="34" y="3025"/>
                    <a:pt x="34" y="3059"/>
                  </a:cubicBezTo>
                  <a:cubicBezTo>
                    <a:pt x="34" y="3092"/>
                    <a:pt x="68" y="3092"/>
                    <a:pt x="68" y="3126"/>
                  </a:cubicBezTo>
                  <a:cubicBezTo>
                    <a:pt x="101" y="3193"/>
                    <a:pt x="135" y="3260"/>
                    <a:pt x="168" y="3327"/>
                  </a:cubicBezTo>
                  <a:cubicBezTo>
                    <a:pt x="168" y="3361"/>
                    <a:pt x="202" y="3395"/>
                    <a:pt x="202" y="3428"/>
                  </a:cubicBezTo>
                  <a:cubicBezTo>
                    <a:pt x="236" y="3428"/>
                    <a:pt x="236" y="3462"/>
                    <a:pt x="269" y="3462"/>
                  </a:cubicBezTo>
                  <a:cubicBezTo>
                    <a:pt x="269" y="3495"/>
                    <a:pt x="269" y="3495"/>
                    <a:pt x="303" y="3529"/>
                  </a:cubicBezTo>
                  <a:cubicBezTo>
                    <a:pt x="337" y="3596"/>
                    <a:pt x="404" y="3664"/>
                    <a:pt x="505" y="3731"/>
                  </a:cubicBezTo>
                  <a:cubicBezTo>
                    <a:pt x="505" y="3731"/>
                    <a:pt x="505" y="3764"/>
                    <a:pt x="505" y="3764"/>
                  </a:cubicBezTo>
                  <a:cubicBezTo>
                    <a:pt x="572" y="3832"/>
                    <a:pt x="673" y="3865"/>
                    <a:pt x="740" y="3932"/>
                  </a:cubicBezTo>
                  <a:cubicBezTo>
                    <a:pt x="807" y="3966"/>
                    <a:pt x="841" y="4000"/>
                    <a:pt x="908" y="4067"/>
                  </a:cubicBezTo>
                  <a:lnTo>
                    <a:pt x="975" y="4067"/>
                  </a:lnTo>
                  <a:lnTo>
                    <a:pt x="14015" y="11662"/>
                  </a:lnTo>
                  <a:lnTo>
                    <a:pt x="14015" y="8906"/>
                  </a:lnTo>
                  <a:lnTo>
                    <a:pt x="941" y="1345"/>
                  </a:lnTo>
                  <a:cubicBezTo>
                    <a:pt x="874" y="1277"/>
                    <a:pt x="807" y="1244"/>
                    <a:pt x="740" y="1176"/>
                  </a:cubicBezTo>
                  <a:cubicBezTo>
                    <a:pt x="673" y="1143"/>
                    <a:pt x="572" y="1076"/>
                    <a:pt x="505" y="1008"/>
                  </a:cubicBezTo>
                  <a:cubicBezTo>
                    <a:pt x="404" y="908"/>
                    <a:pt x="337" y="840"/>
                    <a:pt x="269" y="740"/>
                  </a:cubicBezTo>
                  <a:cubicBezTo>
                    <a:pt x="236" y="706"/>
                    <a:pt x="236" y="672"/>
                    <a:pt x="202" y="672"/>
                  </a:cubicBezTo>
                  <a:cubicBezTo>
                    <a:pt x="168" y="572"/>
                    <a:pt x="101" y="471"/>
                    <a:pt x="68" y="370"/>
                  </a:cubicBezTo>
                  <a:cubicBezTo>
                    <a:pt x="68" y="336"/>
                    <a:pt x="68" y="336"/>
                    <a:pt x="34" y="336"/>
                  </a:cubicBezTo>
                  <a:cubicBezTo>
                    <a:pt x="0" y="202"/>
                    <a:pt x="0" y="101"/>
                    <a:pt x="0" y="0"/>
                  </a:cubicBezTo>
                  <a:close/>
                </a:path>
              </a:pathLst>
            </a:custGeom>
            <a:solidFill>
              <a:srgbClr val="DEDAE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2" name="Google Shape;652;p12"/>
            <p:cNvSpPr/>
            <p:nvPr/>
          </p:nvSpPr>
          <p:spPr>
            <a:xfrm>
              <a:off x="-21098800" y="2581475"/>
              <a:ext cx="469700" cy="305875"/>
            </a:xfrm>
            <a:custGeom>
              <a:avLst/>
              <a:gdLst/>
              <a:ahLst/>
              <a:cxnLst/>
              <a:rect l="l" t="t" r="r" b="b"/>
              <a:pathLst>
                <a:path w="18788" h="12235" extrusionOk="0">
                  <a:moveTo>
                    <a:pt x="18787" y="1"/>
                  </a:moveTo>
                  <a:cubicBezTo>
                    <a:pt x="18787" y="101"/>
                    <a:pt x="18754" y="236"/>
                    <a:pt x="18720" y="370"/>
                  </a:cubicBezTo>
                  <a:cubicBezTo>
                    <a:pt x="18586" y="706"/>
                    <a:pt x="18283" y="1076"/>
                    <a:pt x="17813" y="1345"/>
                  </a:cubicBezTo>
                  <a:lnTo>
                    <a:pt x="4672" y="8940"/>
                  </a:lnTo>
                  <a:cubicBezTo>
                    <a:pt x="4504" y="9041"/>
                    <a:pt x="4336" y="9109"/>
                    <a:pt x="4168" y="9176"/>
                  </a:cubicBezTo>
                  <a:cubicBezTo>
                    <a:pt x="4134" y="9176"/>
                    <a:pt x="4100" y="9209"/>
                    <a:pt x="4067" y="9209"/>
                  </a:cubicBezTo>
                  <a:cubicBezTo>
                    <a:pt x="3932" y="9277"/>
                    <a:pt x="3764" y="9310"/>
                    <a:pt x="3630" y="9344"/>
                  </a:cubicBezTo>
                  <a:cubicBezTo>
                    <a:pt x="3596" y="9344"/>
                    <a:pt x="3563" y="9377"/>
                    <a:pt x="3529" y="9377"/>
                  </a:cubicBezTo>
                  <a:cubicBezTo>
                    <a:pt x="3361" y="9411"/>
                    <a:pt x="3159" y="9445"/>
                    <a:pt x="2991" y="9478"/>
                  </a:cubicBezTo>
                  <a:lnTo>
                    <a:pt x="2924" y="9478"/>
                  </a:lnTo>
                  <a:cubicBezTo>
                    <a:pt x="2723" y="9478"/>
                    <a:pt x="2554" y="9512"/>
                    <a:pt x="2353" y="9512"/>
                  </a:cubicBezTo>
                  <a:lnTo>
                    <a:pt x="2286" y="9512"/>
                  </a:lnTo>
                  <a:cubicBezTo>
                    <a:pt x="2084" y="9512"/>
                    <a:pt x="1916" y="9512"/>
                    <a:pt x="1714" y="9478"/>
                  </a:cubicBezTo>
                  <a:lnTo>
                    <a:pt x="1613" y="9478"/>
                  </a:lnTo>
                  <a:cubicBezTo>
                    <a:pt x="1479" y="9445"/>
                    <a:pt x="1345" y="9411"/>
                    <a:pt x="1210" y="9411"/>
                  </a:cubicBezTo>
                  <a:cubicBezTo>
                    <a:pt x="1109" y="9377"/>
                    <a:pt x="1008" y="9344"/>
                    <a:pt x="908" y="9310"/>
                  </a:cubicBezTo>
                  <a:cubicBezTo>
                    <a:pt x="807" y="9277"/>
                    <a:pt x="740" y="9277"/>
                    <a:pt x="639" y="9243"/>
                  </a:cubicBezTo>
                  <a:cubicBezTo>
                    <a:pt x="404" y="9142"/>
                    <a:pt x="202" y="9075"/>
                    <a:pt x="0" y="8940"/>
                  </a:cubicBezTo>
                  <a:lnTo>
                    <a:pt x="0" y="11696"/>
                  </a:lnTo>
                  <a:cubicBezTo>
                    <a:pt x="202" y="11797"/>
                    <a:pt x="437" y="11898"/>
                    <a:pt x="639" y="11965"/>
                  </a:cubicBezTo>
                  <a:cubicBezTo>
                    <a:pt x="672" y="11999"/>
                    <a:pt x="706" y="11999"/>
                    <a:pt x="706" y="11999"/>
                  </a:cubicBezTo>
                  <a:cubicBezTo>
                    <a:pt x="773" y="12032"/>
                    <a:pt x="840" y="12032"/>
                    <a:pt x="908" y="12066"/>
                  </a:cubicBezTo>
                  <a:cubicBezTo>
                    <a:pt x="1008" y="12100"/>
                    <a:pt x="1109" y="12100"/>
                    <a:pt x="1210" y="12133"/>
                  </a:cubicBezTo>
                  <a:cubicBezTo>
                    <a:pt x="1277" y="12133"/>
                    <a:pt x="1311" y="12167"/>
                    <a:pt x="1345" y="12167"/>
                  </a:cubicBezTo>
                  <a:cubicBezTo>
                    <a:pt x="1445" y="12167"/>
                    <a:pt x="1546" y="12201"/>
                    <a:pt x="1613" y="12201"/>
                  </a:cubicBezTo>
                  <a:cubicBezTo>
                    <a:pt x="1647" y="12201"/>
                    <a:pt x="1681" y="12201"/>
                    <a:pt x="1714" y="12234"/>
                  </a:cubicBezTo>
                  <a:lnTo>
                    <a:pt x="2924" y="12234"/>
                  </a:lnTo>
                  <a:cubicBezTo>
                    <a:pt x="2924" y="12201"/>
                    <a:pt x="2958" y="12201"/>
                    <a:pt x="2991" y="12201"/>
                  </a:cubicBezTo>
                  <a:lnTo>
                    <a:pt x="3126" y="12201"/>
                  </a:lnTo>
                  <a:cubicBezTo>
                    <a:pt x="3227" y="12167"/>
                    <a:pt x="3327" y="12167"/>
                    <a:pt x="3428" y="12133"/>
                  </a:cubicBezTo>
                  <a:cubicBezTo>
                    <a:pt x="3462" y="12133"/>
                    <a:pt x="3496" y="12133"/>
                    <a:pt x="3529" y="12100"/>
                  </a:cubicBezTo>
                  <a:lnTo>
                    <a:pt x="3630" y="12100"/>
                  </a:lnTo>
                  <a:cubicBezTo>
                    <a:pt x="3664" y="12066"/>
                    <a:pt x="3731" y="12066"/>
                    <a:pt x="3798" y="12066"/>
                  </a:cubicBezTo>
                  <a:cubicBezTo>
                    <a:pt x="3899" y="12032"/>
                    <a:pt x="4000" y="11999"/>
                    <a:pt x="4067" y="11932"/>
                  </a:cubicBezTo>
                  <a:lnTo>
                    <a:pt x="4168" y="11932"/>
                  </a:lnTo>
                  <a:cubicBezTo>
                    <a:pt x="4168" y="11932"/>
                    <a:pt x="4168" y="11932"/>
                    <a:pt x="4201" y="11898"/>
                  </a:cubicBezTo>
                  <a:cubicBezTo>
                    <a:pt x="4369" y="11864"/>
                    <a:pt x="4504" y="11764"/>
                    <a:pt x="4672" y="11696"/>
                  </a:cubicBezTo>
                  <a:lnTo>
                    <a:pt x="17813" y="4101"/>
                  </a:lnTo>
                  <a:cubicBezTo>
                    <a:pt x="18451" y="3731"/>
                    <a:pt x="18787" y="3227"/>
                    <a:pt x="18787" y="2723"/>
                  </a:cubicBezTo>
                  <a:lnTo>
                    <a:pt x="18787" y="1"/>
                  </a:lnTo>
                  <a:close/>
                </a:path>
              </a:pathLst>
            </a:custGeom>
            <a:solidFill>
              <a:srgbClr val="DEDAE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3" name="Google Shape;653;p12"/>
            <p:cNvSpPr/>
            <p:nvPr/>
          </p:nvSpPr>
          <p:spPr>
            <a:xfrm>
              <a:off x="-21457575" y="2344125"/>
              <a:ext cx="836025" cy="474725"/>
            </a:xfrm>
            <a:custGeom>
              <a:avLst/>
              <a:gdLst/>
              <a:ahLst/>
              <a:cxnLst/>
              <a:rect l="l" t="t" r="r" b="b"/>
              <a:pathLst>
                <a:path w="33441" h="18989" extrusionOk="0">
                  <a:moveTo>
                    <a:pt x="16800" y="0"/>
                  </a:moveTo>
                  <a:cubicBezTo>
                    <a:pt x="15956" y="0"/>
                    <a:pt x="15107" y="185"/>
                    <a:pt x="14452" y="555"/>
                  </a:cubicBezTo>
                  <a:lnTo>
                    <a:pt x="1311" y="8150"/>
                  </a:lnTo>
                  <a:cubicBezTo>
                    <a:pt x="0" y="8890"/>
                    <a:pt x="0" y="10100"/>
                    <a:pt x="1277" y="10839"/>
                  </a:cubicBezTo>
                  <a:lnTo>
                    <a:pt x="14351" y="18434"/>
                  </a:lnTo>
                  <a:cubicBezTo>
                    <a:pt x="14990" y="18804"/>
                    <a:pt x="15830" y="18989"/>
                    <a:pt x="16674" y="18989"/>
                  </a:cubicBezTo>
                  <a:cubicBezTo>
                    <a:pt x="17519" y="18989"/>
                    <a:pt x="18367" y="18804"/>
                    <a:pt x="19023" y="18434"/>
                  </a:cubicBezTo>
                  <a:lnTo>
                    <a:pt x="32164" y="10839"/>
                  </a:lnTo>
                  <a:cubicBezTo>
                    <a:pt x="33441" y="10100"/>
                    <a:pt x="33441" y="8890"/>
                    <a:pt x="32164" y="8150"/>
                  </a:cubicBezTo>
                  <a:lnTo>
                    <a:pt x="19124" y="555"/>
                  </a:lnTo>
                  <a:cubicBezTo>
                    <a:pt x="18485" y="185"/>
                    <a:pt x="17645" y="0"/>
                    <a:pt x="16800"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4" name="Google Shape;654;p12"/>
            <p:cNvSpPr/>
            <p:nvPr/>
          </p:nvSpPr>
          <p:spPr>
            <a:xfrm>
              <a:off x="-21928100" y="2853700"/>
              <a:ext cx="350400" cy="292425"/>
            </a:xfrm>
            <a:custGeom>
              <a:avLst/>
              <a:gdLst/>
              <a:ahLst/>
              <a:cxnLst/>
              <a:rect l="l" t="t" r="r" b="b"/>
              <a:pathLst>
                <a:path w="14016" h="11697" extrusionOk="0">
                  <a:moveTo>
                    <a:pt x="1" y="1"/>
                  </a:moveTo>
                  <a:lnTo>
                    <a:pt x="1" y="2757"/>
                  </a:lnTo>
                  <a:lnTo>
                    <a:pt x="1" y="2790"/>
                  </a:lnTo>
                  <a:cubicBezTo>
                    <a:pt x="1" y="2824"/>
                    <a:pt x="1" y="2891"/>
                    <a:pt x="34" y="2958"/>
                  </a:cubicBezTo>
                  <a:cubicBezTo>
                    <a:pt x="34" y="2992"/>
                    <a:pt x="34" y="3026"/>
                    <a:pt x="68" y="3093"/>
                  </a:cubicBezTo>
                  <a:cubicBezTo>
                    <a:pt x="68" y="3093"/>
                    <a:pt x="68" y="3126"/>
                    <a:pt x="68" y="3126"/>
                  </a:cubicBezTo>
                  <a:cubicBezTo>
                    <a:pt x="68" y="3126"/>
                    <a:pt x="68" y="3160"/>
                    <a:pt x="68" y="3160"/>
                  </a:cubicBezTo>
                  <a:cubicBezTo>
                    <a:pt x="101" y="3227"/>
                    <a:pt x="135" y="3261"/>
                    <a:pt x="169" y="3328"/>
                  </a:cubicBezTo>
                  <a:cubicBezTo>
                    <a:pt x="169" y="3362"/>
                    <a:pt x="202" y="3395"/>
                    <a:pt x="236" y="3429"/>
                  </a:cubicBezTo>
                  <a:cubicBezTo>
                    <a:pt x="236" y="3462"/>
                    <a:pt x="236" y="3462"/>
                    <a:pt x="269" y="3496"/>
                  </a:cubicBezTo>
                  <a:cubicBezTo>
                    <a:pt x="269" y="3496"/>
                    <a:pt x="269" y="3530"/>
                    <a:pt x="303" y="3530"/>
                  </a:cubicBezTo>
                  <a:cubicBezTo>
                    <a:pt x="370" y="3631"/>
                    <a:pt x="437" y="3698"/>
                    <a:pt x="505" y="3765"/>
                  </a:cubicBezTo>
                  <a:lnTo>
                    <a:pt x="538" y="3765"/>
                  </a:lnTo>
                  <a:cubicBezTo>
                    <a:pt x="605" y="3832"/>
                    <a:pt x="673" y="3899"/>
                    <a:pt x="774" y="3933"/>
                  </a:cubicBezTo>
                  <a:cubicBezTo>
                    <a:pt x="807" y="4000"/>
                    <a:pt x="874" y="4034"/>
                    <a:pt x="942" y="4067"/>
                  </a:cubicBezTo>
                  <a:cubicBezTo>
                    <a:pt x="942" y="4067"/>
                    <a:pt x="942" y="4101"/>
                    <a:pt x="975" y="4101"/>
                  </a:cubicBezTo>
                  <a:lnTo>
                    <a:pt x="14015" y="11697"/>
                  </a:lnTo>
                  <a:lnTo>
                    <a:pt x="14015" y="8941"/>
                  </a:lnTo>
                  <a:lnTo>
                    <a:pt x="975" y="1345"/>
                  </a:lnTo>
                  <a:cubicBezTo>
                    <a:pt x="874" y="1312"/>
                    <a:pt x="841" y="1244"/>
                    <a:pt x="774" y="1211"/>
                  </a:cubicBezTo>
                  <a:cubicBezTo>
                    <a:pt x="673" y="1143"/>
                    <a:pt x="572" y="1110"/>
                    <a:pt x="538" y="1043"/>
                  </a:cubicBezTo>
                  <a:cubicBezTo>
                    <a:pt x="437" y="942"/>
                    <a:pt x="337" y="841"/>
                    <a:pt x="269" y="740"/>
                  </a:cubicBezTo>
                  <a:cubicBezTo>
                    <a:pt x="236" y="740"/>
                    <a:pt x="236" y="707"/>
                    <a:pt x="236" y="673"/>
                  </a:cubicBezTo>
                  <a:cubicBezTo>
                    <a:pt x="169" y="572"/>
                    <a:pt x="101" y="471"/>
                    <a:pt x="68" y="370"/>
                  </a:cubicBezTo>
                  <a:cubicBezTo>
                    <a:pt x="68" y="370"/>
                    <a:pt x="68" y="370"/>
                    <a:pt x="68" y="337"/>
                  </a:cubicBezTo>
                  <a:cubicBezTo>
                    <a:pt x="34" y="236"/>
                    <a:pt x="1" y="102"/>
                    <a:pt x="1" y="1"/>
                  </a:cubicBezTo>
                  <a:close/>
                </a:path>
              </a:pathLst>
            </a:custGeom>
            <a:solidFill>
              <a:srgbClr val="DEDAE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5" name="Google Shape;655;p12"/>
            <p:cNvSpPr/>
            <p:nvPr/>
          </p:nvSpPr>
          <p:spPr>
            <a:xfrm>
              <a:off x="-21577725" y="2852875"/>
              <a:ext cx="469700" cy="306700"/>
            </a:xfrm>
            <a:custGeom>
              <a:avLst/>
              <a:gdLst/>
              <a:ahLst/>
              <a:cxnLst/>
              <a:rect l="l" t="t" r="r" b="b"/>
              <a:pathLst>
                <a:path w="18788" h="12268" extrusionOk="0">
                  <a:moveTo>
                    <a:pt x="18788" y="0"/>
                  </a:moveTo>
                  <a:cubicBezTo>
                    <a:pt x="18788" y="135"/>
                    <a:pt x="18754" y="269"/>
                    <a:pt x="18720" y="370"/>
                  </a:cubicBezTo>
                  <a:cubicBezTo>
                    <a:pt x="18586" y="740"/>
                    <a:pt x="18283" y="1109"/>
                    <a:pt x="17813" y="1378"/>
                  </a:cubicBezTo>
                  <a:lnTo>
                    <a:pt x="4672" y="8974"/>
                  </a:lnTo>
                  <a:cubicBezTo>
                    <a:pt x="4504" y="9074"/>
                    <a:pt x="4336" y="9142"/>
                    <a:pt x="4168" y="9209"/>
                  </a:cubicBezTo>
                  <a:cubicBezTo>
                    <a:pt x="4134" y="9209"/>
                    <a:pt x="4101" y="9209"/>
                    <a:pt x="4067" y="9243"/>
                  </a:cubicBezTo>
                  <a:cubicBezTo>
                    <a:pt x="3933" y="9276"/>
                    <a:pt x="3764" y="9343"/>
                    <a:pt x="3630" y="9377"/>
                  </a:cubicBezTo>
                  <a:cubicBezTo>
                    <a:pt x="3596" y="9377"/>
                    <a:pt x="3563" y="9377"/>
                    <a:pt x="3529" y="9411"/>
                  </a:cubicBezTo>
                  <a:cubicBezTo>
                    <a:pt x="3361" y="9444"/>
                    <a:pt x="3160" y="9478"/>
                    <a:pt x="2991" y="9478"/>
                  </a:cubicBezTo>
                  <a:cubicBezTo>
                    <a:pt x="2958" y="9478"/>
                    <a:pt x="2958" y="9478"/>
                    <a:pt x="2924" y="9511"/>
                  </a:cubicBezTo>
                  <a:lnTo>
                    <a:pt x="1714" y="9511"/>
                  </a:lnTo>
                  <a:cubicBezTo>
                    <a:pt x="1681" y="9478"/>
                    <a:pt x="1647" y="9478"/>
                    <a:pt x="1614" y="9478"/>
                  </a:cubicBezTo>
                  <a:cubicBezTo>
                    <a:pt x="1479" y="9478"/>
                    <a:pt x="1345" y="9444"/>
                    <a:pt x="1210" y="9411"/>
                  </a:cubicBezTo>
                  <a:cubicBezTo>
                    <a:pt x="1109" y="9377"/>
                    <a:pt x="1009" y="9343"/>
                    <a:pt x="908" y="9343"/>
                  </a:cubicBezTo>
                  <a:cubicBezTo>
                    <a:pt x="807" y="9310"/>
                    <a:pt x="740" y="9276"/>
                    <a:pt x="639" y="9243"/>
                  </a:cubicBezTo>
                  <a:cubicBezTo>
                    <a:pt x="437" y="9175"/>
                    <a:pt x="202" y="9074"/>
                    <a:pt x="0" y="8974"/>
                  </a:cubicBezTo>
                  <a:lnTo>
                    <a:pt x="0" y="11696"/>
                  </a:lnTo>
                  <a:cubicBezTo>
                    <a:pt x="202" y="11830"/>
                    <a:pt x="437" y="11931"/>
                    <a:pt x="639" y="11998"/>
                  </a:cubicBezTo>
                  <a:cubicBezTo>
                    <a:pt x="672" y="11998"/>
                    <a:pt x="706" y="12032"/>
                    <a:pt x="740" y="12032"/>
                  </a:cubicBezTo>
                  <a:cubicBezTo>
                    <a:pt x="773" y="12032"/>
                    <a:pt x="841" y="12066"/>
                    <a:pt x="908" y="12066"/>
                  </a:cubicBezTo>
                  <a:cubicBezTo>
                    <a:pt x="1009" y="12099"/>
                    <a:pt x="1109" y="12133"/>
                    <a:pt x="1244" y="12166"/>
                  </a:cubicBezTo>
                  <a:lnTo>
                    <a:pt x="1345" y="12166"/>
                  </a:lnTo>
                  <a:cubicBezTo>
                    <a:pt x="1445" y="12200"/>
                    <a:pt x="1546" y="12200"/>
                    <a:pt x="1647" y="12234"/>
                  </a:cubicBezTo>
                  <a:lnTo>
                    <a:pt x="1748" y="12234"/>
                  </a:lnTo>
                  <a:cubicBezTo>
                    <a:pt x="1882" y="12267"/>
                    <a:pt x="2017" y="12267"/>
                    <a:pt x="2118" y="12267"/>
                  </a:cubicBezTo>
                  <a:lnTo>
                    <a:pt x="2454" y="12267"/>
                  </a:lnTo>
                  <a:cubicBezTo>
                    <a:pt x="2588" y="12267"/>
                    <a:pt x="2689" y="12267"/>
                    <a:pt x="2790" y="12234"/>
                  </a:cubicBezTo>
                  <a:lnTo>
                    <a:pt x="3126" y="12234"/>
                  </a:lnTo>
                  <a:cubicBezTo>
                    <a:pt x="3227" y="12200"/>
                    <a:pt x="3328" y="12166"/>
                    <a:pt x="3428" y="12166"/>
                  </a:cubicBezTo>
                  <a:cubicBezTo>
                    <a:pt x="3462" y="12166"/>
                    <a:pt x="3496" y="12133"/>
                    <a:pt x="3529" y="12133"/>
                  </a:cubicBezTo>
                  <a:cubicBezTo>
                    <a:pt x="3563" y="12133"/>
                    <a:pt x="3596" y="12133"/>
                    <a:pt x="3630" y="12099"/>
                  </a:cubicBezTo>
                  <a:cubicBezTo>
                    <a:pt x="3664" y="12099"/>
                    <a:pt x="3731" y="12099"/>
                    <a:pt x="3798" y="12066"/>
                  </a:cubicBezTo>
                  <a:cubicBezTo>
                    <a:pt x="3899" y="12032"/>
                    <a:pt x="4000" y="11998"/>
                    <a:pt x="4101" y="11965"/>
                  </a:cubicBezTo>
                  <a:cubicBezTo>
                    <a:pt x="4101" y="11965"/>
                    <a:pt x="4134" y="11965"/>
                    <a:pt x="4168" y="11931"/>
                  </a:cubicBezTo>
                  <a:lnTo>
                    <a:pt x="4201" y="11931"/>
                  </a:lnTo>
                  <a:cubicBezTo>
                    <a:pt x="4369" y="11864"/>
                    <a:pt x="4537" y="11797"/>
                    <a:pt x="4672" y="11696"/>
                  </a:cubicBezTo>
                  <a:lnTo>
                    <a:pt x="17813" y="4134"/>
                  </a:lnTo>
                  <a:cubicBezTo>
                    <a:pt x="18451" y="3731"/>
                    <a:pt x="18788" y="3260"/>
                    <a:pt x="18788" y="2756"/>
                  </a:cubicBezTo>
                  <a:lnTo>
                    <a:pt x="18788" y="0"/>
                  </a:lnTo>
                  <a:close/>
                </a:path>
              </a:pathLst>
            </a:custGeom>
            <a:solidFill>
              <a:srgbClr val="DEDAE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6" name="Google Shape;656;p12"/>
            <p:cNvSpPr/>
            <p:nvPr/>
          </p:nvSpPr>
          <p:spPr>
            <a:xfrm>
              <a:off x="-21936500" y="2615725"/>
              <a:ext cx="836875" cy="475375"/>
            </a:xfrm>
            <a:custGeom>
              <a:avLst/>
              <a:gdLst/>
              <a:ahLst/>
              <a:cxnLst/>
              <a:rect l="l" t="t" r="r" b="b"/>
              <a:pathLst>
                <a:path w="33475" h="19015" extrusionOk="0">
                  <a:moveTo>
                    <a:pt x="16801" y="0"/>
                  </a:moveTo>
                  <a:cubicBezTo>
                    <a:pt x="15956" y="0"/>
                    <a:pt x="15108" y="193"/>
                    <a:pt x="14452" y="580"/>
                  </a:cubicBezTo>
                  <a:lnTo>
                    <a:pt x="1311" y="8175"/>
                  </a:lnTo>
                  <a:cubicBezTo>
                    <a:pt x="0" y="8915"/>
                    <a:pt x="0" y="10125"/>
                    <a:pt x="1278" y="10864"/>
                  </a:cubicBezTo>
                  <a:lnTo>
                    <a:pt x="14351" y="18460"/>
                  </a:lnTo>
                  <a:cubicBezTo>
                    <a:pt x="14990" y="18829"/>
                    <a:pt x="15830" y="19014"/>
                    <a:pt x="16675" y="19014"/>
                  </a:cubicBezTo>
                  <a:cubicBezTo>
                    <a:pt x="17519" y="19014"/>
                    <a:pt x="18368" y="18829"/>
                    <a:pt x="19023" y="18460"/>
                  </a:cubicBezTo>
                  <a:lnTo>
                    <a:pt x="32164" y="10864"/>
                  </a:lnTo>
                  <a:cubicBezTo>
                    <a:pt x="33441" y="10125"/>
                    <a:pt x="33475" y="8915"/>
                    <a:pt x="32197" y="8175"/>
                  </a:cubicBezTo>
                  <a:lnTo>
                    <a:pt x="19124" y="580"/>
                  </a:lnTo>
                  <a:cubicBezTo>
                    <a:pt x="18485" y="193"/>
                    <a:pt x="17645" y="0"/>
                    <a:pt x="16801"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7" name="Google Shape;657;p12"/>
            <p:cNvSpPr/>
            <p:nvPr/>
          </p:nvSpPr>
          <p:spPr>
            <a:xfrm>
              <a:off x="-17072500" y="609500"/>
              <a:ext cx="351225" cy="292400"/>
            </a:xfrm>
            <a:custGeom>
              <a:avLst/>
              <a:gdLst/>
              <a:ahLst/>
              <a:cxnLst/>
              <a:rect l="l" t="t" r="r" b="b"/>
              <a:pathLst>
                <a:path w="14049" h="11696" extrusionOk="0">
                  <a:moveTo>
                    <a:pt x="1" y="0"/>
                  </a:moveTo>
                  <a:lnTo>
                    <a:pt x="1" y="2756"/>
                  </a:lnTo>
                  <a:lnTo>
                    <a:pt x="1" y="2790"/>
                  </a:lnTo>
                  <a:cubicBezTo>
                    <a:pt x="1" y="2857"/>
                    <a:pt x="34" y="2890"/>
                    <a:pt x="34" y="2958"/>
                  </a:cubicBezTo>
                  <a:cubicBezTo>
                    <a:pt x="34" y="3025"/>
                    <a:pt x="68" y="3058"/>
                    <a:pt x="68" y="3092"/>
                  </a:cubicBezTo>
                  <a:cubicBezTo>
                    <a:pt x="68" y="3092"/>
                    <a:pt x="68" y="3126"/>
                    <a:pt x="68" y="3126"/>
                  </a:cubicBezTo>
                  <a:cubicBezTo>
                    <a:pt x="68" y="3126"/>
                    <a:pt x="68" y="3159"/>
                    <a:pt x="68" y="3159"/>
                  </a:cubicBezTo>
                  <a:cubicBezTo>
                    <a:pt x="102" y="3226"/>
                    <a:pt x="135" y="3294"/>
                    <a:pt x="169" y="3361"/>
                  </a:cubicBezTo>
                  <a:cubicBezTo>
                    <a:pt x="202" y="3395"/>
                    <a:pt x="202" y="3395"/>
                    <a:pt x="236" y="3428"/>
                  </a:cubicBezTo>
                  <a:cubicBezTo>
                    <a:pt x="236" y="3462"/>
                    <a:pt x="270" y="3462"/>
                    <a:pt x="270" y="3495"/>
                  </a:cubicBezTo>
                  <a:cubicBezTo>
                    <a:pt x="270" y="3495"/>
                    <a:pt x="303" y="3529"/>
                    <a:pt x="303" y="3529"/>
                  </a:cubicBezTo>
                  <a:cubicBezTo>
                    <a:pt x="370" y="3630"/>
                    <a:pt x="438" y="3697"/>
                    <a:pt x="505" y="3764"/>
                  </a:cubicBezTo>
                  <a:lnTo>
                    <a:pt x="538" y="3764"/>
                  </a:lnTo>
                  <a:cubicBezTo>
                    <a:pt x="606" y="3831"/>
                    <a:pt x="673" y="3899"/>
                    <a:pt x="774" y="3966"/>
                  </a:cubicBezTo>
                  <a:cubicBezTo>
                    <a:pt x="807" y="3999"/>
                    <a:pt x="875" y="4033"/>
                    <a:pt x="942" y="4067"/>
                  </a:cubicBezTo>
                  <a:cubicBezTo>
                    <a:pt x="942" y="4067"/>
                    <a:pt x="975" y="4100"/>
                    <a:pt x="975" y="4100"/>
                  </a:cubicBezTo>
                  <a:lnTo>
                    <a:pt x="14049" y="11696"/>
                  </a:lnTo>
                  <a:lnTo>
                    <a:pt x="14016" y="8940"/>
                  </a:lnTo>
                  <a:lnTo>
                    <a:pt x="975" y="1344"/>
                  </a:lnTo>
                  <a:cubicBezTo>
                    <a:pt x="875" y="1311"/>
                    <a:pt x="841" y="1244"/>
                    <a:pt x="774" y="1210"/>
                  </a:cubicBezTo>
                  <a:cubicBezTo>
                    <a:pt x="673" y="1143"/>
                    <a:pt x="606" y="1109"/>
                    <a:pt x="538" y="1042"/>
                  </a:cubicBezTo>
                  <a:cubicBezTo>
                    <a:pt x="438" y="941"/>
                    <a:pt x="337" y="840"/>
                    <a:pt x="270" y="739"/>
                  </a:cubicBezTo>
                  <a:cubicBezTo>
                    <a:pt x="270" y="739"/>
                    <a:pt x="236" y="706"/>
                    <a:pt x="236" y="706"/>
                  </a:cubicBezTo>
                  <a:cubicBezTo>
                    <a:pt x="169" y="605"/>
                    <a:pt x="102" y="504"/>
                    <a:pt x="68" y="370"/>
                  </a:cubicBezTo>
                  <a:cubicBezTo>
                    <a:pt x="68" y="370"/>
                    <a:pt x="68" y="370"/>
                    <a:pt x="68" y="336"/>
                  </a:cubicBezTo>
                  <a:cubicBezTo>
                    <a:pt x="34" y="235"/>
                    <a:pt x="1" y="134"/>
                    <a:pt x="1" y="0"/>
                  </a:cubicBezTo>
                  <a:close/>
                </a:path>
              </a:pathLst>
            </a:custGeom>
            <a:solidFill>
              <a:srgbClr val="DEDAE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8" name="Google Shape;658;p12"/>
            <p:cNvSpPr/>
            <p:nvPr/>
          </p:nvSpPr>
          <p:spPr>
            <a:xfrm>
              <a:off x="-16722125" y="608650"/>
              <a:ext cx="469700" cy="306700"/>
            </a:xfrm>
            <a:custGeom>
              <a:avLst/>
              <a:gdLst/>
              <a:ahLst/>
              <a:cxnLst/>
              <a:rect l="l" t="t" r="r" b="b"/>
              <a:pathLst>
                <a:path w="18788" h="12268" extrusionOk="0">
                  <a:moveTo>
                    <a:pt x="18788" y="0"/>
                  </a:moveTo>
                  <a:cubicBezTo>
                    <a:pt x="18788" y="135"/>
                    <a:pt x="18754" y="269"/>
                    <a:pt x="18721" y="370"/>
                  </a:cubicBezTo>
                  <a:cubicBezTo>
                    <a:pt x="18620" y="740"/>
                    <a:pt x="18284" y="1076"/>
                    <a:pt x="17813" y="1378"/>
                  </a:cubicBezTo>
                  <a:lnTo>
                    <a:pt x="4672" y="8974"/>
                  </a:lnTo>
                  <a:cubicBezTo>
                    <a:pt x="4504" y="9075"/>
                    <a:pt x="4336" y="9142"/>
                    <a:pt x="4168" y="9209"/>
                  </a:cubicBezTo>
                  <a:cubicBezTo>
                    <a:pt x="4134" y="9209"/>
                    <a:pt x="4101" y="9209"/>
                    <a:pt x="4067" y="9243"/>
                  </a:cubicBezTo>
                  <a:cubicBezTo>
                    <a:pt x="3933" y="9276"/>
                    <a:pt x="3798" y="9344"/>
                    <a:pt x="3630" y="9377"/>
                  </a:cubicBezTo>
                  <a:cubicBezTo>
                    <a:pt x="3597" y="9377"/>
                    <a:pt x="3563" y="9377"/>
                    <a:pt x="3529" y="9411"/>
                  </a:cubicBezTo>
                  <a:cubicBezTo>
                    <a:pt x="3361" y="9444"/>
                    <a:pt x="3193" y="9478"/>
                    <a:pt x="2992" y="9478"/>
                  </a:cubicBezTo>
                  <a:cubicBezTo>
                    <a:pt x="2958" y="9478"/>
                    <a:pt x="2958" y="9478"/>
                    <a:pt x="2924" y="9512"/>
                  </a:cubicBezTo>
                  <a:lnTo>
                    <a:pt x="1715" y="9512"/>
                  </a:lnTo>
                  <a:cubicBezTo>
                    <a:pt x="1681" y="9478"/>
                    <a:pt x="1647" y="9478"/>
                    <a:pt x="1647" y="9478"/>
                  </a:cubicBezTo>
                  <a:cubicBezTo>
                    <a:pt x="1513" y="9478"/>
                    <a:pt x="1378" y="9444"/>
                    <a:pt x="1244" y="9411"/>
                  </a:cubicBezTo>
                  <a:cubicBezTo>
                    <a:pt x="1110" y="9377"/>
                    <a:pt x="1009" y="9377"/>
                    <a:pt x="908" y="9344"/>
                  </a:cubicBezTo>
                  <a:cubicBezTo>
                    <a:pt x="807" y="9310"/>
                    <a:pt x="740" y="9276"/>
                    <a:pt x="639" y="9243"/>
                  </a:cubicBezTo>
                  <a:cubicBezTo>
                    <a:pt x="437" y="9176"/>
                    <a:pt x="202" y="9075"/>
                    <a:pt x="1" y="8974"/>
                  </a:cubicBezTo>
                  <a:lnTo>
                    <a:pt x="1" y="11730"/>
                  </a:lnTo>
                  <a:cubicBezTo>
                    <a:pt x="202" y="11831"/>
                    <a:pt x="437" y="11931"/>
                    <a:pt x="673" y="11999"/>
                  </a:cubicBezTo>
                  <a:cubicBezTo>
                    <a:pt x="673" y="12032"/>
                    <a:pt x="706" y="12032"/>
                    <a:pt x="740" y="12032"/>
                  </a:cubicBezTo>
                  <a:cubicBezTo>
                    <a:pt x="774" y="12066"/>
                    <a:pt x="841" y="12066"/>
                    <a:pt x="908" y="12066"/>
                  </a:cubicBezTo>
                  <a:cubicBezTo>
                    <a:pt x="1009" y="12100"/>
                    <a:pt x="1110" y="12133"/>
                    <a:pt x="1244" y="12167"/>
                  </a:cubicBezTo>
                  <a:cubicBezTo>
                    <a:pt x="1278" y="12167"/>
                    <a:pt x="1311" y="12200"/>
                    <a:pt x="1345" y="12200"/>
                  </a:cubicBezTo>
                  <a:cubicBezTo>
                    <a:pt x="1446" y="12200"/>
                    <a:pt x="1547" y="12234"/>
                    <a:pt x="1647" y="12234"/>
                  </a:cubicBezTo>
                  <a:lnTo>
                    <a:pt x="1782" y="12234"/>
                  </a:lnTo>
                  <a:cubicBezTo>
                    <a:pt x="1883" y="12268"/>
                    <a:pt x="2017" y="12268"/>
                    <a:pt x="2118" y="12268"/>
                  </a:cubicBezTo>
                  <a:lnTo>
                    <a:pt x="2790" y="12268"/>
                  </a:lnTo>
                  <a:lnTo>
                    <a:pt x="2924" y="12234"/>
                  </a:lnTo>
                  <a:lnTo>
                    <a:pt x="3126" y="12234"/>
                  </a:lnTo>
                  <a:cubicBezTo>
                    <a:pt x="3227" y="12200"/>
                    <a:pt x="3328" y="12200"/>
                    <a:pt x="3429" y="12167"/>
                  </a:cubicBezTo>
                  <a:cubicBezTo>
                    <a:pt x="3462" y="12167"/>
                    <a:pt x="3496" y="12167"/>
                    <a:pt x="3529" y="12133"/>
                  </a:cubicBezTo>
                  <a:lnTo>
                    <a:pt x="3630" y="12133"/>
                  </a:lnTo>
                  <a:cubicBezTo>
                    <a:pt x="3697" y="12100"/>
                    <a:pt x="3731" y="12100"/>
                    <a:pt x="3798" y="12066"/>
                  </a:cubicBezTo>
                  <a:cubicBezTo>
                    <a:pt x="3899" y="12032"/>
                    <a:pt x="4000" y="11999"/>
                    <a:pt x="4101" y="11965"/>
                  </a:cubicBezTo>
                  <a:lnTo>
                    <a:pt x="4168" y="11965"/>
                  </a:lnTo>
                  <a:cubicBezTo>
                    <a:pt x="4168" y="11931"/>
                    <a:pt x="4202" y="11931"/>
                    <a:pt x="4202" y="11931"/>
                  </a:cubicBezTo>
                  <a:cubicBezTo>
                    <a:pt x="4370" y="11864"/>
                    <a:pt x="4538" y="11797"/>
                    <a:pt x="4672" y="11730"/>
                  </a:cubicBezTo>
                  <a:lnTo>
                    <a:pt x="17813" y="4134"/>
                  </a:lnTo>
                  <a:cubicBezTo>
                    <a:pt x="18485" y="3765"/>
                    <a:pt x="18788" y="3260"/>
                    <a:pt x="18788" y="2756"/>
                  </a:cubicBezTo>
                  <a:lnTo>
                    <a:pt x="18788" y="0"/>
                  </a:lnTo>
                  <a:close/>
                </a:path>
              </a:pathLst>
            </a:custGeom>
            <a:solidFill>
              <a:srgbClr val="DEDAE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9" name="Google Shape;659;p12"/>
            <p:cNvSpPr/>
            <p:nvPr/>
          </p:nvSpPr>
          <p:spPr>
            <a:xfrm>
              <a:off x="-17080900" y="372125"/>
              <a:ext cx="836875" cy="474750"/>
            </a:xfrm>
            <a:custGeom>
              <a:avLst/>
              <a:gdLst/>
              <a:ahLst/>
              <a:cxnLst/>
              <a:rect l="l" t="t" r="r" b="b"/>
              <a:pathLst>
                <a:path w="33475" h="18990" extrusionOk="0">
                  <a:moveTo>
                    <a:pt x="16801" y="1"/>
                  </a:moveTo>
                  <a:cubicBezTo>
                    <a:pt x="15956" y="1"/>
                    <a:pt x="15108" y="185"/>
                    <a:pt x="14452" y="555"/>
                  </a:cubicBezTo>
                  <a:lnTo>
                    <a:pt x="1311" y="8151"/>
                  </a:lnTo>
                  <a:cubicBezTo>
                    <a:pt x="34" y="8890"/>
                    <a:pt x="1" y="10100"/>
                    <a:pt x="1311" y="10839"/>
                  </a:cubicBezTo>
                  <a:lnTo>
                    <a:pt x="14352" y="18435"/>
                  </a:lnTo>
                  <a:cubicBezTo>
                    <a:pt x="14990" y="18805"/>
                    <a:pt x="15830" y="18989"/>
                    <a:pt x="16675" y="18989"/>
                  </a:cubicBezTo>
                  <a:cubicBezTo>
                    <a:pt x="17519" y="18989"/>
                    <a:pt x="18368" y="18805"/>
                    <a:pt x="19023" y="18435"/>
                  </a:cubicBezTo>
                  <a:lnTo>
                    <a:pt x="32164" y="10839"/>
                  </a:lnTo>
                  <a:cubicBezTo>
                    <a:pt x="33441" y="10100"/>
                    <a:pt x="33475" y="8890"/>
                    <a:pt x="32198" y="8151"/>
                  </a:cubicBezTo>
                  <a:lnTo>
                    <a:pt x="19124" y="555"/>
                  </a:lnTo>
                  <a:cubicBezTo>
                    <a:pt x="18485" y="185"/>
                    <a:pt x="17645" y="1"/>
                    <a:pt x="16801"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0" name="Google Shape;660;p12"/>
            <p:cNvSpPr/>
            <p:nvPr/>
          </p:nvSpPr>
          <p:spPr>
            <a:xfrm>
              <a:off x="-17551425" y="902725"/>
              <a:ext cx="351225" cy="292425"/>
            </a:xfrm>
            <a:custGeom>
              <a:avLst/>
              <a:gdLst/>
              <a:ahLst/>
              <a:cxnLst/>
              <a:rect l="l" t="t" r="r" b="b"/>
              <a:pathLst>
                <a:path w="14049" h="11697" extrusionOk="0">
                  <a:moveTo>
                    <a:pt x="1" y="0"/>
                  </a:moveTo>
                  <a:lnTo>
                    <a:pt x="1" y="2723"/>
                  </a:lnTo>
                  <a:lnTo>
                    <a:pt x="1" y="2756"/>
                  </a:lnTo>
                  <a:cubicBezTo>
                    <a:pt x="1" y="2824"/>
                    <a:pt x="34" y="2891"/>
                    <a:pt x="34" y="2958"/>
                  </a:cubicBezTo>
                  <a:cubicBezTo>
                    <a:pt x="34" y="2992"/>
                    <a:pt x="68" y="3025"/>
                    <a:pt x="68" y="3059"/>
                  </a:cubicBezTo>
                  <a:cubicBezTo>
                    <a:pt x="68" y="3092"/>
                    <a:pt x="68" y="3092"/>
                    <a:pt x="68" y="3126"/>
                  </a:cubicBezTo>
                  <a:cubicBezTo>
                    <a:pt x="102" y="3193"/>
                    <a:pt x="135" y="3260"/>
                    <a:pt x="169" y="3328"/>
                  </a:cubicBezTo>
                  <a:cubicBezTo>
                    <a:pt x="202" y="3361"/>
                    <a:pt x="202" y="3395"/>
                    <a:pt x="236" y="3429"/>
                  </a:cubicBezTo>
                  <a:cubicBezTo>
                    <a:pt x="236" y="3429"/>
                    <a:pt x="270" y="3462"/>
                    <a:pt x="270" y="3462"/>
                  </a:cubicBezTo>
                  <a:cubicBezTo>
                    <a:pt x="270" y="3496"/>
                    <a:pt x="303" y="3496"/>
                    <a:pt x="303" y="3529"/>
                  </a:cubicBezTo>
                  <a:cubicBezTo>
                    <a:pt x="371" y="3597"/>
                    <a:pt x="438" y="3664"/>
                    <a:pt x="505" y="3731"/>
                  </a:cubicBezTo>
                  <a:cubicBezTo>
                    <a:pt x="505" y="3765"/>
                    <a:pt x="539" y="3765"/>
                    <a:pt x="539" y="3765"/>
                  </a:cubicBezTo>
                  <a:cubicBezTo>
                    <a:pt x="606" y="3832"/>
                    <a:pt x="673" y="3865"/>
                    <a:pt x="774" y="3933"/>
                  </a:cubicBezTo>
                  <a:cubicBezTo>
                    <a:pt x="841" y="3966"/>
                    <a:pt x="875" y="4033"/>
                    <a:pt x="942" y="4067"/>
                  </a:cubicBezTo>
                  <a:cubicBezTo>
                    <a:pt x="942" y="4067"/>
                    <a:pt x="975" y="4067"/>
                    <a:pt x="975" y="4101"/>
                  </a:cubicBezTo>
                  <a:lnTo>
                    <a:pt x="14049" y="11696"/>
                  </a:lnTo>
                  <a:lnTo>
                    <a:pt x="14016" y="8940"/>
                  </a:lnTo>
                  <a:lnTo>
                    <a:pt x="975" y="1345"/>
                  </a:lnTo>
                  <a:cubicBezTo>
                    <a:pt x="908" y="1311"/>
                    <a:pt x="841" y="1244"/>
                    <a:pt x="774" y="1210"/>
                  </a:cubicBezTo>
                  <a:cubicBezTo>
                    <a:pt x="673" y="1143"/>
                    <a:pt x="606" y="1076"/>
                    <a:pt x="539" y="1042"/>
                  </a:cubicBezTo>
                  <a:cubicBezTo>
                    <a:pt x="438" y="941"/>
                    <a:pt x="337" y="841"/>
                    <a:pt x="270" y="740"/>
                  </a:cubicBezTo>
                  <a:cubicBezTo>
                    <a:pt x="270" y="706"/>
                    <a:pt x="236" y="706"/>
                    <a:pt x="236" y="673"/>
                  </a:cubicBezTo>
                  <a:cubicBezTo>
                    <a:pt x="169" y="572"/>
                    <a:pt x="102" y="471"/>
                    <a:pt x="68" y="370"/>
                  </a:cubicBezTo>
                  <a:cubicBezTo>
                    <a:pt x="68" y="370"/>
                    <a:pt x="68" y="337"/>
                    <a:pt x="68" y="337"/>
                  </a:cubicBezTo>
                  <a:cubicBezTo>
                    <a:pt x="34" y="236"/>
                    <a:pt x="1" y="101"/>
                    <a:pt x="1" y="0"/>
                  </a:cubicBezTo>
                  <a:close/>
                </a:path>
              </a:pathLst>
            </a:custGeom>
            <a:solidFill>
              <a:srgbClr val="DEDAE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1" name="Google Shape;661;p12"/>
            <p:cNvSpPr/>
            <p:nvPr/>
          </p:nvSpPr>
          <p:spPr>
            <a:xfrm>
              <a:off x="-17201050" y="901875"/>
              <a:ext cx="469700" cy="306725"/>
            </a:xfrm>
            <a:custGeom>
              <a:avLst/>
              <a:gdLst/>
              <a:ahLst/>
              <a:cxnLst/>
              <a:rect l="l" t="t" r="r" b="b"/>
              <a:pathLst>
                <a:path w="18788" h="12269" extrusionOk="0">
                  <a:moveTo>
                    <a:pt x="18788" y="1"/>
                  </a:moveTo>
                  <a:cubicBezTo>
                    <a:pt x="18788" y="135"/>
                    <a:pt x="18788" y="236"/>
                    <a:pt x="18721" y="371"/>
                  </a:cubicBezTo>
                  <a:cubicBezTo>
                    <a:pt x="18620" y="740"/>
                    <a:pt x="18317" y="1076"/>
                    <a:pt x="17813" y="1379"/>
                  </a:cubicBezTo>
                  <a:lnTo>
                    <a:pt x="4672" y="8974"/>
                  </a:lnTo>
                  <a:cubicBezTo>
                    <a:pt x="4504" y="9042"/>
                    <a:pt x="4336" y="9142"/>
                    <a:pt x="4168" y="9210"/>
                  </a:cubicBezTo>
                  <a:lnTo>
                    <a:pt x="4101" y="9210"/>
                  </a:lnTo>
                  <a:cubicBezTo>
                    <a:pt x="3933" y="9277"/>
                    <a:pt x="3798" y="9310"/>
                    <a:pt x="3630" y="9378"/>
                  </a:cubicBezTo>
                  <a:lnTo>
                    <a:pt x="3530" y="9378"/>
                  </a:lnTo>
                  <a:cubicBezTo>
                    <a:pt x="3361" y="9445"/>
                    <a:pt x="3193" y="9445"/>
                    <a:pt x="2992" y="9478"/>
                  </a:cubicBezTo>
                  <a:lnTo>
                    <a:pt x="2925" y="9478"/>
                  </a:lnTo>
                  <a:cubicBezTo>
                    <a:pt x="2723" y="9512"/>
                    <a:pt x="2555" y="9512"/>
                    <a:pt x="2387" y="9512"/>
                  </a:cubicBezTo>
                  <a:lnTo>
                    <a:pt x="2286" y="9512"/>
                  </a:lnTo>
                  <a:cubicBezTo>
                    <a:pt x="2084" y="9512"/>
                    <a:pt x="1916" y="9512"/>
                    <a:pt x="1715" y="9478"/>
                  </a:cubicBezTo>
                  <a:lnTo>
                    <a:pt x="1647" y="9478"/>
                  </a:lnTo>
                  <a:cubicBezTo>
                    <a:pt x="1513" y="9445"/>
                    <a:pt x="1379" y="9445"/>
                    <a:pt x="1244" y="9411"/>
                  </a:cubicBezTo>
                  <a:cubicBezTo>
                    <a:pt x="1110" y="9378"/>
                    <a:pt x="1009" y="9344"/>
                    <a:pt x="908" y="9310"/>
                  </a:cubicBezTo>
                  <a:cubicBezTo>
                    <a:pt x="807" y="9310"/>
                    <a:pt x="740" y="9277"/>
                    <a:pt x="673" y="9243"/>
                  </a:cubicBezTo>
                  <a:cubicBezTo>
                    <a:pt x="438" y="9176"/>
                    <a:pt x="202" y="9075"/>
                    <a:pt x="1" y="8974"/>
                  </a:cubicBezTo>
                  <a:lnTo>
                    <a:pt x="1" y="8974"/>
                  </a:lnTo>
                  <a:lnTo>
                    <a:pt x="34" y="11697"/>
                  </a:lnTo>
                  <a:cubicBezTo>
                    <a:pt x="202" y="11831"/>
                    <a:pt x="438" y="11898"/>
                    <a:pt x="673" y="11999"/>
                  </a:cubicBezTo>
                  <a:cubicBezTo>
                    <a:pt x="673" y="11999"/>
                    <a:pt x="706" y="12033"/>
                    <a:pt x="740" y="12033"/>
                  </a:cubicBezTo>
                  <a:cubicBezTo>
                    <a:pt x="807" y="12033"/>
                    <a:pt x="841" y="12066"/>
                    <a:pt x="908" y="12066"/>
                  </a:cubicBezTo>
                  <a:cubicBezTo>
                    <a:pt x="1009" y="12100"/>
                    <a:pt x="1110" y="12134"/>
                    <a:pt x="1244" y="12134"/>
                  </a:cubicBezTo>
                  <a:cubicBezTo>
                    <a:pt x="1278" y="12167"/>
                    <a:pt x="1311" y="12167"/>
                    <a:pt x="1345" y="12167"/>
                  </a:cubicBezTo>
                  <a:cubicBezTo>
                    <a:pt x="1446" y="12201"/>
                    <a:pt x="1547" y="12201"/>
                    <a:pt x="1647" y="12201"/>
                  </a:cubicBezTo>
                  <a:cubicBezTo>
                    <a:pt x="1681" y="12234"/>
                    <a:pt x="1715" y="12234"/>
                    <a:pt x="1748" y="12234"/>
                  </a:cubicBezTo>
                  <a:lnTo>
                    <a:pt x="1782" y="12234"/>
                  </a:lnTo>
                  <a:cubicBezTo>
                    <a:pt x="1883" y="12234"/>
                    <a:pt x="2017" y="12268"/>
                    <a:pt x="2152" y="12268"/>
                  </a:cubicBezTo>
                  <a:lnTo>
                    <a:pt x="2488" y="12268"/>
                  </a:lnTo>
                  <a:cubicBezTo>
                    <a:pt x="2588" y="12268"/>
                    <a:pt x="2689" y="12234"/>
                    <a:pt x="2790" y="12234"/>
                  </a:cubicBezTo>
                  <a:lnTo>
                    <a:pt x="2992" y="12234"/>
                  </a:lnTo>
                  <a:cubicBezTo>
                    <a:pt x="3059" y="12201"/>
                    <a:pt x="3093" y="12201"/>
                    <a:pt x="3126" y="12201"/>
                  </a:cubicBezTo>
                  <a:cubicBezTo>
                    <a:pt x="3227" y="12201"/>
                    <a:pt x="3328" y="12167"/>
                    <a:pt x="3462" y="12134"/>
                  </a:cubicBezTo>
                  <a:lnTo>
                    <a:pt x="3530" y="12134"/>
                  </a:lnTo>
                  <a:cubicBezTo>
                    <a:pt x="3563" y="12134"/>
                    <a:pt x="3597" y="12100"/>
                    <a:pt x="3630" y="12100"/>
                  </a:cubicBezTo>
                  <a:cubicBezTo>
                    <a:pt x="3698" y="12100"/>
                    <a:pt x="3731" y="12066"/>
                    <a:pt x="3798" y="12066"/>
                  </a:cubicBezTo>
                  <a:cubicBezTo>
                    <a:pt x="3899" y="12033"/>
                    <a:pt x="4000" y="11999"/>
                    <a:pt x="4101" y="11966"/>
                  </a:cubicBezTo>
                  <a:cubicBezTo>
                    <a:pt x="4134" y="11966"/>
                    <a:pt x="4134" y="11932"/>
                    <a:pt x="4168" y="11932"/>
                  </a:cubicBezTo>
                  <a:lnTo>
                    <a:pt x="4202" y="11932"/>
                  </a:lnTo>
                  <a:cubicBezTo>
                    <a:pt x="4370" y="11865"/>
                    <a:pt x="4538" y="11797"/>
                    <a:pt x="4672" y="11697"/>
                  </a:cubicBezTo>
                  <a:lnTo>
                    <a:pt x="17813" y="4101"/>
                  </a:lnTo>
                  <a:cubicBezTo>
                    <a:pt x="18485" y="3731"/>
                    <a:pt x="18788" y="3227"/>
                    <a:pt x="18788" y="2757"/>
                  </a:cubicBezTo>
                  <a:lnTo>
                    <a:pt x="18788" y="1"/>
                  </a:lnTo>
                  <a:close/>
                </a:path>
              </a:pathLst>
            </a:custGeom>
            <a:solidFill>
              <a:srgbClr val="DEDAE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2" name="Google Shape;662;p12"/>
            <p:cNvSpPr/>
            <p:nvPr/>
          </p:nvSpPr>
          <p:spPr>
            <a:xfrm>
              <a:off x="-17559825" y="664525"/>
              <a:ext cx="836875" cy="475575"/>
            </a:xfrm>
            <a:custGeom>
              <a:avLst/>
              <a:gdLst/>
              <a:ahLst/>
              <a:cxnLst/>
              <a:rect l="l" t="t" r="r" b="b"/>
              <a:pathLst>
                <a:path w="33475" h="19023" extrusionOk="0">
                  <a:moveTo>
                    <a:pt x="16801" y="0"/>
                  </a:moveTo>
                  <a:cubicBezTo>
                    <a:pt x="15956" y="0"/>
                    <a:pt x="15108" y="185"/>
                    <a:pt x="14452" y="555"/>
                  </a:cubicBezTo>
                  <a:lnTo>
                    <a:pt x="1311" y="8150"/>
                  </a:lnTo>
                  <a:cubicBezTo>
                    <a:pt x="34" y="8923"/>
                    <a:pt x="1" y="10133"/>
                    <a:pt x="1311" y="10873"/>
                  </a:cubicBezTo>
                  <a:lnTo>
                    <a:pt x="14352" y="18468"/>
                  </a:lnTo>
                  <a:cubicBezTo>
                    <a:pt x="14990" y="18838"/>
                    <a:pt x="15839" y="19023"/>
                    <a:pt x="16687" y="19023"/>
                  </a:cubicBezTo>
                  <a:cubicBezTo>
                    <a:pt x="17536" y="19023"/>
                    <a:pt x="18385" y="18838"/>
                    <a:pt x="19023" y="18468"/>
                  </a:cubicBezTo>
                  <a:lnTo>
                    <a:pt x="32164" y="10873"/>
                  </a:lnTo>
                  <a:cubicBezTo>
                    <a:pt x="33475" y="10100"/>
                    <a:pt x="33475" y="8890"/>
                    <a:pt x="32198" y="8150"/>
                  </a:cubicBezTo>
                  <a:lnTo>
                    <a:pt x="19124" y="555"/>
                  </a:lnTo>
                  <a:cubicBezTo>
                    <a:pt x="18485" y="185"/>
                    <a:pt x="17645" y="0"/>
                    <a:pt x="16801"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3" name="Google Shape;663;p12"/>
            <p:cNvSpPr/>
            <p:nvPr/>
          </p:nvSpPr>
          <p:spPr>
            <a:xfrm>
              <a:off x="-18037050" y="1174125"/>
              <a:ext cx="350375" cy="292400"/>
            </a:xfrm>
            <a:custGeom>
              <a:avLst/>
              <a:gdLst/>
              <a:ahLst/>
              <a:cxnLst/>
              <a:rect l="l" t="t" r="r" b="b"/>
              <a:pathLst>
                <a:path w="14015" h="11696" extrusionOk="0">
                  <a:moveTo>
                    <a:pt x="0" y="0"/>
                  </a:moveTo>
                  <a:lnTo>
                    <a:pt x="0" y="2756"/>
                  </a:lnTo>
                  <a:lnTo>
                    <a:pt x="0" y="2790"/>
                  </a:lnTo>
                  <a:cubicBezTo>
                    <a:pt x="0" y="2857"/>
                    <a:pt x="0" y="2924"/>
                    <a:pt x="34" y="2958"/>
                  </a:cubicBezTo>
                  <a:cubicBezTo>
                    <a:pt x="34" y="3025"/>
                    <a:pt x="34" y="3058"/>
                    <a:pt x="67" y="3092"/>
                  </a:cubicBezTo>
                  <a:cubicBezTo>
                    <a:pt x="67" y="3092"/>
                    <a:pt x="67" y="3126"/>
                    <a:pt x="67" y="3126"/>
                  </a:cubicBezTo>
                  <a:cubicBezTo>
                    <a:pt x="67" y="3126"/>
                    <a:pt x="67" y="3159"/>
                    <a:pt x="67" y="3159"/>
                  </a:cubicBezTo>
                  <a:cubicBezTo>
                    <a:pt x="101" y="3226"/>
                    <a:pt x="134" y="3294"/>
                    <a:pt x="168" y="3361"/>
                  </a:cubicBezTo>
                  <a:cubicBezTo>
                    <a:pt x="168" y="3395"/>
                    <a:pt x="202" y="3428"/>
                    <a:pt x="235" y="3428"/>
                  </a:cubicBezTo>
                  <a:cubicBezTo>
                    <a:pt x="235" y="3462"/>
                    <a:pt x="235" y="3495"/>
                    <a:pt x="269" y="3495"/>
                  </a:cubicBezTo>
                  <a:cubicBezTo>
                    <a:pt x="269" y="3529"/>
                    <a:pt x="269" y="3529"/>
                    <a:pt x="303" y="3563"/>
                  </a:cubicBezTo>
                  <a:cubicBezTo>
                    <a:pt x="336" y="3630"/>
                    <a:pt x="437" y="3697"/>
                    <a:pt x="504" y="3764"/>
                  </a:cubicBezTo>
                  <a:cubicBezTo>
                    <a:pt x="504" y="3764"/>
                    <a:pt x="504" y="3764"/>
                    <a:pt x="504" y="3798"/>
                  </a:cubicBezTo>
                  <a:cubicBezTo>
                    <a:pt x="605" y="3831"/>
                    <a:pt x="672" y="3899"/>
                    <a:pt x="739" y="3966"/>
                  </a:cubicBezTo>
                  <a:cubicBezTo>
                    <a:pt x="807" y="3999"/>
                    <a:pt x="840" y="4033"/>
                    <a:pt x="907" y="4067"/>
                  </a:cubicBezTo>
                  <a:cubicBezTo>
                    <a:pt x="941" y="4100"/>
                    <a:pt x="941" y="4100"/>
                    <a:pt x="975" y="4100"/>
                  </a:cubicBezTo>
                  <a:lnTo>
                    <a:pt x="14015" y="11696"/>
                  </a:lnTo>
                  <a:lnTo>
                    <a:pt x="14015" y="8940"/>
                  </a:lnTo>
                  <a:lnTo>
                    <a:pt x="941" y="1344"/>
                  </a:lnTo>
                  <a:cubicBezTo>
                    <a:pt x="874" y="1311"/>
                    <a:pt x="807" y="1244"/>
                    <a:pt x="739" y="1210"/>
                  </a:cubicBezTo>
                  <a:cubicBezTo>
                    <a:pt x="672" y="1176"/>
                    <a:pt x="571" y="1109"/>
                    <a:pt x="504" y="1042"/>
                  </a:cubicBezTo>
                  <a:cubicBezTo>
                    <a:pt x="403" y="941"/>
                    <a:pt x="336" y="840"/>
                    <a:pt x="269" y="739"/>
                  </a:cubicBezTo>
                  <a:cubicBezTo>
                    <a:pt x="235" y="739"/>
                    <a:pt x="235" y="706"/>
                    <a:pt x="202" y="706"/>
                  </a:cubicBezTo>
                  <a:cubicBezTo>
                    <a:pt x="168" y="605"/>
                    <a:pt x="101" y="504"/>
                    <a:pt x="67" y="403"/>
                  </a:cubicBezTo>
                  <a:cubicBezTo>
                    <a:pt x="67" y="370"/>
                    <a:pt x="67" y="370"/>
                    <a:pt x="67" y="370"/>
                  </a:cubicBezTo>
                  <a:cubicBezTo>
                    <a:pt x="0" y="235"/>
                    <a:pt x="0" y="134"/>
                    <a:pt x="0" y="0"/>
                  </a:cubicBezTo>
                  <a:close/>
                </a:path>
              </a:pathLst>
            </a:custGeom>
            <a:solidFill>
              <a:srgbClr val="DEDAE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4" name="Google Shape;664;p12"/>
            <p:cNvSpPr/>
            <p:nvPr/>
          </p:nvSpPr>
          <p:spPr>
            <a:xfrm>
              <a:off x="-17686700" y="1174125"/>
              <a:ext cx="469700" cy="305850"/>
            </a:xfrm>
            <a:custGeom>
              <a:avLst/>
              <a:gdLst/>
              <a:ahLst/>
              <a:cxnLst/>
              <a:rect l="l" t="t" r="r" b="b"/>
              <a:pathLst>
                <a:path w="18788" h="12234" extrusionOk="0">
                  <a:moveTo>
                    <a:pt x="18788" y="0"/>
                  </a:moveTo>
                  <a:cubicBezTo>
                    <a:pt x="18788" y="101"/>
                    <a:pt x="18754" y="235"/>
                    <a:pt x="18721" y="370"/>
                  </a:cubicBezTo>
                  <a:cubicBezTo>
                    <a:pt x="18586" y="706"/>
                    <a:pt x="18284" y="1076"/>
                    <a:pt x="17813" y="1344"/>
                  </a:cubicBezTo>
                  <a:lnTo>
                    <a:pt x="4639" y="8940"/>
                  </a:lnTo>
                  <a:cubicBezTo>
                    <a:pt x="4504" y="9041"/>
                    <a:pt x="4336" y="9108"/>
                    <a:pt x="4135" y="9175"/>
                  </a:cubicBezTo>
                  <a:cubicBezTo>
                    <a:pt x="4135" y="9175"/>
                    <a:pt x="4101" y="9209"/>
                    <a:pt x="4067" y="9209"/>
                  </a:cubicBezTo>
                  <a:cubicBezTo>
                    <a:pt x="3933" y="9276"/>
                    <a:pt x="3765" y="9310"/>
                    <a:pt x="3597" y="9343"/>
                  </a:cubicBezTo>
                  <a:cubicBezTo>
                    <a:pt x="3563" y="9343"/>
                    <a:pt x="3563" y="9377"/>
                    <a:pt x="3530" y="9377"/>
                  </a:cubicBezTo>
                  <a:cubicBezTo>
                    <a:pt x="3328" y="9410"/>
                    <a:pt x="3160" y="9444"/>
                    <a:pt x="2992" y="9478"/>
                  </a:cubicBezTo>
                  <a:lnTo>
                    <a:pt x="2891" y="9478"/>
                  </a:lnTo>
                  <a:cubicBezTo>
                    <a:pt x="2723" y="9478"/>
                    <a:pt x="2555" y="9511"/>
                    <a:pt x="2353" y="9511"/>
                  </a:cubicBezTo>
                  <a:lnTo>
                    <a:pt x="2286" y="9511"/>
                  </a:lnTo>
                  <a:cubicBezTo>
                    <a:pt x="2085" y="9511"/>
                    <a:pt x="1917" y="9478"/>
                    <a:pt x="1715" y="9478"/>
                  </a:cubicBezTo>
                  <a:cubicBezTo>
                    <a:pt x="1681" y="9478"/>
                    <a:pt x="1648" y="9478"/>
                    <a:pt x="1614" y="9444"/>
                  </a:cubicBezTo>
                  <a:cubicBezTo>
                    <a:pt x="1480" y="9444"/>
                    <a:pt x="1345" y="9410"/>
                    <a:pt x="1211" y="9377"/>
                  </a:cubicBezTo>
                  <a:cubicBezTo>
                    <a:pt x="1110" y="9377"/>
                    <a:pt x="1009" y="9343"/>
                    <a:pt x="908" y="9310"/>
                  </a:cubicBezTo>
                  <a:cubicBezTo>
                    <a:pt x="807" y="9276"/>
                    <a:pt x="740" y="9276"/>
                    <a:pt x="639" y="9242"/>
                  </a:cubicBezTo>
                  <a:cubicBezTo>
                    <a:pt x="404" y="9142"/>
                    <a:pt x="202" y="9074"/>
                    <a:pt x="1" y="8940"/>
                  </a:cubicBezTo>
                  <a:lnTo>
                    <a:pt x="1" y="11696"/>
                  </a:lnTo>
                  <a:cubicBezTo>
                    <a:pt x="202" y="11797"/>
                    <a:pt x="438" y="11898"/>
                    <a:pt x="639" y="11965"/>
                  </a:cubicBezTo>
                  <a:cubicBezTo>
                    <a:pt x="673" y="11998"/>
                    <a:pt x="707" y="11998"/>
                    <a:pt x="707" y="11998"/>
                  </a:cubicBezTo>
                  <a:cubicBezTo>
                    <a:pt x="774" y="12032"/>
                    <a:pt x="841" y="12032"/>
                    <a:pt x="908" y="12032"/>
                  </a:cubicBezTo>
                  <a:cubicBezTo>
                    <a:pt x="1009" y="12066"/>
                    <a:pt x="1110" y="12099"/>
                    <a:pt x="1211" y="12133"/>
                  </a:cubicBezTo>
                  <a:cubicBezTo>
                    <a:pt x="1278" y="12133"/>
                    <a:pt x="1312" y="12166"/>
                    <a:pt x="1345" y="12166"/>
                  </a:cubicBezTo>
                  <a:cubicBezTo>
                    <a:pt x="1446" y="12166"/>
                    <a:pt x="1547" y="12200"/>
                    <a:pt x="1614" y="12200"/>
                  </a:cubicBezTo>
                  <a:lnTo>
                    <a:pt x="1715" y="12200"/>
                  </a:lnTo>
                  <a:cubicBezTo>
                    <a:pt x="1748" y="12200"/>
                    <a:pt x="1748" y="12234"/>
                    <a:pt x="1748" y="12234"/>
                  </a:cubicBezTo>
                  <a:lnTo>
                    <a:pt x="2790" y="12234"/>
                  </a:lnTo>
                  <a:cubicBezTo>
                    <a:pt x="2824" y="12234"/>
                    <a:pt x="2858" y="12234"/>
                    <a:pt x="2925" y="12200"/>
                  </a:cubicBezTo>
                  <a:lnTo>
                    <a:pt x="3093" y="12200"/>
                  </a:lnTo>
                  <a:cubicBezTo>
                    <a:pt x="3227" y="12166"/>
                    <a:pt x="3328" y="12166"/>
                    <a:pt x="3429" y="12133"/>
                  </a:cubicBezTo>
                  <a:cubicBezTo>
                    <a:pt x="3463" y="12133"/>
                    <a:pt x="3496" y="12133"/>
                    <a:pt x="3530" y="12099"/>
                  </a:cubicBezTo>
                  <a:lnTo>
                    <a:pt x="3631" y="12099"/>
                  </a:lnTo>
                  <a:cubicBezTo>
                    <a:pt x="3664" y="12066"/>
                    <a:pt x="3731" y="12066"/>
                    <a:pt x="3765" y="12032"/>
                  </a:cubicBezTo>
                  <a:cubicBezTo>
                    <a:pt x="3899" y="12032"/>
                    <a:pt x="4000" y="11965"/>
                    <a:pt x="4067" y="11931"/>
                  </a:cubicBezTo>
                  <a:lnTo>
                    <a:pt x="4168" y="11931"/>
                  </a:lnTo>
                  <a:cubicBezTo>
                    <a:pt x="4168" y="11931"/>
                    <a:pt x="4168" y="11931"/>
                    <a:pt x="4168" y="11898"/>
                  </a:cubicBezTo>
                  <a:cubicBezTo>
                    <a:pt x="4370" y="11864"/>
                    <a:pt x="4504" y="11763"/>
                    <a:pt x="4672" y="11696"/>
                  </a:cubicBezTo>
                  <a:lnTo>
                    <a:pt x="17813" y="4100"/>
                  </a:lnTo>
                  <a:cubicBezTo>
                    <a:pt x="18452" y="3731"/>
                    <a:pt x="18788" y="3226"/>
                    <a:pt x="18788" y="2722"/>
                  </a:cubicBezTo>
                  <a:lnTo>
                    <a:pt x="18788" y="0"/>
                  </a:lnTo>
                  <a:close/>
                </a:path>
              </a:pathLst>
            </a:custGeom>
            <a:solidFill>
              <a:srgbClr val="DEDAE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5" name="Google Shape;665;p12"/>
            <p:cNvSpPr/>
            <p:nvPr/>
          </p:nvSpPr>
          <p:spPr>
            <a:xfrm>
              <a:off x="-18045475" y="936750"/>
              <a:ext cx="836875" cy="474750"/>
            </a:xfrm>
            <a:custGeom>
              <a:avLst/>
              <a:gdLst/>
              <a:ahLst/>
              <a:cxnLst/>
              <a:rect l="l" t="t" r="r" b="b"/>
              <a:pathLst>
                <a:path w="33475" h="18990" extrusionOk="0">
                  <a:moveTo>
                    <a:pt x="16801" y="1"/>
                  </a:moveTo>
                  <a:cubicBezTo>
                    <a:pt x="15957" y="1"/>
                    <a:pt x="15108" y="185"/>
                    <a:pt x="14453" y="555"/>
                  </a:cubicBezTo>
                  <a:lnTo>
                    <a:pt x="1312" y="8151"/>
                  </a:lnTo>
                  <a:cubicBezTo>
                    <a:pt x="1" y="8890"/>
                    <a:pt x="1" y="10100"/>
                    <a:pt x="1278" y="10839"/>
                  </a:cubicBezTo>
                  <a:lnTo>
                    <a:pt x="14352" y="18435"/>
                  </a:lnTo>
                  <a:cubicBezTo>
                    <a:pt x="14990" y="18805"/>
                    <a:pt x="15831" y="18989"/>
                    <a:pt x="16675" y="18989"/>
                  </a:cubicBezTo>
                  <a:cubicBezTo>
                    <a:pt x="17519" y="18989"/>
                    <a:pt x="18368" y="18805"/>
                    <a:pt x="19023" y="18435"/>
                  </a:cubicBezTo>
                  <a:lnTo>
                    <a:pt x="32164" y="10839"/>
                  </a:lnTo>
                  <a:cubicBezTo>
                    <a:pt x="33442" y="10100"/>
                    <a:pt x="33475" y="8890"/>
                    <a:pt x="32198" y="8151"/>
                  </a:cubicBezTo>
                  <a:lnTo>
                    <a:pt x="19124" y="555"/>
                  </a:lnTo>
                  <a:cubicBezTo>
                    <a:pt x="18486" y="185"/>
                    <a:pt x="17645" y="1"/>
                    <a:pt x="16801"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6" name="Google Shape;666;p12"/>
            <p:cNvSpPr/>
            <p:nvPr/>
          </p:nvSpPr>
          <p:spPr>
            <a:xfrm>
              <a:off x="-20458575" y="2605850"/>
              <a:ext cx="350400" cy="291575"/>
            </a:xfrm>
            <a:custGeom>
              <a:avLst/>
              <a:gdLst/>
              <a:ahLst/>
              <a:cxnLst/>
              <a:rect l="l" t="t" r="r" b="b"/>
              <a:pathLst>
                <a:path w="14016" h="11663" extrusionOk="0">
                  <a:moveTo>
                    <a:pt x="1" y="0"/>
                  </a:moveTo>
                  <a:lnTo>
                    <a:pt x="1" y="2723"/>
                  </a:lnTo>
                  <a:lnTo>
                    <a:pt x="1" y="2756"/>
                  </a:lnTo>
                  <a:cubicBezTo>
                    <a:pt x="1" y="2823"/>
                    <a:pt x="1" y="2891"/>
                    <a:pt x="35" y="2958"/>
                  </a:cubicBezTo>
                  <a:cubicBezTo>
                    <a:pt x="35" y="2991"/>
                    <a:pt x="35" y="3025"/>
                    <a:pt x="68" y="3059"/>
                  </a:cubicBezTo>
                  <a:cubicBezTo>
                    <a:pt x="68" y="3092"/>
                    <a:pt x="68" y="3092"/>
                    <a:pt x="68" y="3126"/>
                  </a:cubicBezTo>
                  <a:cubicBezTo>
                    <a:pt x="102" y="3193"/>
                    <a:pt x="135" y="3260"/>
                    <a:pt x="169" y="3327"/>
                  </a:cubicBezTo>
                  <a:cubicBezTo>
                    <a:pt x="169" y="3361"/>
                    <a:pt x="203" y="3395"/>
                    <a:pt x="236" y="3428"/>
                  </a:cubicBezTo>
                  <a:cubicBezTo>
                    <a:pt x="236" y="3428"/>
                    <a:pt x="236" y="3462"/>
                    <a:pt x="270" y="3462"/>
                  </a:cubicBezTo>
                  <a:cubicBezTo>
                    <a:pt x="270" y="3496"/>
                    <a:pt x="270" y="3496"/>
                    <a:pt x="303" y="3529"/>
                  </a:cubicBezTo>
                  <a:cubicBezTo>
                    <a:pt x="337" y="3596"/>
                    <a:pt x="438" y="3664"/>
                    <a:pt x="505" y="3731"/>
                  </a:cubicBezTo>
                  <a:cubicBezTo>
                    <a:pt x="505" y="3764"/>
                    <a:pt x="505" y="3764"/>
                    <a:pt x="505" y="3764"/>
                  </a:cubicBezTo>
                  <a:cubicBezTo>
                    <a:pt x="606" y="3832"/>
                    <a:pt x="673" y="3865"/>
                    <a:pt x="740" y="3932"/>
                  </a:cubicBezTo>
                  <a:cubicBezTo>
                    <a:pt x="808" y="3966"/>
                    <a:pt x="875" y="4000"/>
                    <a:pt x="908" y="4067"/>
                  </a:cubicBezTo>
                  <a:lnTo>
                    <a:pt x="976" y="4067"/>
                  </a:lnTo>
                  <a:lnTo>
                    <a:pt x="14016" y="11662"/>
                  </a:lnTo>
                  <a:lnTo>
                    <a:pt x="14016" y="8907"/>
                  </a:lnTo>
                  <a:lnTo>
                    <a:pt x="942" y="1345"/>
                  </a:lnTo>
                  <a:cubicBezTo>
                    <a:pt x="875" y="1277"/>
                    <a:pt x="808" y="1244"/>
                    <a:pt x="740" y="1177"/>
                  </a:cubicBezTo>
                  <a:cubicBezTo>
                    <a:pt x="673" y="1143"/>
                    <a:pt x="572" y="1076"/>
                    <a:pt x="505" y="1008"/>
                  </a:cubicBezTo>
                  <a:cubicBezTo>
                    <a:pt x="404" y="941"/>
                    <a:pt x="337" y="840"/>
                    <a:pt x="270" y="740"/>
                  </a:cubicBezTo>
                  <a:cubicBezTo>
                    <a:pt x="236" y="706"/>
                    <a:pt x="236" y="706"/>
                    <a:pt x="203" y="672"/>
                  </a:cubicBezTo>
                  <a:cubicBezTo>
                    <a:pt x="169" y="572"/>
                    <a:pt x="102" y="471"/>
                    <a:pt x="68" y="370"/>
                  </a:cubicBezTo>
                  <a:cubicBezTo>
                    <a:pt x="68" y="370"/>
                    <a:pt x="68" y="336"/>
                    <a:pt x="68" y="336"/>
                  </a:cubicBezTo>
                  <a:cubicBezTo>
                    <a:pt x="1" y="202"/>
                    <a:pt x="1" y="101"/>
                    <a:pt x="1" y="0"/>
                  </a:cubicBezTo>
                  <a:close/>
                </a:path>
              </a:pathLst>
            </a:custGeom>
            <a:solidFill>
              <a:srgbClr val="DEDAE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7" name="Google Shape;667;p12"/>
            <p:cNvSpPr/>
            <p:nvPr/>
          </p:nvSpPr>
          <p:spPr>
            <a:xfrm>
              <a:off x="-20108200" y="2605000"/>
              <a:ext cx="469700" cy="305875"/>
            </a:xfrm>
            <a:custGeom>
              <a:avLst/>
              <a:gdLst/>
              <a:ahLst/>
              <a:cxnLst/>
              <a:rect l="l" t="t" r="r" b="b"/>
              <a:pathLst>
                <a:path w="18788" h="12235" extrusionOk="0">
                  <a:moveTo>
                    <a:pt x="18788" y="1"/>
                  </a:moveTo>
                  <a:cubicBezTo>
                    <a:pt x="18788" y="101"/>
                    <a:pt x="18754" y="236"/>
                    <a:pt x="18721" y="370"/>
                  </a:cubicBezTo>
                  <a:cubicBezTo>
                    <a:pt x="18586" y="740"/>
                    <a:pt x="18284" y="1076"/>
                    <a:pt x="17813" y="1345"/>
                  </a:cubicBezTo>
                  <a:lnTo>
                    <a:pt x="4672" y="8941"/>
                  </a:lnTo>
                  <a:cubicBezTo>
                    <a:pt x="4504" y="9041"/>
                    <a:pt x="4336" y="9109"/>
                    <a:pt x="4168" y="9176"/>
                  </a:cubicBezTo>
                  <a:cubicBezTo>
                    <a:pt x="4135" y="9176"/>
                    <a:pt x="4101" y="9209"/>
                    <a:pt x="4067" y="9209"/>
                  </a:cubicBezTo>
                  <a:cubicBezTo>
                    <a:pt x="3933" y="9277"/>
                    <a:pt x="3765" y="9310"/>
                    <a:pt x="3631" y="9344"/>
                  </a:cubicBezTo>
                  <a:cubicBezTo>
                    <a:pt x="3597" y="9344"/>
                    <a:pt x="3563" y="9377"/>
                    <a:pt x="3530" y="9377"/>
                  </a:cubicBezTo>
                  <a:cubicBezTo>
                    <a:pt x="3362" y="9411"/>
                    <a:pt x="3160" y="9445"/>
                    <a:pt x="2992" y="9478"/>
                  </a:cubicBezTo>
                  <a:lnTo>
                    <a:pt x="2925" y="9478"/>
                  </a:lnTo>
                  <a:cubicBezTo>
                    <a:pt x="2723" y="9478"/>
                    <a:pt x="2555" y="9512"/>
                    <a:pt x="2353" y="9512"/>
                  </a:cubicBezTo>
                  <a:lnTo>
                    <a:pt x="2286" y="9512"/>
                  </a:lnTo>
                  <a:cubicBezTo>
                    <a:pt x="2085" y="9512"/>
                    <a:pt x="1916" y="9512"/>
                    <a:pt x="1715" y="9478"/>
                  </a:cubicBezTo>
                  <a:lnTo>
                    <a:pt x="1614" y="9478"/>
                  </a:lnTo>
                  <a:cubicBezTo>
                    <a:pt x="1480" y="9445"/>
                    <a:pt x="1345" y="9411"/>
                    <a:pt x="1211" y="9411"/>
                  </a:cubicBezTo>
                  <a:cubicBezTo>
                    <a:pt x="1110" y="9377"/>
                    <a:pt x="1009" y="9344"/>
                    <a:pt x="908" y="9310"/>
                  </a:cubicBezTo>
                  <a:cubicBezTo>
                    <a:pt x="807" y="9277"/>
                    <a:pt x="740" y="9277"/>
                    <a:pt x="639" y="9243"/>
                  </a:cubicBezTo>
                  <a:cubicBezTo>
                    <a:pt x="404" y="9176"/>
                    <a:pt x="202" y="9075"/>
                    <a:pt x="1" y="8941"/>
                  </a:cubicBezTo>
                  <a:lnTo>
                    <a:pt x="1" y="11696"/>
                  </a:lnTo>
                  <a:cubicBezTo>
                    <a:pt x="202" y="11797"/>
                    <a:pt x="438" y="11898"/>
                    <a:pt x="639" y="11965"/>
                  </a:cubicBezTo>
                  <a:cubicBezTo>
                    <a:pt x="673" y="11999"/>
                    <a:pt x="707" y="11999"/>
                    <a:pt x="707" y="11999"/>
                  </a:cubicBezTo>
                  <a:cubicBezTo>
                    <a:pt x="774" y="12033"/>
                    <a:pt x="841" y="12033"/>
                    <a:pt x="908" y="12066"/>
                  </a:cubicBezTo>
                  <a:cubicBezTo>
                    <a:pt x="1009" y="12100"/>
                    <a:pt x="1110" y="12100"/>
                    <a:pt x="1211" y="12133"/>
                  </a:cubicBezTo>
                  <a:cubicBezTo>
                    <a:pt x="1278" y="12133"/>
                    <a:pt x="1312" y="12167"/>
                    <a:pt x="1345" y="12167"/>
                  </a:cubicBezTo>
                  <a:cubicBezTo>
                    <a:pt x="1446" y="12201"/>
                    <a:pt x="1547" y="12201"/>
                    <a:pt x="1614" y="12201"/>
                  </a:cubicBezTo>
                  <a:cubicBezTo>
                    <a:pt x="1648" y="12201"/>
                    <a:pt x="1681" y="12201"/>
                    <a:pt x="1715" y="12234"/>
                  </a:cubicBezTo>
                  <a:lnTo>
                    <a:pt x="2925" y="12234"/>
                  </a:lnTo>
                  <a:cubicBezTo>
                    <a:pt x="2925" y="12201"/>
                    <a:pt x="2958" y="12201"/>
                    <a:pt x="2992" y="12201"/>
                  </a:cubicBezTo>
                  <a:lnTo>
                    <a:pt x="3093" y="12201"/>
                  </a:lnTo>
                  <a:cubicBezTo>
                    <a:pt x="3227" y="12167"/>
                    <a:pt x="3328" y="12167"/>
                    <a:pt x="3429" y="12133"/>
                  </a:cubicBezTo>
                  <a:lnTo>
                    <a:pt x="3530" y="12133"/>
                  </a:lnTo>
                  <a:cubicBezTo>
                    <a:pt x="3563" y="12100"/>
                    <a:pt x="3597" y="12100"/>
                    <a:pt x="3631" y="12100"/>
                  </a:cubicBezTo>
                  <a:cubicBezTo>
                    <a:pt x="3664" y="12066"/>
                    <a:pt x="3731" y="12066"/>
                    <a:pt x="3799" y="12066"/>
                  </a:cubicBezTo>
                  <a:cubicBezTo>
                    <a:pt x="3899" y="12033"/>
                    <a:pt x="4000" y="11999"/>
                    <a:pt x="4067" y="11965"/>
                  </a:cubicBezTo>
                  <a:cubicBezTo>
                    <a:pt x="4101" y="11932"/>
                    <a:pt x="4135" y="11932"/>
                    <a:pt x="4168" y="11932"/>
                  </a:cubicBezTo>
                  <a:cubicBezTo>
                    <a:pt x="4168" y="11932"/>
                    <a:pt x="4168" y="11932"/>
                    <a:pt x="4202" y="11898"/>
                  </a:cubicBezTo>
                  <a:cubicBezTo>
                    <a:pt x="4370" y="11864"/>
                    <a:pt x="4504" y="11764"/>
                    <a:pt x="4672" y="11696"/>
                  </a:cubicBezTo>
                  <a:lnTo>
                    <a:pt x="17813" y="4101"/>
                  </a:lnTo>
                  <a:cubicBezTo>
                    <a:pt x="18452" y="3731"/>
                    <a:pt x="18788" y="3227"/>
                    <a:pt x="18788" y="2723"/>
                  </a:cubicBezTo>
                  <a:lnTo>
                    <a:pt x="18788" y="1"/>
                  </a:lnTo>
                  <a:close/>
                </a:path>
              </a:pathLst>
            </a:custGeom>
            <a:solidFill>
              <a:srgbClr val="DEDAE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8" name="Google Shape;668;p12"/>
            <p:cNvSpPr/>
            <p:nvPr/>
          </p:nvSpPr>
          <p:spPr>
            <a:xfrm>
              <a:off x="-20466975" y="2367650"/>
              <a:ext cx="836050" cy="475375"/>
            </a:xfrm>
            <a:custGeom>
              <a:avLst/>
              <a:gdLst/>
              <a:ahLst/>
              <a:cxnLst/>
              <a:rect l="l" t="t" r="r" b="b"/>
              <a:pathLst>
                <a:path w="33442" h="19015" extrusionOk="0">
                  <a:moveTo>
                    <a:pt x="16788" y="0"/>
                  </a:moveTo>
                  <a:cubicBezTo>
                    <a:pt x="15940" y="0"/>
                    <a:pt x="15091" y="185"/>
                    <a:pt x="14453" y="555"/>
                  </a:cubicBezTo>
                  <a:lnTo>
                    <a:pt x="1312" y="8150"/>
                  </a:lnTo>
                  <a:cubicBezTo>
                    <a:pt x="1" y="8890"/>
                    <a:pt x="1" y="10100"/>
                    <a:pt x="1278" y="10873"/>
                  </a:cubicBezTo>
                  <a:lnTo>
                    <a:pt x="14352" y="18435"/>
                  </a:lnTo>
                  <a:cubicBezTo>
                    <a:pt x="14990" y="18821"/>
                    <a:pt x="15831" y="19014"/>
                    <a:pt x="16675" y="19014"/>
                  </a:cubicBezTo>
                  <a:cubicBezTo>
                    <a:pt x="17519" y="19014"/>
                    <a:pt x="18368" y="18821"/>
                    <a:pt x="19023" y="18435"/>
                  </a:cubicBezTo>
                  <a:lnTo>
                    <a:pt x="32164" y="10839"/>
                  </a:lnTo>
                  <a:cubicBezTo>
                    <a:pt x="33441" y="10100"/>
                    <a:pt x="33441" y="8890"/>
                    <a:pt x="32164" y="8150"/>
                  </a:cubicBezTo>
                  <a:lnTo>
                    <a:pt x="19124" y="555"/>
                  </a:lnTo>
                  <a:cubicBezTo>
                    <a:pt x="18486" y="185"/>
                    <a:pt x="17637" y="0"/>
                    <a:pt x="16788"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9" name="Google Shape;669;p12"/>
            <p:cNvSpPr/>
            <p:nvPr/>
          </p:nvSpPr>
          <p:spPr>
            <a:xfrm>
              <a:off x="-20940850" y="2889000"/>
              <a:ext cx="351225" cy="291575"/>
            </a:xfrm>
            <a:custGeom>
              <a:avLst/>
              <a:gdLst/>
              <a:ahLst/>
              <a:cxnLst/>
              <a:rect l="l" t="t" r="r" b="b"/>
              <a:pathLst>
                <a:path w="14049" h="11663" extrusionOk="0">
                  <a:moveTo>
                    <a:pt x="1" y="0"/>
                  </a:moveTo>
                  <a:lnTo>
                    <a:pt x="1" y="2723"/>
                  </a:lnTo>
                  <a:lnTo>
                    <a:pt x="1" y="2756"/>
                  </a:lnTo>
                  <a:cubicBezTo>
                    <a:pt x="1" y="2823"/>
                    <a:pt x="34" y="2891"/>
                    <a:pt x="34" y="2958"/>
                  </a:cubicBezTo>
                  <a:cubicBezTo>
                    <a:pt x="34" y="2991"/>
                    <a:pt x="68" y="3025"/>
                    <a:pt x="68" y="3059"/>
                  </a:cubicBezTo>
                  <a:cubicBezTo>
                    <a:pt x="68" y="3092"/>
                    <a:pt x="68" y="3092"/>
                    <a:pt x="68" y="3092"/>
                  </a:cubicBezTo>
                  <a:cubicBezTo>
                    <a:pt x="68" y="3126"/>
                    <a:pt x="68" y="3126"/>
                    <a:pt x="101" y="3126"/>
                  </a:cubicBezTo>
                  <a:cubicBezTo>
                    <a:pt x="101" y="3193"/>
                    <a:pt x="135" y="3260"/>
                    <a:pt x="169" y="3328"/>
                  </a:cubicBezTo>
                  <a:cubicBezTo>
                    <a:pt x="202" y="3361"/>
                    <a:pt x="202" y="3395"/>
                    <a:pt x="236" y="3428"/>
                  </a:cubicBezTo>
                  <a:cubicBezTo>
                    <a:pt x="236" y="3428"/>
                    <a:pt x="270" y="3462"/>
                    <a:pt x="270" y="3462"/>
                  </a:cubicBezTo>
                  <a:cubicBezTo>
                    <a:pt x="303" y="3496"/>
                    <a:pt x="303" y="3496"/>
                    <a:pt x="303" y="3529"/>
                  </a:cubicBezTo>
                  <a:cubicBezTo>
                    <a:pt x="370" y="3596"/>
                    <a:pt x="438" y="3664"/>
                    <a:pt x="505" y="3731"/>
                  </a:cubicBezTo>
                  <a:cubicBezTo>
                    <a:pt x="505" y="3764"/>
                    <a:pt x="538" y="3764"/>
                    <a:pt x="538" y="3764"/>
                  </a:cubicBezTo>
                  <a:cubicBezTo>
                    <a:pt x="606" y="3832"/>
                    <a:pt x="673" y="3865"/>
                    <a:pt x="774" y="3933"/>
                  </a:cubicBezTo>
                  <a:cubicBezTo>
                    <a:pt x="841" y="3966"/>
                    <a:pt x="874" y="4033"/>
                    <a:pt x="942" y="4067"/>
                  </a:cubicBezTo>
                  <a:lnTo>
                    <a:pt x="975" y="4067"/>
                  </a:lnTo>
                  <a:lnTo>
                    <a:pt x="14049" y="11663"/>
                  </a:lnTo>
                  <a:lnTo>
                    <a:pt x="14015" y="8940"/>
                  </a:lnTo>
                  <a:lnTo>
                    <a:pt x="975" y="1345"/>
                  </a:lnTo>
                  <a:cubicBezTo>
                    <a:pt x="908" y="1277"/>
                    <a:pt x="841" y="1244"/>
                    <a:pt x="774" y="1177"/>
                  </a:cubicBezTo>
                  <a:cubicBezTo>
                    <a:pt x="673" y="1143"/>
                    <a:pt x="606" y="1076"/>
                    <a:pt x="538" y="1009"/>
                  </a:cubicBezTo>
                  <a:cubicBezTo>
                    <a:pt x="438" y="941"/>
                    <a:pt x="337" y="841"/>
                    <a:pt x="270" y="740"/>
                  </a:cubicBezTo>
                  <a:cubicBezTo>
                    <a:pt x="270" y="706"/>
                    <a:pt x="236" y="706"/>
                    <a:pt x="236" y="673"/>
                  </a:cubicBezTo>
                  <a:cubicBezTo>
                    <a:pt x="169" y="572"/>
                    <a:pt x="101" y="471"/>
                    <a:pt x="68" y="370"/>
                  </a:cubicBezTo>
                  <a:cubicBezTo>
                    <a:pt x="68" y="370"/>
                    <a:pt x="68" y="336"/>
                    <a:pt x="68" y="336"/>
                  </a:cubicBezTo>
                  <a:cubicBezTo>
                    <a:pt x="34" y="202"/>
                    <a:pt x="1" y="101"/>
                    <a:pt x="1" y="0"/>
                  </a:cubicBezTo>
                  <a:close/>
                </a:path>
              </a:pathLst>
            </a:custGeom>
            <a:solidFill>
              <a:srgbClr val="DEDAE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0" name="Google Shape;670;p12"/>
            <p:cNvSpPr/>
            <p:nvPr/>
          </p:nvSpPr>
          <p:spPr>
            <a:xfrm>
              <a:off x="-20590475" y="2888150"/>
              <a:ext cx="469700" cy="306700"/>
            </a:xfrm>
            <a:custGeom>
              <a:avLst/>
              <a:gdLst/>
              <a:ahLst/>
              <a:cxnLst/>
              <a:rect l="l" t="t" r="r" b="b"/>
              <a:pathLst>
                <a:path w="18788" h="12268" extrusionOk="0">
                  <a:moveTo>
                    <a:pt x="18788" y="1"/>
                  </a:moveTo>
                  <a:cubicBezTo>
                    <a:pt x="18788" y="135"/>
                    <a:pt x="18788" y="236"/>
                    <a:pt x="18720" y="370"/>
                  </a:cubicBezTo>
                  <a:cubicBezTo>
                    <a:pt x="18620" y="740"/>
                    <a:pt x="18317" y="1076"/>
                    <a:pt x="17813" y="1345"/>
                  </a:cubicBezTo>
                  <a:lnTo>
                    <a:pt x="4672" y="8941"/>
                  </a:lnTo>
                  <a:cubicBezTo>
                    <a:pt x="4504" y="9041"/>
                    <a:pt x="4336" y="9109"/>
                    <a:pt x="4168" y="9176"/>
                  </a:cubicBezTo>
                  <a:cubicBezTo>
                    <a:pt x="4134" y="9209"/>
                    <a:pt x="4101" y="9209"/>
                    <a:pt x="4101" y="9209"/>
                  </a:cubicBezTo>
                  <a:cubicBezTo>
                    <a:pt x="3933" y="9277"/>
                    <a:pt x="3798" y="9310"/>
                    <a:pt x="3630" y="9344"/>
                  </a:cubicBezTo>
                  <a:cubicBezTo>
                    <a:pt x="3597" y="9344"/>
                    <a:pt x="3563" y="9378"/>
                    <a:pt x="3529" y="9378"/>
                  </a:cubicBezTo>
                  <a:cubicBezTo>
                    <a:pt x="3361" y="9411"/>
                    <a:pt x="3193" y="9445"/>
                    <a:pt x="2992" y="9478"/>
                  </a:cubicBezTo>
                  <a:lnTo>
                    <a:pt x="2924" y="9478"/>
                  </a:lnTo>
                  <a:cubicBezTo>
                    <a:pt x="2723" y="9512"/>
                    <a:pt x="2555" y="9512"/>
                    <a:pt x="2387" y="9512"/>
                  </a:cubicBezTo>
                  <a:lnTo>
                    <a:pt x="2286" y="9512"/>
                  </a:lnTo>
                  <a:cubicBezTo>
                    <a:pt x="2118" y="9512"/>
                    <a:pt x="1916" y="9512"/>
                    <a:pt x="1714" y="9478"/>
                  </a:cubicBezTo>
                  <a:lnTo>
                    <a:pt x="1647" y="9478"/>
                  </a:lnTo>
                  <a:cubicBezTo>
                    <a:pt x="1513" y="9445"/>
                    <a:pt x="1378" y="9411"/>
                    <a:pt x="1244" y="9411"/>
                  </a:cubicBezTo>
                  <a:cubicBezTo>
                    <a:pt x="1143" y="9378"/>
                    <a:pt x="1009" y="9344"/>
                    <a:pt x="908" y="9310"/>
                  </a:cubicBezTo>
                  <a:cubicBezTo>
                    <a:pt x="841" y="9277"/>
                    <a:pt x="740" y="9277"/>
                    <a:pt x="673" y="9243"/>
                  </a:cubicBezTo>
                  <a:cubicBezTo>
                    <a:pt x="437" y="9176"/>
                    <a:pt x="202" y="9075"/>
                    <a:pt x="0" y="8941"/>
                  </a:cubicBezTo>
                  <a:lnTo>
                    <a:pt x="0" y="8941"/>
                  </a:lnTo>
                  <a:lnTo>
                    <a:pt x="34" y="11697"/>
                  </a:lnTo>
                  <a:cubicBezTo>
                    <a:pt x="236" y="11797"/>
                    <a:pt x="437" y="11898"/>
                    <a:pt x="673" y="11965"/>
                  </a:cubicBezTo>
                  <a:cubicBezTo>
                    <a:pt x="706" y="11999"/>
                    <a:pt x="706" y="11999"/>
                    <a:pt x="740" y="11999"/>
                  </a:cubicBezTo>
                  <a:cubicBezTo>
                    <a:pt x="807" y="12033"/>
                    <a:pt x="841" y="12033"/>
                    <a:pt x="908" y="12066"/>
                  </a:cubicBezTo>
                  <a:cubicBezTo>
                    <a:pt x="1009" y="12100"/>
                    <a:pt x="1143" y="12100"/>
                    <a:pt x="1244" y="12133"/>
                  </a:cubicBezTo>
                  <a:cubicBezTo>
                    <a:pt x="1278" y="12133"/>
                    <a:pt x="1311" y="12167"/>
                    <a:pt x="1345" y="12167"/>
                  </a:cubicBezTo>
                  <a:cubicBezTo>
                    <a:pt x="1446" y="12201"/>
                    <a:pt x="1546" y="12201"/>
                    <a:pt x="1647" y="12201"/>
                  </a:cubicBezTo>
                  <a:cubicBezTo>
                    <a:pt x="1681" y="12201"/>
                    <a:pt x="1714" y="12234"/>
                    <a:pt x="1748" y="12234"/>
                  </a:cubicBezTo>
                  <a:lnTo>
                    <a:pt x="1782" y="12234"/>
                  </a:lnTo>
                  <a:cubicBezTo>
                    <a:pt x="1916" y="12234"/>
                    <a:pt x="2017" y="12234"/>
                    <a:pt x="2151" y="12268"/>
                  </a:cubicBezTo>
                  <a:lnTo>
                    <a:pt x="2487" y="12268"/>
                  </a:lnTo>
                  <a:cubicBezTo>
                    <a:pt x="2588" y="12234"/>
                    <a:pt x="2689" y="12234"/>
                    <a:pt x="2824" y="12234"/>
                  </a:cubicBezTo>
                  <a:lnTo>
                    <a:pt x="2924" y="12234"/>
                  </a:lnTo>
                  <a:cubicBezTo>
                    <a:pt x="2958" y="12234"/>
                    <a:pt x="2992" y="12234"/>
                    <a:pt x="2992" y="12201"/>
                  </a:cubicBezTo>
                  <a:lnTo>
                    <a:pt x="3126" y="12201"/>
                  </a:lnTo>
                  <a:cubicBezTo>
                    <a:pt x="3227" y="12201"/>
                    <a:pt x="3328" y="12167"/>
                    <a:pt x="3462" y="12133"/>
                  </a:cubicBezTo>
                  <a:lnTo>
                    <a:pt x="3529" y="12133"/>
                  </a:lnTo>
                  <a:cubicBezTo>
                    <a:pt x="3563" y="12100"/>
                    <a:pt x="3597" y="12100"/>
                    <a:pt x="3630" y="12100"/>
                  </a:cubicBezTo>
                  <a:cubicBezTo>
                    <a:pt x="3697" y="12066"/>
                    <a:pt x="3731" y="12066"/>
                    <a:pt x="3798" y="12066"/>
                  </a:cubicBezTo>
                  <a:cubicBezTo>
                    <a:pt x="3899" y="12033"/>
                    <a:pt x="4000" y="11999"/>
                    <a:pt x="4101" y="11965"/>
                  </a:cubicBezTo>
                  <a:cubicBezTo>
                    <a:pt x="4134" y="11932"/>
                    <a:pt x="4134" y="11932"/>
                    <a:pt x="4168" y="11932"/>
                  </a:cubicBezTo>
                  <a:lnTo>
                    <a:pt x="4202" y="11932"/>
                  </a:lnTo>
                  <a:cubicBezTo>
                    <a:pt x="4370" y="11865"/>
                    <a:pt x="4538" y="11764"/>
                    <a:pt x="4672" y="11697"/>
                  </a:cubicBezTo>
                  <a:lnTo>
                    <a:pt x="17813" y="4101"/>
                  </a:lnTo>
                  <a:cubicBezTo>
                    <a:pt x="18485" y="3731"/>
                    <a:pt x="18788" y="3227"/>
                    <a:pt x="18788" y="2757"/>
                  </a:cubicBezTo>
                  <a:lnTo>
                    <a:pt x="18788" y="1"/>
                  </a:lnTo>
                  <a:close/>
                </a:path>
              </a:pathLst>
            </a:custGeom>
            <a:solidFill>
              <a:srgbClr val="DEDAE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1" name="Google Shape;671;p12"/>
            <p:cNvSpPr/>
            <p:nvPr/>
          </p:nvSpPr>
          <p:spPr>
            <a:xfrm>
              <a:off x="-20949250" y="2650800"/>
              <a:ext cx="836875" cy="474750"/>
            </a:xfrm>
            <a:custGeom>
              <a:avLst/>
              <a:gdLst/>
              <a:ahLst/>
              <a:cxnLst/>
              <a:rect l="l" t="t" r="r" b="b"/>
              <a:pathLst>
                <a:path w="33475" h="18990" extrusionOk="0">
                  <a:moveTo>
                    <a:pt x="16801" y="0"/>
                  </a:moveTo>
                  <a:cubicBezTo>
                    <a:pt x="15956" y="0"/>
                    <a:pt x="15108" y="185"/>
                    <a:pt x="14452" y="555"/>
                  </a:cubicBezTo>
                  <a:lnTo>
                    <a:pt x="1311" y="8150"/>
                  </a:lnTo>
                  <a:cubicBezTo>
                    <a:pt x="34" y="8890"/>
                    <a:pt x="1" y="10100"/>
                    <a:pt x="1311" y="10873"/>
                  </a:cubicBezTo>
                  <a:lnTo>
                    <a:pt x="14351" y="18435"/>
                  </a:lnTo>
                  <a:cubicBezTo>
                    <a:pt x="14990" y="18804"/>
                    <a:pt x="15830" y="18989"/>
                    <a:pt x="16675" y="18989"/>
                  </a:cubicBezTo>
                  <a:cubicBezTo>
                    <a:pt x="17519" y="18989"/>
                    <a:pt x="18368" y="18804"/>
                    <a:pt x="19023" y="18435"/>
                  </a:cubicBezTo>
                  <a:lnTo>
                    <a:pt x="32164" y="10839"/>
                  </a:lnTo>
                  <a:cubicBezTo>
                    <a:pt x="33475" y="10100"/>
                    <a:pt x="33475" y="8890"/>
                    <a:pt x="32198" y="8150"/>
                  </a:cubicBezTo>
                  <a:lnTo>
                    <a:pt x="19124" y="555"/>
                  </a:lnTo>
                  <a:cubicBezTo>
                    <a:pt x="18485" y="185"/>
                    <a:pt x="17645" y="0"/>
                    <a:pt x="16801"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2" name="Google Shape;672;p12"/>
            <p:cNvSpPr/>
            <p:nvPr/>
          </p:nvSpPr>
          <p:spPr>
            <a:xfrm>
              <a:off x="-21419775" y="3160375"/>
              <a:ext cx="351225" cy="292425"/>
            </a:xfrm>
            <a:custGeom>
              <a:avLst/>
              <a:gdLst/>
              <a:ahLst/>
              <a:cxnLst/>
              <a:rect l="l" t="t" r="r" b="b"/>
              <a:pathLst>
                <a:path w="14049" h="11697" extrusionOk="0">
                  <a:moveTo>
                    <a:pt x="1" y="1"/>
                  </a:moveTo>
                  <a:cubicBezTo>
                    <a:pt x="1" y="8"/>
                    <a:pt x="1" y="14"/>
                    <a:pt x="1" y="20"/>
                  </a:cubicBezTo>
                  <a:lnTo>
                    <a:pt x="1" y="20"/>
                  </a:lnTo>
                  <a:lnTo>
                    <a:pt x="1" y="1"/>
                  </a:lnTo>
                  <a:close/>
                  <a:moveTo>
                    <a:pt x="1" y="20"/>
                  </a:moveTo>
                  <a:lnTo>
                    <a:pt x="34" y="2757"/>
                  </a:lnTo>
                  <a:lnTo>
                    <a:pt x="34" y="2790"/>
                  </a:lnTo>
                  <a:cubicBezTo>
                    <a:pt x="34" y="2824"/>
                    <a:pt x="34" y="2891"/>
                    <a:pt x="34" y="2958"/>
                  </a:cubicBezTo>
                  <a:cubicBezTo>
                    <a:pt x="34" y="2992"/>
                    <a:pt x="68" y="3059"/>
                    <a:pt x="68" y="3093"/>
                  </a:cubicBezTo>
                  <a:cubicBezTo>
                    <a:pt x="68" y="3093"/>
                    <a:pt x="68" y="3127"/>
                    <a:pt x="68" y="3127"/>
                  </a:cubicBezTo>
                  <a:cubicBezTo>
                    <a:pt x="102" y="3127"/>
                    <a:pt x="102" y="3160"/>
                    <a:pt x="102" y="3160"/>
                  </a:cubicBezTo>
                  <a:cubicBezTo>
                    <a:pt x="102" y="3227"/>
                    <a:pt x="135" y="3295"/>
                    <a:pt x="169" y="3328"/>
                  </a:cubicBezTo>
                  <a:cubicBezTo>
                    <a:pt x="202" y="3362"/>
                    <a:pt x="236" y="3395"/>
                    <a:pt x="236" y="3429"/>
                  </a:cubicBezTo>
                  <a:cubicBezTo>
                    <a:pt x="270" y="3463"/>
                    <a:pt x="270" y="3463"/>
                    <a:pt x="270" y="3496"/>
                  </a:cubicBezTo>
                  <a:cubicBezTo>
                    <a:pt x="303" y="3496"/>
                    <a:pt x="303" y="3530"/>
                    <a:pt x="303" y="3530"/>
                  </a:cubicBezTo>
                  <a:cubicBezTo>
                    <a:pt x="370" y="3631"/>
                    <a:pt x="438" y="3698"/>
                    <a:pt x="505" y="3765"/>
                  </a:cubicBezTo>
                  <a:lnTo>
                    <a:pt x="538" y="3765"/>
                  </a:lnTo>
                  <a:cubicBezTo>
                    <a:pt x="606" y="3832"/>
                    <a:pt x="707" y="3900"/>
                    <a:pt x="774" y="3967"/>
                  </a:cubicBezTo>
                  <a:cubicBezTo>
                    <a:pt x="841" y="4000"/>
                    <a:pt x="875" y="4034"/>
                    <a:pt x="942" y="4068"/>
                  </a:cubicBezTo>
                  <a:cubicBezTo>
                    <a:pt x="942" y="4068"/>
                    <a:pt x="975" y="4101"/>
                    <a:pt x="975" y="4101"/>
                  </a:cubicBezTo>
                  <a:lnTo>
                    <a:pt x="14049" y="11697"/>
                  </a:lnTo>
                  <a:lnTo>
                    <a:pt x="14049" y="8941"/>
                  </a:lnTo>
                  <a:lnTo>
                    <a:pt x="975" y="1345"/>
                  </a:lnTo>
                  <a:cubicBezTo>
                    <a:pt x="908" y="1312"/>
                    <a:pt x="841" y="1244"/>
                    <a:pt x="774" y="1211"/>
                  </a:cubicBezTo>
                  <a:cubicBezTo>
                    <a:pt x="707" y="1144"/>
                    <a:pt x="606" y="1110"/>
                    <a:pt x="538" y="1043"/>
                  </a:cubicBezTo>
                  <a:cubicBezTo>
                    <a:pt x="438" y="942"/>
                    <a:pt x="337" y="841"/>
                    <a:pt x="270" y="740"/>
                  </a:cubicBezTo>
                  <a:cubicBezTo>
                    <a:pt x="270" y="740"/>
                    <a:pt x="236" y="707"/>
                    <a:pt x="236" y="707"/>
                  </a:cubicBezTo>
                  <a:cubicBezTo>
                    <a:pt x="169" y="606"/>
                    <a:pt x="102" y="471"/>
                    <a:pt x="68" y="371"/>
                  </a:cubicBezTo>
                  <a:cubicBezTo>
                    <a:pt x="68" y="371"/>
                    <a:pt x="68" y="371"/>
                    <a:pt x="68" y="337"/>
                  </a:cubicBezTo>
                  <a:cubicBezTo>
                    <a:pt x="36" y="241"/>
                    <a:pt x="4" y="145"/>
                    <a:pt x="1" y="20"/>
                  </a:cubicBezTo>
                  <a:close/>
                </a:path>
              </a:pathLst>
            </a:custGeom>
            <a:solidFill>
              <a:srgbClr val="DEDAE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3" name="Google Shape;673;p12"/>
            <p:cNvSpPr/>
            <p:nvPr/>
          </p:nvSpPr>
          <p:spPr>
            <a:xfrm>
              <a:off x="-21068550" y="3159550"/>
              <a:ext cx="468850" cy="306700"/>
            </a:xfrm>
            <a:custGeom>
              <a:avLst/>
              <a:gdLst/>
              <a:ahLst/>
              <a:cxnLst/>
              <a:rect l="l" t="t" r="r" b="b"/>
              <a:pathLst>
                <a:path w="18754" h="12268" extrusionOk="0">
                  <a:moveTo>
                    <a:pt x="18754" y="0"/>
                  </a:moveTo>
                  <a:cubicBezTo>
                    <a:pt x="18754" y="135"/>
                    <a:pt x="18754" y="269"/>
                    <a:pt x="18687" y="370"/>
                  </a:cubicBezTo>
                  <a:cubicBezTo>
                    <a:pt x="18586" y="740"/>
                    <a:pt x="18283" y="1109"/>
                    <a:pt x="17779" y="1378"/>
                  </a:cubicBezTo>
                  <a:lnTo>
                    <a:pt x="4638" y="8974"/>
                  </a:lnTo>
                  <a:cubicBezTo>
                    <a:pt x="4470" y="9041"/>
                    <a:pt x="4302" y="9142"/>
                    <a:pt x="4134" y="9209"/>
                  </a:cubicBezTo>
                  <a:cubicBezTo>
                    <a:pt x="4100" y="9209"/>
                    <a:pt x="4067" y="9209"/>
                    <a:pt x="4067" y="9243"/>
                  </a:cubicBezTo>
                  <a:cubicBezTo>
                    <a:pt x="3899" y="9276"/>
                    <a:pt x="3764" y="9344"/>
                    <a:pt x="3596" y="9377"/>
                  </a:cubicBezTo>
                  <a:cubicBezTo>
                    <a:pt x="3563" y="9377"/>
                    <a:pt x="3529" y="9377"/>
                    <a:pt x="3495" y="9411"/>
                  </a:cubicBezTo>
                  <a:cubicBezTo>
                    <a:pt x="3327" y="9444"/>
                    <a:pt x="3159" y="9478"/>
                    <a:pt x="2958" y="9478"/>
                  </a:cubicBezTo>
                  <a:cubicBezTo>
                    <a:pt x="2958" y="9478"/>
                    <a:pt x="2924" y="9478"/>
                    <a:pt x="2890" y="9512"/>
                  </a:cubicBezTo>
                  <a:lnTo>
                    <a:pt x="1714" y="9512"/>
                  </a:lnTo>
                  <a:cubicBezTo>
                    <a:pt x="1681" y="9478"/>
                    <a:pt x="1647" y="9478"/>
                    <a:pt x="1613" y="9478"/>
                  </a:cubicBezTo>
                  <a:cubicBezTo>
                    <a:pt x="1479" y="9478"/>
                    <a:pt x="1344" y="9444"/>
                    <a:pt x="1210" y="9411"/>
                  </a:cubicBezTo>
                  <a:cubicBezTo>
                    <a:pt x="1076" y="9377"/>
                    <a:pt x="975" y="9377"/>
                    <a:pt x="874" y="9344"/>
                  </a:cubicBezTo>
                  <a:cubicBezTo>
                    <a:pt x="807" y="9310"/>
                    <a:pt x="706" y="9276"/>
                    <a:pt x="639" y="9243"/>
                  </a:cubicBezTo>
                  <a:cubicBezTo>
                    <a:pt x="403" y="9175"/>
                    <a:pt x="168" y="9075"/>
                    <a:pt x="0" y="8974"/>
                  </a:cubicBezTo>
                  <a:lnTo>
                    <a:pt x="0" y="11730"/>
                  </a:lnTo>
                  <a:cubicBezTo>
                    <a:pt x="202" y="11831"/>
                    <a:pt x="403" y="11931"/>
                    <a:pt x="639" y="11999"/>
                  </a:cubicBezTo>
                  <a:cubicBezTo>
                    <a:pt x="672" y="11999"/>
                    <a:pt x="672" y="12032"/>
                    <a:pt x="706" y="12032"/>
                  </a:cubicBezTo>
                  <a:cubicBezTo>
                    <a:pt x="773" y="12066"/>
                    <a:pt x="840" y="12066"/>
                    <a:pt x="874" y="12066"/>
                  </a:cubicBezTo>
                  <a:cubicBezTo>
                    <a:pt x="1008" y="12099"/>
                    <a:pt x="1109" y="12133"/>
                    <a:pt x="1210" y="12167"/>
                  </a:cubicBezTo>
                  <a:cubicBezTo>
                    <a:pt x="1244" y="12167"/>
                    <a:pt x="1277" y="12167"/>
                    <a:pt x="1344" y="12200"/>
                  </a:cubicBezTo>
                  <a:cubicBezTo>
                    <a:pt x="1412" y="12200"/>
                    <a:pt x="1513" y="12200"/>
                    <a:pt x="1613" y="12234"/>
                  </a:cubicBezTo>
                  <a:lnTo>
                    <a:pt x="1748" y="12234"/>
                  </a:lnTo>
                  <a:cubicBezTo>
                    <a:pt x="1882" y="12267"/>
                    <a:pt x="1983" y="12267"/>
                    <a:pt x="2117" y="12267"/>
                  </a:cubicBezTo>
                  <a:lnTo>
                    <a:pt x="2454" y="12267"/>
                  </a:lnTo>
                  <a:cubicBezTo>
                    <a:pt x="2554" y="12267"/>
                    <a:pt x="2655" y="12267"/>
                    <a:pt x="2790" y="12234"/>
                  </a:cubicBezTo>
                  <a:lnTo>
                    <a:pt x="2991" y="12234"/>
                  </a:lnTo>
                  <a:lnTo>
                    <a:pt x="3092" y="12200"/>
                  </a:lnTo>
                  <a:cubicBezTo>
                    <a:pt x="3193" y="12200"/>
                    <a:pt x="3294" y="12167"/>
                    <a:pt x="3428" y="12167"/>
                  </a:cubicBezTo>
                  <a:cubicBezTo>
                    <a:pt x="3462" y="12167"/>
                    <a:pt x="3495" y="12133"/>
                    <a:pt x="3495" y="12133"/>
                  </a:cubicBezTo>
                  <a:cubicBezTo>
                    <a:pt x="3529" y="12133"/>
                    <a:pt x="3563" y="12133"/>
                    <a:pt x="3596" y="12099"/>
                  </a:cubicBezTo>
                  <a:cubicBezTo>
                    <a:pt x="3663" y="12099"/>
                    <a:pt x="3697" y="12099"/>
                    <a:pt x="3764" y="12066"/>
                  </a:cubicBezTo>
                  <a:cubicBezTo>
                    <a:pt x="3865" y="12032"/>
                    <a:pt x="3966" y="11999"/>
                    <a:pt x="4067" y="11965"/>
                  </a:cubicBezTo>
                  <a:lnTo>
                    <a:pt x="4134" y="11965"/>
                  </a:lnTo>
                  <a:cubicBezTo>
                    <a:pt x="4168" y="11931"/>
                    <a:pt x="4168" y="11931"/>
                    <a:pt x="4168" y="11931"/>
                  </a:cubicBezTo>
                  <a:cubicBezTo>
                    <a:pt x="4336" y="11864"/>
                    <a:pt x="4504" y="11797"/>
                    <a:pt x="4638" y="11696"/>
                  </a:cubicBezTo>
                  <a:lnTo>
                    <a:pt x="17813" y="4134"/>
                  </a:lnTo>
                  <a:cubicBezTo>
                    <a:pt x="18451" y="3731"/>
                    <a:pt x="18754" y="3260"/>
                    <a:pt x="18754" y="2756"/>
                  </a:cubicBezTo>
                  <a:lnTo>
                    <a:pt x="18754" y="0"/>
                  </a:lnTo>
                  <a:close/>
                </a:path>
              </a:pathLst>
            </a:custGeom>
            <a:solidFill>
              <a:srgbClr val="DEDAE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4" name="Google Shape;674;p12"/>
            <p:cNvSpPr/>
            <p:nvPr/>
          </p:nvSpPr>
          <p:spPr>
            <a:xfrm>
              <a:off x="-21427325" y="2923025"/>
              <a:ext cx="836025" cy="474750"/>
            </a:xfrm>
            <a:custGeom>
              <a:avLst/>
              <a:gdLst/>
              <a:ahLst/>
              <a:cxnLst/>
              <a:rect l="l" t="t" r="r" b="b"/>
              <a:pathLst>
                <a:path w="33441" h="18990" extrusionOk="0">
                  <a:moveTo>
                    <a:pt x="16775" y="0"/>
                  </a:moveTo>
                  <a:cubicBezTo>
                    <a:pt x="15931" y="0"/>
                    <a:pt x="15091" y="185"/>
                    <a:pt x="14452" y="555"/>
                  </a:cubicBezTo>
                  <a:lnTo>
                    <a:pt x="1277" y="8151"/>
                  </a:lnTo>
                  <a:cubicBezTo>
                    <a:pt x="0" y="8890"/>
                    <a:pt x="0" y="10100"/>
                    <a:pt x="1277" y="10839"/>
                  </a:cubicBezTo>
                  <a:lnTo>
                    <a:pt x="14351" y="18435"/>
                  </a:lnTo>
                  <a:cubicBezTo>
                    <a:pt x="14990" y="18805"/>
                    <a:pt x="15830" y="18989"/>
                    <a:pt x="16670" y="18989"/>
                  </a:cubicBezTo>
                  <a:cubicBezTo>
                    <a:pt x="17510" y="18989"/>
                    <a:pt x="18351" y="18805"/>
                    <a:pt x="18989" y="18435"/>
                  </a:cubicBezTo>
                  <a:lnTo>
                    <a:pt x="32130" y="10839"/>
                  </a:lnTo>
                  <a:cubicBezTo>
                    <a:pt x="33441" y="10100"/>
                    <a:pt x="33441" y="8890"/>
                    <a:pt x="32164" y="8151"/>
                  </a:cubicBezTo>
                  <a:lnTo>
                    <a:pt x="19124" y="555"/>
                  </a:lnTo>
                  <a:cubicBezTo>
                    <a:pt x="18468" y="185"/>
                    <a:pt x="17620" y="0"/>
                    <a:pt x="16775"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mc:AlternateContent xmlns:mc="http://schemas.openxmlformats.org/markup-compatibility/2006" xmlns:p14="http://schemas.microsoft.com/office/powerpoint/2010/main">
    <mc:Choice Requires="p14">
      <p:transition spd="slow">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403"/>
        <p:cNvGrpSpPr/>
        <p:nvPr/>
      </p:nvGrpSpPr>
      <p:grpSpPr>
        <a:xfrm>
          <a:off x="0" y="0"/>
          <a:ext cx="0" cy="0"/>
          <a:chOff x="0" y="0"/>
          <a:chExt cx="0" cy="0"/>
        </a:xfrm>
      </p:grpSpPr>
      <p:sp>
        <p:nvSpPr>
          <p:cNvPr id="4404" name="Google Shape;4404;p39"/>
          <p:cNvSpPr txBox="1">
            <a:spLocks noGrp="1"/>
          </p:cNvSpPr>
          <p:nvPr>
            <p:ph type="title"/>
          </p:nvPr>
        </p:nvSpPr>
        <p:spPr>
          <a:xfrm>
            <a:off x="2313318" y="541332"/>
            <a:ext cx="4505728" cy="572700"/>
          </a:xfrm>
          <a:prstGeom prst="rect">
            <a:avLst/>
          </a:prstGeom>
          <a:solidFill>
            <a:schemeClr val="accent2"/>
          </a:solid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000"/>
              <a:buNone/>
            </a:pPr>
            <a:r>
              <a:rPr lang="en" dirty="0"/>
              <a:t>Cách thức giả ảnh</a:t>
            </a:r>
            <a:endParaRPr dirty="0"/>
          </a:p>
        </p:txBody>
      </p:sp>
      <p:grpSp>
        <p:nvGrpSpPr>
          <p:cNvPr id="4414" name="Google Shape;4414;p39"/>
          <p:cNvGrpSpPr/>
          <p:nvPr/>
        </p:nvGrpSpPr>
        <p:grpSpPr>
          <a:xfrm>
            <a:off x="4912175" y="1573190"/>
            <a:ext cx="3644609" cy="2913637"/>
            <a:chOff x="16026425" y="268850"/>
            <a:chExt cx="6418825" cy="5131450"/>
          </a:xfrm>
        </p:grpSpPr>
        <p:sp>
          <p:nvSpPr>
            <p:cNvPr id="4415" name="Google Shape;4415;p39"/>
            <p:cNvSpPr/>
            <p:nvPr/>
          </p:nvSpPr>
          <p:spPr>
            <a:xfrm>
              <a:off x="18263525" y="1292650"/>
              <a:ext cx="934875" cy="1478450"/>
            </a:xfrm>
            <a:custGeom>
              <a:avLst/>
              <a:gdLst/>
              <a:ahLst/>
              <a:cxnLst/>
              <a:rect l="l" t="t" r="r" b="b"/>
              <a:pathLst>
                <a:path w="37395" h="59138" extrusionOk="0">
                  <a:moveTo>
                    <a:pt x="18697" y="0"/>
                  </a:moveTo>
                  <a:cubicBezTo>
                    <a:pt x="18697" y="0"/>
                    <a:pt x="0" y="30130"/>
                    <a:pt x="0" y="40441"/>
                  </a:cubicBezTo>
                  <a:cubicBezTo>
                    <a:pt x="0" y="50768"/>
                    <a:pt x="8370" y="59137"/>
                    <a:pt x="18697" y="59137"/>
                  </a:cubicBezTo>
                  <a:cubicBezTo>
                    <a:pt x="29025" y="59137"/>
                    <a:pt x="37394" y="50768"/>
                    <a:pt x="37394" y="40457"/>
                  </a:cubicBezTo>
                  <a:cubicBezTo>
                    <a:pt x="37394" y="30130"/>
                    <a:pt x="18697" y="0"/>
                    <a:pt x="18697" y="0"/>
                  </a:cubicBezTo>
                  <a:close/>
                </a:path>
              </a:pathLst>
            </a:custGeom>
            <a:solidFill>
              <a:srgbClr val="D4B6F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16" name="Google Shape;4416;p39"/>
            <p:cNvSpPr/>
            <p:nvPr/>
          </p:nvSpPr>
          <p:spPr>
            <a:xfrm>
              <a:off x="18705425" y="1942925"/>
              <a:ext cx="38100" cy="1236175"/>
            </a:xfrm>
            <a:custGeom>
              <a:avLst/>
              <a:gdLst/>
              <a:ahLst/>
              <a:cxnLst/>
              <a:rect l="l" t="t" r="r" b="b"/>
              <a:pathLst>
                <a:path w="1524" h="49447" fill="none" extrusionOk="0">
                  <a:moveTo>
                    <a:pt x="1524" y="1"/>
                  </a:moveTo>
                  <a:lnTo>
                    <a:pt x="0" y="49447"/>
                  </a:lnTo>
                </a:path>
              </a:pathLst>
            </a:custGeom>
            <a:noFill/>
            <a:ln w="10875" cap="rnd" cmpd="sng">
              <a:solidFill>
                <a:srgbClr val="964FE8"/>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17" name="Google Shape;4417;p39"/>
            <p:cNvSpPr/>
            <p:nvPr/>
          </p:nvSpPr>
          <p:spPr>
            <a:xfrm>
              <a:off x="20470925" y="268850"/>
              <a:ext cx="1072950" cy="1467125"/>
            </a:xfrm>
            <a:custGeom>
              <a:avLst/>
              <a:gdLst/>
              <a:ahLst/>
              <a:cxnLst/>
              <a:rect l="l" t="t" r="r" b="b"/>
              <a:pathLst>
                <a:path w="42918" h="58685" extrusionOk="0">
                  <a:moveTo>
                    <a:pt x="709" y="0"/>
                  </a:moveTo>
                  <a:cubicBezTo>
                    <a:pt x="346" y="0"/>
                    <a:pt x="101" y="314"/>
                    <a:pt x="101" y="847"/>
                  </a:cubicBezTo>
                  <a:lnTo>
                    <a:pt x="0" y="33102"/>
                  </a:lnTo>
                  <a:cubicBezTo>
                    <a:pt x="0" y="33838"/>
                    <a:pt x="469" y="34725"/>
                    <a:pt x="1072" y="35060"/>
                  </a:cubicBezTo>
                  <a:lnTo>
                    <a:pt x="41763" y="58544"/>
                  </a:lnTo>
                  <a:cubicBezTo>
                    <a:pt x="41922" y="58640"/>
                    <a:pt x="42072" y="58685"/>
                    <a:pt x="42207" y="58685"/>
                  </a:cubicBezTo>
                  <a:cubicBezTo>
                    <a:pt x="42570" y="58685"/>
                    <a:pt x="42822" y="58361"/>
                    <a:pt x="42834" y="57825"/>
                  </a:cubicBezTo>
                  <a:lnTo>
                    <a:pt x="42918" y="25586"/>
                  </a:lnTo>
                  <a:cubicBezTo>
                    <a:pt x="42918" y="24850"/>
                    <a:pt x="42449" y="23979"/>
                    <a:pt x="41863" y="23644"/>
                  </a:cubicBezTo>
                  <a:lnTo>
                    <a:pt x="1172" y="144"/>
                  </a:lnTo>
                  <a:cubicBezTo>
                    <a:pt x="1005" y="46"/>
                    <a:pt x="849" y="0"/>
                    <a:pt x="709" y="0"/>
                  </a:cubicBezTo>
                  <a:close/>
                </a:path>
              </a:pathLst>
            </a:custGeom>
            <a:solidFill>
              <a:srgbClr val="D4B6F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18" name="Google Shape;4418;p39"/>
            <p:cNvSpPr/>
            <p:nvPr/>
          </p:nvSpPr>
          <p:spPr>
            <a:xfrm>
              <a:off x="20781425" y="742625"/>
              <a:ext cx="400075" cy="513800"/>
            </a:xfrm>
            <a:custGeom>
              <a:avLst/>
              <a:gdLst/>
              <a:ahLst/>
              <a:cxnLst/>
              <a:rect l="l" t="t" r="r" b="b"/>
              <a:pathLst>
                <a:path w="16003" h="20552" extrusionOk="0">
                  <a:moveTo>
                    <a:pt x="4442" y="0"/>
                  </a:moveTo>
                  <a:cubicBezTo>
                    <a:pt x="1829" y="0"/>
                    <a:pt x="29" y="2073"/>
                    <a:pt x="17" y="5664"/>
                  </a:cubicBezTo>
                  <a:cubicBezTo>
                    <a:pt x="0" y="10736"/>
                    <a:pt x="3566" y="16913"/>
                    <a:pt x="7968" y="19457"/>
                  </a:cubicBezTo>
                  <a:cubicBezTo>
                    <a:pt x="9257" y="20199"/>
                    <a:pt x="10476" y="20551"/>
                    <a:pt x="11555" y="20551"/>
                  </a:cubicBezTo>
                  <a:cubicBezTo>
                    <a:pt x="14174" y="20551"/>
                    <a:pt x="15974" y="18479"/>
                    <a:pt x="15986" y="14887"/>
                  </a:cubicBezTo>
                  <a:cubicBezTo>
                    <a:pt x="16002" y="9815"/>
                    <a:pt x="12437" y="3639"/>
                    <a:pt x="8018" y="1095"/>
                  </a:cubicBezTo>
                  <a:cubicBezTo>
                    <a:pt x="6733" y="352"/>
                    <a:pt x="5519" y="0"/>
                    <a:pt x="4442"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19" name="Google Shape;4419;p39"/>
            <p:cNvSpPr/>
            <p:nvPr/>
          </p:nvSpPr>
          <p:spPr>
            <a:xfrm>
              <a:off x="19562425" y="3279925"/>
              <a:ext cx="1845450" cy="718900"/>
            </a:xfrm>
            <a:custGeom>
              <a:avLst/>
              <a:gdLst/>
              <a:ahLst/>
              <a:cxnLst/>
              <a:rect l="l" t="t" r="r" b="b"/>
              <a:pathLst>
                <a:path w="73818" h="28756" extrusionOk="0">
                  <a:moveTo>
                    <a:pt x="73818" y="1"/>
                  </a:moveTo>
                  <a:cubicBezTo>
                    <a:pt x="73818" y="8"/>
                    <a:pt x="73818" y="16"/>
                    <a:pt x="73818" y="23"/>
                  </a:cubicBezTo>
                  <a:lnTo>
                    <a:pt x="73818" y="23"/>
                  </a:lnTo>
                  <a:cubicBezTo>
                    <a:pt x="73818" y="16"/>
                    <a:pt x="73818" y="8"/>
                    <a:pt x="73818" y="1"/>
                  </a:cubicBezTo>
                  <a:close/>
                  <a:moveTo>
                    <a:pt x="73818" y="23"/>
                  </a:moveTo>
                  <a:cubicBezTo>
                    <a:pt x="73791" y="1238"/>
                    <a:pt x="72988" y="2467"/>
                    <a:pt x="71374" y="3399"/>
                  </a:cubicBezTo>
                  <a:lnTo>
                    <a:pt x="35051" y="24506"/>
                  </a:lnTo>
                  <a:cubicBezTo>
                    <a:pt x="33428" y="25452"/>
                    <a:pt x="31294" y="25924"/>
                    <a:pt x="29155" y="25924"/>
                  </a:cubicBezTo>
                  <a:cubicBezTo>
                    <a:pt x="27017" y="25924"/>
                    <a:pt x="24874" y="25452"/>
                    <a:pt x="23234" y="24506"/>
                  </a:cubicBezTo>
                  <a:lnTo>
                    <a:pt x="2478" y="12521"/>
                  </a:lnTo>
                  <a:cubicBezTo>
                    <a:pt x="821" y="11567"/>
                    <a:pt x="1" y="10312"/>
                    <a:pt x="18" y="9073"/>
                  </a:cubicBezTo>
                  <a:lnTo>
                    <a:pt x="18" y="9073"/>
                  </a:lnTo>
                  <a:cubicBezTo>
                    <a:pt x="1" y="10010"/>
                    <a:pt x="1" y="10964"/>
                    <a:pt x="1" y="11918"/>
                  </a:cubicBezTo>
                  <a:cubicBezTo>
                    <a:pt x="1" y="13157"/>
                    <a:pt x="821" y="14412"/>
                    <a:pt x="2478" y="15367"/>
                  </a:cubicBezTo>
                  <a:lnTo>
                    <a:pt x="23217" y="27335"/>
                  </a:lnTo>
                  <a:cubicBezTo>
                    <a:pt x="24861" y="28282"/>
                    <a:pt x="27010" y="28755"/>
                    <a:pt x="29155" y="28755"/>
                  </a:cubicBezTo>
                  <a:cubicBezTo>
                    <a:pt x="31291" y="28755"/>
                    <a:pt x="33423" y="28287"/>
                    <a:pt x="35051" y="27351"/>
                  </a:cubicBezTo>
                  <a:lnTo>
                    <a:pt x="71374" y="6227"/>
                  </a:lnTo>
                  <a:cubicBezTo>
                    <a:pt x="72981" y="5290"/>
                    <a:pt x="73801" y="4068"/>
                    <a:pt x="73801" y="2829"/>
                  </a:cubicBezTo>
                  <a:cubicBezTo>
                    <a:pt x="73801" y="1900"/>
                    <a:pt x="73801" y="953"/>
                    <a:pt x="73818" y="23"/>
                  </a:cubicBezTo>
                  <a:close/>
                </a:path>
              </a:pathLst>
            </a:custGeom>
            <a:solidFill>
              <a:srgbClr val="220B4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20" name="Google Shape;4420;p39"/>
            <p:cNvSpPr/>
            <p:nvPr/>
          </p:nvSpPr>
          <p:spPr>
            <a:xfrm>
              <a:off x="19541925" y="2858650"/>
              <a:ext cx="1886475" cy="1069400"/>
            </a:xfrm>
            <a:custGeom>
              <a:avLst/>
              <a:gdLst/>
              <a:ahLst/>
              <a:cxnLst/>
              <a:rect l="l" t="t" r="r" b="b"/>
              <a:pathLst>
                <a:path w="75459" h="42776" extrusionOk="0">
                  <a:moveTo>
                    <a:pt x="45490" y="0"/>
                  </a:moveTo>
                  <a:cubicBezTo>
                    <a:pt x="43349" y="0"/>
                    <a:pt x="41211" y="473"/>
                    <a:pt x="39587" y="1419"/>
                  </a:cubicBezTo>
                  <a:lnTo>
                    <a:pt x="3265" y="22526"/>
                  </a:lnTo>
                  <a:cubicBezTo>
                    <a:pt x="1" y="24417"/>
                    <a:pt x="17" y="27481"/>
                    <a:pt x="3298" y="29372"/>
                  </a:cubicBezTo>
                  <a:lnTo>
                    <a:pt x="24054" y="41357"/>
                  </a:lnTo>
                  <a:cubicBezTo>
                    <a:pt x="25694" y="42303"/>
                    <a:pt x="27837" y="42775"/>
                    <a:pt x="29975" y="42775"/>
                  </a:cubicBezTo>
                  <a:cubicBezTo>
                    <a:pt x="32114" y="42775"/>
                    <a:pt x="34248" y="42303"/>
                    <a:pt x="35871" y="41357"/>
                  </a:cubicBezTo>
                  <a:lnTo>
                    <a:pt x="72194" y="20250"/>
                  </a:lnTo>
                  <a:cubicBezTo>
                    <a:pt x="75458" y="18358"/>
                    <a:pt x="75441" y="15295"/>
                    <a:pt x="72161" y="13403"/>
                  </a:cubicBezTo>
                  <a:lnTo>
                    <a:pt x="51405" y="1419"/>
                  </a:lnTo>
                  <a:cubicBezTo>
                    <a:pt x="49773" y="473"/>
                    <a:pt x="47630" y="0"/>
                    <a:pt x="45490" y="0"/>
                  </a:cubicBezTo>
                  <a:close/>
                </a:path>
              </a:pathLst>
            </a:custGeom>
            <a:solidFill>
              <a:srgbClr val="8C3EE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21" name="Google Shape;4421;p39"/>
            <p:cNvSpPr/>
            <p:nvPr/>
          </p:nvSpPr>
          <p:spPr>
            <a:xfrm>
              <a:off x="18894575" y="455400"/>
              <a:ext cx="2928850" cy="3905025"/>
            </a:xfrm>
            <a:custGeom>
              <a:avLst/>
              <a:gdLst/>
              <a:ahLst/>
              <a:cxnLst/>
              <a:rect l="l" t="t" r="r" b="b"/>
              <a:pathLst>
                <a:path w="117154" h="156201" extrusionOk="0">
                  <a:moveTo>
                    <a:pt x="33" y="2003"/>
                  </a:moveTo>
                  <a:cubicBezTo>
                    <a:pt x="22" y="2009"/>
                    <a:pt x="11" y="2015"/>
                    <a:pt x="0" y="2022"/>
                  </a:cubicBezTo>
                  <a:cubicBezTo>
                    <a:pt x="11" y="2015"/>
                    <a:pt x="22" y="2009"/>
                    <a:pt x="33" y="2003"/>
                  </a:cubicBezTo>
                  <a:close/>
                  <a:moveTo>
                    <a:pt x="3494" y="0"/>
                  </a:moveTo>
                  <a:cubicBezTo>
                    <a:pt x="3280" y="0"/>
                    <a:pt x="3078" y="85"/>
                    <a:pt x="2796" y="247"/>
                  </a:cubicBezTo>
                  <a:cubicBezTo>
                    <a:pt x="1501" y="994"/>
                    <a:pt x="1309" y="1264"/>
                    <a:pt x="33" y="2003"/>
                  </a:cubicBezTo>
                  <a:lnTo>
                    <a:pt x="33" y="2003"/>
                  </a:lnTo>
                  <a:cubicBezTo>
                    <a:pt x="167" y="1927"/>
                    <a:pt x="263" y="1894"/>
                    <a:pt x="341" y="1894"/>
                  </a:cubicBezTo>
                  <a:cubicBezTo>
                    <a:pt x="625" y="1894"/>
                    <a:pt x="684" y="2324"/>
                    <a:pt x="1456" y="2775"/>
                  </a:cubicBezTo>
                  <a:lnTo>
                    <a:pt x="109604" y="65611"/>
                  </a:lnTo>
                  <a:cubicBezTo>
                    <a:pt x="111613" y="66766"/>
                    <a:pt x="113220" y="69578"/>
                    <a:pt x="113220" y="71872"/>
                  </a:cubicBezTo>
                  <a:lnTo>
                    <a:pt x="112985" y="153857"/>
                  </a:lnTo>
                  <a:cubicBezTo>
                    <a:pt x="112985" y="155012"/>
                    <a:pt x="112584" y="155816"/>
                    <a:pt x="111931" y="156201"/>
                  </a:cubicBezTo>
                  <a:cubicBezTo>
                    <a:pt x="113237" y="155431"/>
                    <a:pt x="114542" y="154677"/>
                    <a:pt x="115848" y="153907"/>
                  </a:cubicBezTo>
                  <a:cubicBezTo>
                    <a:pt x="116501" y="153539"/>
                    <a:pt x="116919" y="152719"/>
                    <a:pt x="116919" y="151581"/>
                  </a:cubicBezTo>
                  <a:lnTo>
                    <a:pt x="117137" y="69595"/>
                  </a:lnTo>
                  <a:cubicBezTo>
                    <a:pt x="117153" y="67302"/>
                    <a:pt x="115530" y="64490"/>
                    <a:pt x="113538" y="63335"/>
                  </a:cubicBezTo>
                  <a:lnTo>
                    <a:pt x="4687" y="498"/>
                  </a:lnTo>
                  <a:cubicBezTo>
                    <a:pt x="4106" y="160"/>
                    <a:pt x="3789" y="0"/>
                    <a:pt x="3494" y="0"/>
                  </a:cubicBezTo>
                  <a:close/>
                </a:path>
              </a:pathLst>
            </a:custGeom>
            <a:solidFill>
              <a:srgbClr val="944CE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22" name="Google Shape;4422;p39"/>
            <p:cNvSpPr/>
            <p:nvPr/>
          </p:nvSpPr>
          <p:spPr>
            <a:xfrm>
              <a:off x="18869050" y="494825"/>
              <a:ext cx="2908350" cy="3854125"/>
            </a:xfrm>
            <a:custGeom>
              <a:avLst/>
              <a:gdLst/>
              <a:ahLst/>
              <a:cxnLst/>
              <a:rect l="l" t="t" r="r" b="b"/>
              <a:pathLst>
                <a:path w="116334" h="154165" extrusionOk="0">
                  <a:moveTo>
                    <a:pt x="2249" y="0"/>
                  </a:moveTo>
                  <a:cubicBezTo>
                    <a:pt x="1059" y="0"/>
                    <a:pt x="234" y="944"/>
                    <a:pt x="234" y="2570"/>
                  </a:cubicBezTo>
                  <a:lnTo>
                    <a:pt x="0" y="84556"/>
                  </a:lnTo>
                  <a:cubicBezTo>
                    <a:pt x="0" y="86866"/>
                    <a:pt x="1624" y="89678"/>
                    <a:pt x="3616" y="90833"/>
                  </a:cubicBezTo>
                  <a:lnTo>
                    <a:pt x="112466" y="153669"/>
                  </a:lnTo>
                  <a:cubicBezTo>
                    <a:pt x="113046" y="154005"/>
                    <a:pt x="113596" y="154164"/>
                    <a:pt x="114084" y="154164"/>
                  </a:cubicBezTo>
                  <a:cubicBezTo>
                    <a:pt x="115274" y="154164"/>
                    <a:pt x="116099" y="153220"/>
                    <a:pt x="116099" y="151594"/>
                  </a:cubicBezTo>
                  <a:lnTo>
                    <a:pt x="116333" y="69608"/>
                  </a:lnTo>
                  <a:cubicBezTo>
                    <a:pt x="116333" y="67298"/>
                    <a:pt x="114726" y="64503"/>
                    <a:pt x="112718" y="63348"/>
                  </a:cubicBezTo>
                  <a:lnTo>
                    <a:pt x="3867" y="495"/>
                  </a:lnTo>
                  <a:cubicBezTo>
                    <a:pt x="3287" y="159"/>
                    <a:pt x="2738" y="0"/>
                    <a:pt x="2249" y="0"/>
                  </a:cubicBezTo>
                  <a:close/>
                </a:path>
              </a:pathLst>
            </a:custGeom>
            <a:solidFill>
              <a:srgbClr val="220B4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23" name="Google Shape;4423;p39"/>
            <p:cNvSpPr/>
            <p:nvPr/>
          </p:nvSpPr>
          <p:spPr>
            <a:xfrm>
              <a:off x="18901250" y="591525"/>
              <a:ext cx="2820475" cy="3567625"/>
            </a:xfrm>
            <a:custGeom>
              <a:avLst/>
              <a:gdLst/>
              <a:ahLst/>
              <a:cxnLst/>
              <a:rect l="l" t="t" r="r" b="b"/>
              <a:pathLst>
                <a:path w="112819" h="142705" extrusionOk="0">
                  <a:moveTo>
                    <a:pt x="1918" y="1"/>
                  </a:moveTo>
                  <a:cubicBezTo>
                    <a:pt x="890" y="1"/>
                    <a:pt x="202" y="688"/>
                    <a:pt x="202" y="1916"/>
                  </a:cubicBezTo>
                  <a:lnTo>
                    <a:pt x="1" y="76051"/>
                  </a:lnTo>
                  <a:cubicBezTo>
                    <a:pt x="1" y="77926"/>
                    <a:pt x="1574" y="80336"/>
                    <a:pt x="3516" y="81458"/>
                  </a:cubicBezTo>
                  <a:lnTo>
                    <a:pt x="109086" y="142152"/>
                  </a:lnTo>
                  <a:cubicBezTo>
                    <a:pt x="109744" y="142526"/>
                    <a:pt x="110361" y="142704"/>
                    <a:pt x="110890" y="142704"/>
                  </a:cubicBezTo>
                  <a:cubicBezTo>
                    <a:pt x="111923" y="142704"/>
                    <a:pt x="112618" y="142025"/>
                    <a:pt x="112618" y="140796"/>
                  </a:cubicBezTo>
                  <a:lnTo>
                    <a:pt x="112802" y="66661"/>
                  </a:lnTo>
                  <a:cubicBezTo>
                    <a:pt x="112819" y="64786"/>
                    <a:pt x="111245" y="62376"/>
                    <a:pt x="109304" y="61254"/>
                  </a:cubicBezTo>
                  <a:lnTo>
                    <a:pt x="3717" y="560"/>
                  </a:lnTo>
                  <a:cubicBezTo>
                    <a:pt x="3059" y="181"/>
                    <a:pt x="2444" y="1"/>
                    <a:pt x="1918"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24" name="Google Shape;4424;p39"/>
            <p:cNvSpPr/>
            <p:nvPr/>
          </p:nvSpPr>
          <p:spPr>
            <a:xfrm>
              <a:off x="20053700" y="3295525"/>
              <a:ext cx="70750" cy="90950"/>
            </a:xfrm>
            <a:custGeom>
              <a:avLst/>
              <a:gdLst/>
              <a:ahLst/>
              <a:cxnLst/>
              <a:rect l="l" t="t" r="r" b="b"/>
              <a:pathLst>
                <a:path w="2830" h="3638" extrusionOk="0">
                  <a:moveTo>
                    <a:pt x="780" y="0"/>
                  </a:moveTo>
                  <a:cubicBezTo>
                    <a:pt x="317" y="0"/>
                    <a:pt x="1" y="363"/>
                    <a:pt x="1" y="1000"/>
                  </a:cubicBezTo>
                  <a:cubicBezTo>
                    <a:pt x="1" y="1904"/>
                    <a:pt x="637" y="2992"/>
                    <a:pt x="1424" y="3444"/>
                  </a:cubicBezTo>
                  <a:cubicBezTo>
                    <a:pt x="1647" y="3575"/>
                    <a:pt x="1859" y="3637"/>
                    <a:pt x="2048" y="3637"/>
                  </a:cubicBezTo>
                  <a:cubicBezTo>
                    <a:pt x="2509" y="3637"/>
                    <a:pt x="2830" y="3266"/>
                    <a:pt x="2830" y="2624"/>
                  </a:cubicBezTo>
                  <a:cubicBezTo>
                    <a:pt x="2830" y="1737"/>
                    <a:pt x="2210" y="632"/>
                    <a:pt x="1424" y="197"/>
                  </a:cubicBezTo>
                  <a:cubicBezTo>
                    <a:pt x="1192" y="64"/>
                    <a:pt x="973" y="0"/>
                    <a:pt x="780" y="0"/>
                  </a:cubicBezTo>
                  <a:close/>
                </a:path>
              </a:pathLst>
            </a:custGeom>
            <a:solidFill>
              <a:srgbClr val="944CE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25" name="Google Shape;4425;p39"/>
            <p:cNvSpPr/>
            <p:nvPr/>
          </p:nvSpPr>
          <p:spPr>
            <a:xfrm>
              <a:off x="20420700" y="2817850"/>
              <a:ext cx="281225" cy="176800"/>
            </a:xfrm>
            <a:custGeom>
              <a:avLst/>
              <a:gdLst/>
              <a:ahLst/>
              <a:cxnLst/>
              <a:rect l="l" t="t" r="r" b="b"/>
              <a:pathLst>
                <a:path w="11249" h="7072" extrusionOk="0">
                  <a:moveTo>
                    <a:pt x="673" y="0"/>
                  </a:moveTo>
                  <a:cubicBezTo>
                    <a:pt x="321" y="0"/>
                    <a:pt x="1" y="279"/>
                    <a:pt x="1" y="674"/>
                  </a:cubicBezTo>
                  <a:cubicBezTo>
                    <a:pt x="1" y="925"/>
                    <a:pt x="135" y="1142"/>
                    <a:pt x="335" y="1260"/>
                  </a:cubicBezTo>
                  <a:lnTo>
                    <a:pt x="10245" y="6984"/>
                  </a:lnTo>
                  <a:cubicBezTo>
                    <a:pt x="10349" y="7044"/>
                    <a:pt x="10460" y="7072"/>
                    <a:pt x="10570" y="7072"/>
                  </a:cubicBezTo>
                  <a:cubicBezTo>
                    <a:pt x="10919" y="7072"/>
                    <a:pt x="11249" y="6793"/>
                    <a:pt x="11249" y="6398"/>
                  </a:cubicBezTo>
                  <a:cubicBezTo>
                    <a:pt x="11249" y="6147"/>
                    <a:pt x="11115" y="5930"/>
                    <a:pt x="10914" y="5812"/>
                  </a:cubicBezTo>
                  <a:lnTo>
                    <a:pt x="1005" y="88"/>
                  </a:lnTo>
                  <a:cubicBezTo>
                    <a:pt x="897" y="28"/>
                    <a:pt x="783" y="0"/>
                    <a:pt x="673" y="0"/>
                  </a:cubicBezTo>
                  <a:close/>
                </a:path>
              </a:pathLst>
            </a:custGeom>
            <a:solidFill>
              <a:srgbClr val="B32A9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26" name="Google Shape;4426;p39"/>
            <p:cNvSpPr/>
            <p:nvPr/>
          </p:nvSpPr>
          <p:spPr>
            <a:xfrm>
              <a:off x="20419025" y="2900700"/>
              <a:ext cx="235200" cy="150875"/>
            </a:xfrm>
            <a:custGeom>
              <a:avLst/>
              <a:gdLst/>
              <a:ahLst/>
              <a:cxnLst/>
              <a:rect l="l" t="t" r="r" b="b"/>
              <a:pathLst>
                <a:path w="9408" h="6035" extrusionOk="0">
                  <a:moveTo>
                    <a:pt x="673" y="1"/>
                  </a:moveTo>
                  <a:cubicBezTo>
                    <a:pt x="321" y="1"/>
                    <a:pt x="1" y="279"/>
                    <a:pt x="1" y="674"/>
                  </a:cubicBezTo>
                  <a:cubicBezTo>
                    <a:pt x="1" y="908"/>
                    <a:pt x="118" y="1126"/>
                    <a:pt x="336" y="1260"/>
                  </a:cubicBezTo>
                  <a:lnTo>
                    <a:pt x="8403" y="5947"/>
                  </a:lnTo>
                  <a:cubicBezTo>
                    <a:pt x="8512" y="6007"/>
                    <a:pt x="8625" y="6034"/>
                    <a:pt x="8736" y="6034"/>
                  </a:cubicBezTo>
                  <a:cubicBezTo>
                    <a:pt x="9088" y="6034"/>
                    <a:pt x="9408" y="5756"/>
                    <a:pt x="9408" y="5361"/>
                  </a:cubicBezTo>
                  <a:cubicBezTo>
                    <a:pt x="9408" y="5126"/>
                    <a:pt x="9291" y="4892"/>
                    <a:pt x="9073" y="4775"/>
                  </a:cubicBezTo>
                  <a:lnTo>
                    <a:pt x="1005" y="88"/>
                  </a:lnTo>
                  <a:cubicBezTo>
                    <a:pt x="897" y="28"/>
                    <a:pt x="783" y="1"/>
                    <a:pt x="673" y="1"/>
                  </a:cubicBezTo>
                  <a:close/>
                </a:path>
              </a:pathLst>
            </a:custGeom>
            <a:solidFill>
              <a:srgbClr val="B32A9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27" name="Google Shape;4427;p39"/>
            <p:cNvSpPr/>
            <p:nvPr/>
          </p:nvSpPr>
          <p:spPr>
            <a:xfrm>
              <a:off x="20421950" y="2980875"/>
              <a:ext cx="259475" cy="164250"/>
            </a:xfrm>
            <a:custGeom>
              <a:avLst/>
              <a:gdLst/>
              <a:ahLst/>
              <a:cxnLst/>
              <a:rect l="l" t="t" r="r" b="b"/>
              <a:pathLst>
                <a:path w="10379" h="6570" extrusionOk="0">
                  <a:moveTo>
                    <a:pt x="675" y="0"/>
                  </a:moveTo>
                  <a:cubicBezTo>
                    <a:pt x="327" y="0"/>
                    <a:pt x="1" y="288"/>
                    <a:pt x="1" y="681"/>
                  </a:cubicBezTo>
                  <a:cubicBezTo>
                    <a:pt x="1" y="915"/>
                    <a:pt x="135" y="1133"/>
                    <a:pt x="336" y="1267"/>
                  </a:cubicBezTo>
                  <a:lnTo>
                    <a:pt x="9375" y="6472"/>
                  </a:lnTo>
                  <a:cubicBezTo>
                    <a:pt x="9487" y="6539"/>
                    <a:pt x="9606" y="6569"/>
                    <a:pt x="9721" y="6569"/>
                  </a:cubicBezTo>
                  <a:cubicBezTo>
                    <a:pt x="10067" y="6569"/>
                    <a:pt x="10379" y="6293"/>
                    <a:pt x="10379" y="5903"/>
                  </a:cubicBezTo>
                  <a:lnTo>
                    <a:pt x="10379" y="5886"/>
                  </a:lnTo>
                  <a:cubicBezTo>
                    <a:pt x="10379" y="5652"/>
                    <a:pt x="10262" y="5435"/>
                    <a:pt x="10044" y="5317"/>
                  </a:cubicBezTo>
                  <a:lnTo>
                    <a:pt x="1005" y="95"/>
                  </a:lnTo>
                  <a:cubicBezTo>
                    <a:pt x="900" y="30"/>
                    <a:pt x="786" y="0"/>
                    <a:pt x="675" y="0"/>
                  </a:cubicBezTo>
                  <a:close/>
                </a:path>
              </a:pathLst>
            </a:custGeom>
            <a:solidFill>
              <a:srgbClr val="B32A9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28" name="Google Shape;4428;p39"/>
            <p:cNvSpPr/>
            <p:nvPr/>
          </p:nvSpPr>
          <p:spPr>
            <a:xfrm>
              <a:off x="20428225" y="2071725"/>
              <a:ext cx="856625" cy="519275"/>
            </a:xfrm>
            <a:custGeom>
              <a:avLst/>
              <a:gdLst/>
              <a:ahLst/>
              <a:cxnLst/>
              <a:rect l="l" t="t" r="r" b="b"/>
              <a:pathLst>
                <a:path w="34265" h="20771" extrusionOk="0">
                  <a:moveTo>
                    <a:pt x="1148" y="1"/>
                  </a:moveTo>
                  <a:cubicBezTo>
                    <a:pt x="548" y="1"/>
                    <a:pt x="1" y="471"/>
                    <a:pt x="1" y="1143"/>
                  </a:cubicBezTo>
                  <a:lnTo>
                    <a:pt x="1" y="1159"/>
                  </a:lnTo>
                  <a:cubicBezTo>
                    <a:pt x="1" y="1578"/>
                    <a:pt x="219" y="1946"/>
                    <a:pt x="570" y="2164"/>
                  </a:cubicBezTo>
                  <a:lnTo>
                    <a:pt x="32541" y="20610"/>
                  </a:lnTo>
                  <a:cubicBezTo>
                    <a:pt x="32725" y="20720"/>
                    <a:pt x="32923" y="20771"/>
                    <a:pt x="33116" y="20771"/>
                  </a:cubicBezTo>
                  <a:cubicBezTo>
                    <a:pt x="33711" y="20771"/>
                    <a:pt x="34265" y="20292"/>
                    <a:pt x="34265" y="19622"/>
                  </a:cubicBezTo>
                  <a:lnTo>
                    <a:pt x="34265" y="19605"/>
                  </a:lnTo>
                  <a:cubicBezTo>
                    <a:pt x="34265" y="19203"/>
                    <a:pt x="34047" y="18819"/>
                    <a:pt x="33696" y="18601"/>
                  </a:cubicBezTo>
                  <a:lnTo>
                    <a:pt x="1725" y="155"/>
                  </a:lnTo>
                  <a:cubicBezTo>
                    <a:pt x="1538" y="49"/>
                    <a:pt x="1340" y="1"/>
                    <a:pt x="1148" y="1"/>
                  </a:cubicBezTo>
                  <a:close/>
                </a:path>
              </a:pathLst>
            </a:custGeom>
            <a:solidFill>
              <a:srgbClr val="8C3EE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29" name="Google Shape;4429;p39"/>
            <p:cNvSpPr/>
            <p:nvPr/>
          </p:nvSpPr>
          <p:spPr>
            <a:xfrm>
              <a:off x="20429075" y="2192925"/>
              <a:ext cx="436900" cy="276725"/>
            </a:xfrm>
            <a:custGeom>
              <a:avLst/>
              <a:gdLst/>
              <a:ahLst/>
              <a:cxnLst/>
              <a:rect l="l" t="t" r="r" b="b"/>
              <a:pathLst>
                <a:path w="17476" h="11069" extrusionOk="0">
                  <a:moveTo>
                    <a:pt x="1159" y="0"/>
                  </a:moveTo>
                  <a:cubicBezTo>
                    <a:pt x="561" y="0"/>
                    <a:pt x="17" y="479"/>
                    <a:pt x="17" y="1149"/>
                  </a:cubicBezTo>
                  <a:cubicBezTo>
                    <a:pt x="0" y="1567"/>
                    <a:pt x="235" y="1952"/>
                    <a:pt x="586" y="2153"/>
                  </a:cubicBezTo>
                  <a:lnTo>
                    <a:pt x="15751" y="10907"/>
                  </a:lnTo>
                  <a:cubicBezTo>
                    <a:pt x="15936" y="11018"/>
                    <a:pt x="16134" y="11069"/>
                    <a:pt x="16327" y="11069"/>
                  </a:cubicBezTo>
                  <a:cubicBezTo>
                    <a:pt x="16922" y="11069"/>
                    <a:pt x="17476" y="10590"/>
                    <a:pt x="17476" y="9920"/>
                  </a:cubicBezTo>
                  <a:cubicBezTo>
                    <a:pt x="17476" y="9501"/>
                    <a:pt x="17258" y="9116"/>
                    <a:pt x="16890" y="8915"/>
                  </a:cubicBezTo>
                  <a:lnTo>
                    <a:pt x="1741" y="161"/>
                  </a:lnTo>
                  <a:cubicBezTo>
                    <a:pt x="1553" y="50"/>
                    <a:pt x="1353" y="0"/>
                    <a:pt x="1159" y="0"/>
                  </a:cubicBezTo>
                  <a:close/>
                </a:path>
              </a:pathLst>
            </a:custGeom>
            <a:solidFill>
              <a:srgbClr val="8C3EE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30" name="Google Shape;4430;p39"/>
            <p:cNvSpPr/>
            <p:nvPr/>
          </p:nvSpPr>
          <p:spPr>
            <a:xfrm>
              <a:off x="20420700" y="1677600"/>
              <a:ext cx="1076325" cy="645775"/>
            </a:xfrm>
            <a:custGeom>
              <a:avLst/>
              <a:gdLst/>
              <a:ahLst/>
              <a:cxnLst/>
              <a:rect l="l" t="t" r="r" b="b"/>
              <a:pathLst>
                <a:path w="43053" h="25831" extrusionOk="0">
                  <a:moveTo>
                    <a:pt x="1173" y="1"/>
                  </a:moveTo>
                  <a:cubicBezTo>
                    <a:pt x="569" y="1"/>
                    <a:pt x="13" y="482"/>
                    <a:pt x="1" y="1157"/>
                  </a:cubicBezTo>
                  <a:cubicBezTo>
                    <a:pt x="1" y="1575"/>
                    <a:pt x="235" y="1960"/>
                    <a:pt x="587" y="2161"/>
                  </a:cubicBezTo>
                  <a:lnTo>
                    <a:pt x="41311" y="25679"/>
                  </a:lnTo>
                  <a:cubicBezTo>
                    <a:pt x="41496" y="25783"/>
                    <a:pt x="41690" y="25830"/>
                    <a:pt x="41880" y="25830"/>
                  </a:cubicBezTo>
                  <a:cubicBezTo>
                    <a:pt x="42484" y="25830"/>
                    <a:pt x="43040" y="25349"/>
                    <a:pt x="43052" y="24674"/>
                  </a:cubicBezTo>
                  <a:cubicBezTo>
                    <a:pt x="43052" y="24256"/>
                    <a:pt x="42818" y="23871"/>
                    <a:pt x="42466" y="23670"/>
                  </a:cubicBezTo>
                  <a:lnTo>
                    <a:pt x="1742" y="152"/>
                  </a:lnTo>
                  <a:cubicBezTo>
                    <a:pt x="1557" y="48"/>
                    <a:pt x="1363" y="1"/>
                    <a:pt x="1173" y="1"/>
                  </a:cubicBezTo>
                  <a:close/>
                </a:path>
              </a:pathLst>
            </a:custGeom>
            <a:solidFill>
              <a:srgbClr val="8C3EE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31" name="Google Shape;4431;p39"/>
            <p:cNvSpPr/>
            <p:nvPr/>
          </p:nvSpPr>
          <p:spPr>
            <a:xfrm>
              <a:off x="20417350" y="1811700"/>
              <a:ext cx="972950" cy="586400"/>
            </a:xfrm>
            <a:custGeom>
              <a:avLst/>
              <a:gdLst/>
              <a:ahLst/>
              <a:cxnLst/>
              <a:rect l="l" t="t" r="r" b="b"/>
              <a:pathLst>
                <a:path w="38918" h="23456" extrusionOk="0">
                  <a:moveTo>
                    <a:pt x="1142" y="0"/>
                  </a:moveTo>
                  <a:cubicBezTo>
                    <a:pt x="545" y="0"/>
                    <a:pt x="1" y="479"/>
                    <a:pt x="1" y="1149"/>
                  </a:cubicBezTo>
                  <a:cubicBezTo>
                    <a:pt x="1" y="1567"/>
                    <a:pt x="218" y="1952"/>
                    <a:pt x="570" y="2153"/>
                  </a:cubicBezTo>
                  <a:lnTo>
                    <a:pt x="37194" y="23294"/>
                  </a:lnTo>
                  <a:cubicBezTo>
                    <a:pt x="37378" y="23405"/>
                    <a:pt x="37576" y="23455"/>
                    <a:pt x="37769" y="23455"/>
                  </a:cubicBezTo>
                  <a:cubicBezTo>
                    <a:pt x="38365" y="23455"/>
                    <a:pt x="38918" y="22976"/>
                    <a:pt x="38918" y="22306"/>
                  </a:cubicBezTo>
                  <a:cubicBezTo>
                    <a:pt x="38918" y="21888"/>
                    <a:pt x="38700" y="21503"/>
                    <a:pt x="38349" y="21302"/>
                  </a:cubicBezTo>
                  <a:lnTo>
                    <a:pt x="1725" y="161"/>
                  </a:lnTo>
                  <a:cubicBezTo>
                    <a:pt x="1536" y="51"/>
                    <a:pt x="1337" y="0"/>
                    <a:pt x="1142" y="0"/>
                  </a:cubicBezTo>
                  <a:close/>
                </a:path>
              </a:pathLst>
            </a:custGeom>
            <a:solidFill>
              <a:srgbClr val="8C3EE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32" name="Google Shape;4432;p39"/>
            <p:cNvSpPr/>
            <p:nvPr/>
          </p:nvSpPr>
          <p:spPr>
            <a:xfrm>
              <a:off x="19023875" y="2401975"/>
              <a:ext cx="551150" cy="330825"/>
            </a:xfrm>
            <a:custGeom>
              <a:avLst/>
              <a:gdLst/>
              <a:ahLst/>
              <a:cxnLst/>
              <a:rect l="l" t="t" r="r" b="b"/>
              <a:pathLst>
                <a:path w="22046" h="13233" extrusionOk="0">
                  <a:moveTo>
                    <a:pt x="591" y="1"/>
                  </a:moveTo>
                  <a:cubicBezTo>
                    <a:pt x="286" y="1"/>
                    <a:pt x="0" y="246"/>
                    <a:pt x="0" y="587"/>
                  </a:cubicBezTo>
                  <a:cubicBezTo>
                    <a:pt x="0" y="805"/>
                    <a:pt x="118" y="1005"/>
                    <a:pt x="302" y="1106"/>
                  </a:cubicBezTo>
                  <a:lnTo>
                    <a:pt x="21158" y="13158"/>
                  </a:lnTo>
                  <a:cubicBezTo>
                    <a:pt x="21248" y="13209"/>
                    <a:pt x="21345" y="13232"/>
                    <a:pt x="21441" y="13232"/>
                  </a:cubicBezTo>
                  <a:cubicBezTo>
                    <a:pt x="21751" y="13232"/>
                    <a:pt x="22045" y="12984"/>
                    <a:pt x="22045" y="12639"/>
                  </a:cubicBezTo>
                  <a:cubicBezTo>
                    <a:pt x="22045" y="12421"/>
                    <a:pt x="21928" y="12237"/>
                    <a:pt x="21744" y="12120"/>
                  </a:cubicBezTo>
                  <a:lnTo>
                    <a:pt x="888" y="85"/>
                  </a:lnTo>
                  <a:cubicBezTo>
                    <a:pt x="793" y="27"/>
                    <a:pt x="691" y="1"/>
                    <a:pt x="591" y="1"/>
                  </a:cubicBezTo>
                  <a:close/>
                </a:path>
              </a:pathLst>
            </a:custGeom>
            <a:solidFill>
              <a:srgbClr val="8C3EE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33" name="Google Shape;4433;p39"/>
            <p:cNvSpPr/>
            <p:nvPr/>
          </p:nvSpPr>
          <p:spPr>
            <a:xfrm>
              <a:off x="19022200" y="2470850"/>
              <a:ext cx="498400" cy="300250"/>
            </a:xfrm>
            <a:custGeom>
              <a:avLst/>
              <a:gdLst/>
              <a:ahLst/>
              <a:cxnLst/>
              <a:rect l="l" t="t" r="r" b="b"/>
              <a:pathLst>
                <a:path w="19936" h="12010" extrusionOk="0">
                  <a:moveTo>
                    <a:pt x="590" y="0"/>
                  </a:moveTo>
                  <a:cubicBezTo>
                    <a:pt x="284" y="0"/>
                    <a:pt x="0" y="248"/>
                    <a:pt x="0" y="594"/>
                  </a:cubicBezTo>
                  <a:cubicBezTo>
                    <a:pt x="0" y="795"/>
                    <a:pt x="101" y="996"/>
                    <a:pt x="285" y="1096"/>
                  </a:cubicBezTo>
                  <a:lnTo>
                    <a:pt x="19049" y="11926"/>
                  </a:lnTo>
                  <a:cubicBezTo>
                    <a:pt x="19144" y="11984"/>
                    <a:pt x="19245" y="12010"/>
                    <a:pt x="19343" y="12010"/>
                  </a:cubicBezTo>
                  <a:cubicBezTo>
                    <a:pt x="19645" y="12010"/>
                    <a:pt x="19923" y="11764"/>
                    <a:pt x="19936" y="11424"/>
                  </a:cubicBezTo>
                  <a:cubicBezTo>
                    <a:pt x="19936" y="11206"/>
                    <a:pt x="19819" y="11005"/>
                    <a:pt x="19635" y="10905"/>
                  </a:cubicBezTo>
                  <a:lnTo>
                    <a:pt x="871" y="75"/>
                  </a:lnTo>
                  <a:cubicBezTo>
                    <a:pt x="780" y="24"/>
                    <a:pt x="684" y="0"/>
                    <a:pt x="590" y="0"/>
                  </a:cubicBezTo>
                  <a:close/>
                </a:path>
              </a:pathLst>
            </a:custGeom>
            <a:solidFill>
              <a:srgbClr val="8C3EE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34" name="Google Shape;4434;p39"/>
            <p:cNvSpPr/>
            <p:nvPr/>
          </p:nvSpPr>
          <p:spPr>
            <a:xfrm>
              <a:off x="19650325" y="2761450"/>
              <a:ext cx="551125" cy="330800"/>
            </a:xfrm>
            <a:custGeom>
              <a:avLst/>
              <a:gdLst/>
              <a:ahLst/>
              <a:cxnLst/>
              <a:rect l="l" t="t" r="r" b="b"/>
              <a:pathLst>
                <a:path w="22045" h="13232" extrusionOk="0">
                  <a:moveTo>
                    <a:pt x="592" y="0"/>
                  </a:moveTo>
                  <a:cubicBezTo>
                    <a:pt x="286" y="0"/>
                    <a:pt x="0" y="249"/>
                    <a:pt x="0" y="603"/>
                  </a:cubicBezTo>
                  <a:cubicBezTo>
                    <a:pt x="0" y="804"/>
                    <a:pt x="117" y="1005"/>
                    <a:pt x="301" y="1105"/>
                  </a:cubicBezTo>
                  <a:lnTo>
                    <a:pt x="21158" y="13157"/>
                  </a:lnTo>
                  <a:cubicBezTo>
                    <a:pt x="21248" y="13208"/>
                    <a:pt x="21345" y="13232"/>
                    <a:pt x="21440" y="13232"/>
                  </a:cubicBezTo>
                  <a:cubicBezTo>
                    <a:pt x="21751" y="13232"/>
                    <a:pt x="22045" y="12984"/>
                    <a:pt x="22045" y="12638"/>
                  </a:cubicBezTo>
                  <a:cubicBezTo>
                    <a:pt x="22045" y="12437"/>
                    <a:pt x="21928" y="12236"/>
                    <a:pt x="21743" y="12136"/>
                  </a:cubicBezTo>
                  <a:lnTo>
                    <a:pt x="887" y="84"/>
                  </a:lnTo>
                  <a:cubicBezTo>
                    <a:pt x="793" y="27"/>
                    <a:pt x="691" y="0"/>
                    <a:pt x="592" y="0"/>
                  </a:cubicBezTo>
                  <a:close/>
                </a:path>
              </a:pathLst>
            </a:custGeom>
            <a:solidFill>
              <a:srgbClr val="8C3EE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35" name="Google Shape;4435;p39"/>
            <p:cNvSpPr/>
            <p:nvPr/>
          </p:nvSpPr>
          <p:spPr>
            <a:xfrm>
              <a:off x="19648650" y="2830300"/>
              <a:ext cx="498400" cy="300275"/>
            </a:xfrm>
            <a:custGeom>
              <a:avLst/>
              <a:gdLst/>
              <a:ahLst/>
              <a:cxnLst/>
              <a:rect l="l" t="t" r="r" b="b"/>
              <a:pathLst>
                <a:path w="19936" h="12011" extrusionOk="0">
                  <a:moveTo>
                    <a:pt x="590" y="1"/>
                  </a:moveTo>
                  <a:cubicBezTo>
                    <a:pt x="284" y="1"/>
                    <a:pt x="0" y="249"/>
                    <a:pt x="0" y="594"/>
                  </a:cubicBezTo>
                  <a:cubicBezTo>
                    <a:pt x="0" y="795"/>
                    <a:pt x="100" y="996"/>
                    <a:pt x="285" y="1096"/>
                  </a:cubicBezTo>
                  <a:lnTo>
                    <a:pt x="19049" y="11926"/>
                  </a:lnTo>
                  <a:cubicBezTo>
                    <a:pt x="19143" y="11984"/>
                    <a:pt x="19244" y="12010"/>
                    <a:pt x="19343" y="12010"/>
                  </a:cubicBezTo>
                  <a:cubicBezTo>
                    <a:pt x="19644" y="12010"/>
                    <a:pt x="19923" y="11765"/>
                    <a:pt x="19936" y="11424"/>
                  </a:cubicBezTo>
                  <a:cubicBezTo>
                    <a:pt x="19936" y="11206"/>
                    <a:pt x="19819" y="11022"/>
                    <a:pt x="19634" y="10905"/>
                  </a:cubicBezTo>
                  <a:lnTo>
                    <a:pt x="870" y="75"/>
                  </a:lnTo>
                  <a:cubicBezTo>
                    <a:pt x="780" y="24"/>
                    <a:pt x="684" y="1"/>
                    <a:pt x="590" y="1"/>
                  </a:cubicBezTo>
                  <a:close/>
                </a:path>
              </a:pathLst>
            </a:custGeom>
            <a:solidFill>
              <a:srgbClr val="8C3EE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36" name="Google Shape;4436;p39"/>
            <p:cNvSpPr/>
            <p:nvPr/>
          </p:nvSpPr>
          <p:spPr>
            <a:xfrm>
              <a:off x="20425300" y="1943750"/>
              <a:ext cx="756625" cy="461650"/>
            </a:xfrm>
            <a:custGeom>
              <a:avLst/>
              <a:gdLst/>
              <a:ahLst/>
              <a:cxnLst/>
              <a:rect l="l" t="t" r="r" b="b"/>
              <a:pathLst>
                <a:path w="30265" h="18466" extrusionOk="0">
                  <a:moveTo>
                    <a:pt x="1156" y="0"/>
                  </a:moveTo>
                  <a:cubicBezTo>
                    <a:pt x="553" y="0"/>
                    <a:pt x="1" y="481"/>
                    <a:pt x="1" y="1156"/>
                  </a:cubicBezTo>
                  <a:cubicBezTo>
                    <a:pt x="1" y="1575"/>
                    <a:pt x="218" y="1960"/>
                    <a:pt x="570" y="2161"/>
                  </a:cubicBezTo>
                  <a:lnTo>
                    <a:pt x="28540" y="18313"/>
                  </a:lnTo>
                  <a:cubicBezTo>
                    <a:pt x="28724" y="18417"/>
                    <a:pt x="28919" y="18465"/>
                    <a:pt x="29109" y="18465"/>
                  </a:cubicBezTo>
                  <a:cubicBezTo>
                    <a:pt x="29712" y="18465"/>
                    <a:pt x="30264" y="17984"/>
                    <a:pt x="30264" y="17309"/>
                  </a:cubicBezTo>
                  <a:cubicBezTo>
                    <a:pt x="30264" y="16891"/>
                    <a:pt x="30047" y="16506"/>
                    <a:pt x="29695" y="16305"/>
                  </a:cubicBezTo>
                  <a:lnTo>
                    <a:pt x="1725" y="152"/>
                  </a:lnTo>
                  <a:cubicBezTo>
                    <a:pt x="1541" y="48"/>
                    <a:pt x="1346" y="0"/>
                    <a:pt x="1156" y="0"/>
                  </a:cubicBezTo>
                  <a:close/>
                </a:path>
              </a:pathLst>
            </a:custGeom>
            <a:solidFill>
              <a:srgbClr val="8C3EE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37" name="Google Shape;4437;p39"/>
            <p:cNvSpPr/>
            <p:nvPr/>
          </p:nvSpPr>
          <p:spPr>
            <a:xfrm>
              <a:off x="20523650" y="2461725"/>
              <a:ext cx="188325" cy="123075"/>
            </a:xfrm>
            <a:custGeom>
              <a:avLst/>
              <a:gdLst/>
              <a:ahLst/>
              <a:cxnLst/>
              <a:rect l="l" t="t" r="r" b="b"/>
              <a:pathLst>
                <a:path w="7533" h="4923" extrusionOk="0">
                  <a:moveTo>
                    <a:pt x="679" y="1"/>
                  </a:moveTo>
                  <a:cubicBezTo>
                    <a:pt x="330" y="1"/>
                    <a:pt x="0" y="279"/>
                    <a:pt x="0" y="674"/>
                  </a:cubicBezTo>
                  <a:cubicBezTo>
                    <a:pt x="0" y="909"/>
                    <a:pt x="134" y="1143"/>
                    <a:pt x="335" y="1260"/>
                  </a:cubicBezTo>
                  <a:lnTo>
                    <a:pt x="6528" y="4825"/>
                  </a:lnTo>
                  <a:cubicBezTo>
                    <a:pt x="6641" y="4892"/>
                    <a:pt x="6760" y="4922"/>
                    <a:pt x="6875" y="4922"/>
                  </a:cubicBezTo>
                  <a:cubicBezTo>
                    <a:pt x="7221" y="4922"/>
                    <a:pt x="7533" y="4646"/>
                    <a:pt x="7533" y="4256"/>
                  </a:cubicBezTo>
                  <a:cubicBezTo>
                    <a:pt x="7533" y="4005"/>
                    <a:pt x="7416" y="3788"/>
                    <a:pt x="7198" y="3670"/>
                  </a:cubicBezTo>
                  <a:lnTo>
                    <a:pt x="1005" y="88"/>
                  </a:lnTo>
                  <a:cubicBezTo>
                    <a:pt x="901" y="28"/>
                    <a:pt x="789" y="1"/>
                    <a:pt x="679" y="1"/>
                  </a:cubicBezTo>
                  <a:close/>
                </a:path>
              </a:pathLst>
            </a:custGeom>
            <a:solidFill>
              <a:srgbClr val="E1AAD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38" name="Google Shape;4438;p39"/>
            <p:cNvSpPr/>
            <p:nvPr/>
          </p:nvSpPr>
          <p:spPr>
            <a:xfrm>
              <a:off x="20429500" y="2384425"/>
              <a:ext cx="69075" cy="123875"/>
            </a:xfrm>
            <a:custGeom>
              <a:avLst/>
              <a:gdLst/>
              <a:ahLst/>
              <a:cxnLst/>
              <a:rect l="l" t="t" r="r" b="b"/>
              <a:pathLst>
                <a:path w="2763" h="4955" extrusionOk="0">
                  <a:moveTo>
                    <a:pt x="0" y="0"/>
                  </a:moveTo>
                  <a:lnTo>
                    <a:pt x="0" y="3365"/>
                  </a:lnTo>
                  <a:lnTo>
                    <a:pt x="2762" y="4955"/>
                  </a:lnTo>
                  <a:lnTo>
                    <a:pt x="2762" y="1590"/>
                  </a:lnTo>
                  <a:lnTo>
                    <a:pt x="0" y="0"/>
                  </a:lnTo>
                  <a:close/>
                </a:path>
              </a:pathLst>
            </a:custGeom>
            <a:solidFill>
              <a:srgbClr val="D4B6F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39" name="Google Shape;4439;p39"/>
            <p:cNvSpPr/>
            <p:nvPr/>
          </p:nvSpPr>
          <p:spPr>
            <a:xfrm>
              <a:off x="20523650" y="2601075"/>
              <a:ext cx="188325" cy="123075"/>
            </a:xfrm>
            <a:custGeom>
              <a:avLst/>
              <a:gdLst/>
              <a:ahLst/>
              <a:cxnLst/>
              <a:rect l="l" t="t" r="r" b="b"/>
              <a:pathLst>
                <a:path w="7533" h="4923" extrusionOk="0">
                  <a:moveTo>
                    <a:pt x="672" y="1"/>
                  </a:moveTo>
                  <a:cubicBezTo>
                    <a:pt x="320" y="1"/>
                    <a:pt x="0" y="279"/>
                    <a:pt x="0" y="674"/>
                  </a:cubicBezTo>
                  <a:cubicBezTo>
                    <a:pt x="0" y="909"/>
                    <a:pt x="134" y="1143"/>
                    <a:pt x="335" y="1260"/>
                  </a:cubicBezTo>
                  <a:lnTo>
                    <a:pt x="6528" y="4825"/>
                  </a:lnTo>
                  <a:cubicBezTo>
                    <a:pt x="6641" y="4892"/>
                    <a:pt x="6760" y="4922"/>
                    <a:pt x="6875" y="4922"/>
                  </a:cubicBezTo>
                  <a:cubicBezTo>
                    <a:pt x="7221" y="4922"/>
                    <a:pt x="7533" y="4646"/>
                    <a:pt x="7533" y="4256"/>
                  </a:cubicBezTo>
                  <a:cubicBezTo>
                    <a:pt x="7533" y="4005"/>
                    <a:pt x="7416" y="3788"/>
                    <a:pt x="7198" y="3670"/>
                  </a:cubicBezTo>
                  <a:lnTo>
                    <a:pt x="1005" y="88"/>
                  </a:lnTo>
                  <a:cubicBezTo>
                    <a:pt x="897" y="28"/>
                    <a:pt x="783" y="1"/>
                    <a:pt x="672" y="1"/>
                  </a:cubicBezTo>
                  <a:close/>
                </a:path>
              </a:pathLst>
            </a:custGeom>
            <a:solidFill>
              <a:srgbClr val="E1AAD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40" name="Google Shape;4440;p39"/>
            <p:cNvSpPr/>
            <p:nvPr/>
          </p:nvSpPr>
          <p:spPr>
            <a:xfrm>
              <a:off x="20429500" y="2523775"/>
              <a:ext cx="69075" cy="123875"/>
            </a:xfrm>
            <a:custGeom>
              <a:avLst/>
              <a:gdLst/>
              <a:ahLst/>
              <a:cxnLst/>
              <a:rect l="l" t="t" r="r" b="b"/>
              <a:pathLst>
                <a:path w="2763" h="4955" extrusionOk="0">
                  <a:moveTo>
                    <a:pt x="0" y="0"/>
                  </a:moveTo>
                  <a:lnTo>
                    <a:pt x="0" y="3364"/>
                  </a:lnTo>
                  <a:lnTo>
                    <a:pt x="2762" y="4955"/>
                  </a:lnTo>
                  <a:lnTo>
                    <a:pt x="2762" y="1590"/>
                  </a:lnTo>
                  <a:lnTo>
                    <a:pt x="0" y="0"/>
                  </a:lnTo>
                  <a:close/>
                </a:path>
              </a:pathLst>
            </a:custGeom>
            <a:solidFill>
              <a:srgbClr val="AF78E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41" name="Google Shape;4441;p39"/>
            <p:cNvSpPr/>
            <p:nvPr/>
          </p:nvSpPr>
          <p:spPr>
            <a:xfrm>
              <a:off x="20523650" y="2740425"/>
              <a:ext cx="188325" cy="122825"/>
            </a:xfrm>
            <a:custGeom>
              <a:avLst/>
              <a:gdLst/>
              <a:ahLst/>
              <a:cxnLst/>
              <a:rect l="l" t="t" r="r" b="b"/>
              <a:pathLst>
                <a:path w="7533" h="4913" extrusionOk="0">
                  <a:moveTo>
                    <a:pt x="672" y="1"/>
                  </a:moveTo>
                  <a:cubicBezTo>
                    <a:pt x="320" y="1"/>
                    <a:pt x="0" y="279"/>
                    <a:pt x="0" y="674"/>
                  </a:cubicBezTo>
                  <a:cubicBezTo>
                    <a:pt x="0" y="908"/>
                    <a:pt x="134" y="1126"/>
                    <a:pt x="335" y="1243"/>
                  </a:cubicBezTo>
                  <a:lnTo>
                    <a:pt x="6528" y="4825"/>
                  </a:lnTo>
                  <a:cubicBezTo>
                    <a:pt x="6636" y="4885"/>
                    <a:pt x="6750" y="4913"/>
                    <a:pt x="6861" y="4913"/>
                  </a:cubicBezTo>
                  <a:cubicBezTo>
                    <a:pt x="7213" y="4913"/>
                    <a:pt x="7533" y="4634"/>
                    <a:pt x="7533" y="4239"/>
                  </a:cubicBezTo>
                  <a:cubicBezTo>
                    <a:pt x="7533" y="4005"/>
                    <a:pt x="7416" y="3787"/>
                    <a:pt x="7198" y="3670"/>
                  </a:cubicBezTo>
                  <a:lnTo>
                    <a:pt x="1005" y="88"/>
                  </a:lnTo>
                  <a:cubicBezTo>
                    <a:pt x="897" y="28"/>
                    <a:pt x="783" y="1"/>
                    <a:pt x="672" y="1"/>
                  </a:cubicBezTo>
                  <a:close/>
                </a:path>
              </a:pathLst>
            </a:custGeom>
            <a:solidFill>
              <a:srgbClr val="E1AAD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42" name="Google Shape;4442;p39"/>
            <p:cNvSpPr/>
            <p:nvPr/>
          </p:nvSpPr>
          <p:spPr>
            <a:xfrm>
              <a:off x="20429500" y="2663100"/>
              <a:ext cx="69075" cy="123900"/>
            </a:xfrm>
            <a:custGeom>
              <a:avLst/>
              <a:gdLst/>
              <a:ahLst/>
              <a:cxnLst/>
              <a:rect l="l" t="t" r="r" b="b"/>
              <a:pathLst>
                <a:path w="2763" h="4956" extrusionOk="0">
                  <a:moveTo>
                    <a:pt x="0" y="1"/>
                  </a:moveTo>
                  <a:lnTo>
                    <a:pt x="0" y="3365"/>
                  </a:lnTo>
                  <a:lnTo>
                    <a:pt x="2762" y="4956"/>
                  </a:lnTo>
                  <a:lnTo>
                    <a:pt x="2762" y="1591"/>
                  </a:lnTo>
                  <a:lnTo>
                    <a:pt x="0" y="1"/>
                  </a:lnTo>
                  <a:close/>
                </a:path>
              </a:pathLst>
            </a:custGeom>
            <a:solidFill>
              <a:srgbClr val="8C3EE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43" name="Google Shape;4443;p39"/>
            <p:cNvSpPr/>
            <p:nvPr/>
          </p:nvSpPr>
          <p:spPr>
            <a:xfrm>
              <a:off x="21301575" y="2732575"/>
              <a:ext cx="166575" cy="881725"/>
            </a:xfrm>
            <a:custGeom>
              <a:avLst/>
              <a:gdLst/>
              <a:ahLst/>
              <a:cxnLst/>
              <a:rect l="l" t="t" r="r" b="b"/>
              <a:pathLst>
                <a:path w="6663" h="35269" extrusionOk="0">
                  <a:moveTo>
                    <a:pt x="84" y="1"/>
                  </a:moveTo>
                  <a:lnTo>
                    <a:pt x="0" y="31469"/>
                  </a:lnTo>
                  <a:lnTo>
                    <a:pt x="6579" y="35269"/>
                  </a:lnTo>
                  <a:lnTo>
                    <a:pt x="6662" y="3800"/>
                  </a:lnTo>
                  <a:lnTo>
                    <a:pt x="84" y="1"/>
                  </a:lnTo>
                  <a:close/>
                </a:path>
              </a:pathLst>
            </a:custGeom>
            <a:solidFill>
              <a:srgbClr val="8C3EE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44" name="Google Shape;4444;p39"/>
            <p:cNvSpPr/>
            <p:nvPr/>
          </p:nvSpPr>
          <p:spPr>
            <a:xfrm>
              <a:off x="21040450" y="2894100"/>
              <a:ext cx="166150" cy="580025"/>
            </a:xfrm>
            <a:custGeom>
              <a:avLst/>
              <a:gdLst/>
              <a:ahLst/>
              <a:cxnLst/>
              <a:rect l="l" t="t" r="r" b="b"/>
              <a:pathLst>
                <a:path w="6646" h="23201" extrusionOk="0">
                  <a:moveTo>
                    <a:pt x="67" y="1"/>
                  </a:moveTo>
                  <a:lnTo>
                    <a:pt x="1" y="19401"/>
                  </a:lnTo>
                  <a:lnTo>
                    <a:pt x="6595" y="23200"/>
                  </a:lnTo>
                  <a:lnTo>
                    <a:pt x="6646" y="3800"/>
                  </a:lnTo>
                  <a:lnTo>
                    <a:pt x="67" y="1"/>
                  </a:lnTo>
                  <a:close/>
                </a:path>
              </a:pathLst>
            </a:custGeom>
            <a:solidFill>
              <a:srgbClr val="D4B6F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45" name="Google Shape;4445;p39"/>
            <p:cNvSpPr/>
            <p:nvPr/>
          </p:nvSpPr>
          <p:spPr>
            <a:xfrm>
              <a:off x="20796475" y="2613325"/>
              <a:ext cx="166575" cy="715175"/>
            </a:xfrm>
            <a:custGeom>
              <a:avLst/>
              <a:gdLst/>
              <a:ahLst/>
              <a:cxnLst/>
              <a:rect l="l" t="t" r="r" b="b"/>
              <a:pathLst>
                <a:path w="6663" h="28607" extrusionOk="0">
                  <a:moveTo>
                    <a:pt x="68" y="0"/>
                  </a:moveTo>
                  <a:lnTo>
                    <a:pt x="1" y="24790"/>
                  </a:lnTo>
                  <a:lnTo>
                    <a:pt x="6596" y="28606"/>
                  </a:lnTo>
                  <a:lnTo>
                    <a:pt x="6663" y="3800"/>
                  </a:lnTo>
                  <a:lnTo>
                    <a:pt x="68" y="0"/>
                  </a:lnTo>
                  <a:close/>
                </a:path>
              </a:pathLst>
            </a:custGeom>
            <a:solidFill>
              <a:srgbClr val="B32A9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46" name="Google Shape;4446;p39"/>
            <p:cNvSpPr/>
            <p:nvPr/>
          </p:nvSpPr>
          <p:spPr>
            <a:xfrm>
              <a:off x="19506775" y="2187825"/>
              <a:ext cx="346100" cy="444425"/>
            </a:xfrm>
            <a:custGeom>
              <a:avLst/>
              <a:gdLst/>
              <a:ahLst/>
              <a:cxnLst/>
              <a:rect l="l" t="t" r="r" b="b"/>
              <a:pathLst>
                <a:path w="13844" h="17777" extrusionOk="0">
                  <a:moveTo>
                    <a:pt x="4498" y="1915"/>
                  </a:moveTo>
                  <a:cubicBezTo>
                    <a:pt x="5232" y="1915"/>
                    <a:pt x="6059" y="2154"/>
                    <a:pt x="6930" y="2658"/>
                  </a:cubicBezTo>
                  <a:cubicBezTo>
                    <a:pt x="9927" y="4382"/>
                    <a:pt x="12354" y="8584"/>
                    <a:pt x="12337" y="12015"/>
                  </a:cubicBezTo>
                  <a:cubicBezTo>
                    <a:pt x="12337" y="14459"/>
                    <a:pt x="11109" y="15869"/>
                    <a:pt x="9328" y="15869"/>
                  </a:cubicBezTo>
                  <a:cubicBezTo>
                    <a:pt x="8595" y="15869"/>
                    <a:pt x="7770" y="15631"/>
                    <a:pt x="6897" y="15129"/>
                  </a:cubicBezTo>
                  <a:cubicBezTo>
                    <a:pt x="3901" y="13405"/>
                    <a:pt x="1474" y="9186"/>
                    <a:pt x="1490" y="5755"/>
                  </a:cubicBezTo>
                  <a:cubicBezTo>
                    <a:pt x="1490" y="3315"/>
                    <a:pt x="2722" y="1915"/>
                    <a:pt x="4498" y="1915"/>
                  </a:cubicBezTo>
                  <a:close/>
                  <a:moveTo>
                    <a:pt x="3843" y="0"/>
                  </a:moveTo>
                  <a:cubicBezTo>
                    <a:pt x="1577" y="0"/>
                    <a:pt x="13" y="1796"/>
                    <a:pt x="1" y="4901"/>
                  </a:cubicBezTo>
                  <a:cubicBezTo>
                    <a:pt x="1" y="9270"/>
                    <a:pt x="3081" y="14626"/>
                    <a:pt x="6897" y="16836"/>
                  </a:cubicBezTo>
                  <a:cubicBezTo>
                    <a:pt x="8008" y="17474"/>
                    <a:pt x="9057" y="17776"/>
                    <a:pt x="9988" y="17776"/>
                  </a:cubicBezTo>
                  <a:cubicBezTo>
                    <a:pt x="12255" y="17776"/>
                    <a:pt x="13815" y="15983"/>
                    <a:pt x="13827" y="12886"/>
                  </a:cubicBezTo>
                  <a:cubicBezTo>
                    <a:pt x="13843" y="8500"/>
                    <a:pt x="10747" y="3144"/>
                    <a:pt x="6947" y="951"/>
                  </a:cubicBezTo>
                  <a:cubicBezTo>
                    <a:pt x="5833" y="306"/>
                    <a:pt x="4778" y="0"/>
                    <a:pt x="3843" y="0"/>
                  </a:cubicBezTo>
                  <a:close/>
                </a:path>
              </a:pathLst>
            </a:custGeom>
            <a:solidFill>
              <a:srgbClr val="D9D6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47" name="Google Shape;4447;p39"/>
            <p:cNvSpPr/>
            <p:nvPr/>
          </p:nvSpPr>
          <p:spPr>
            <a:xfrm>
              <a:off x="19506350" y="2185575"/>
              <a:ext cx="173275" cy="420650"/>
            </a:xfrm>
            <a:custGeom>
              <a:avLst/>
              <a:gdLst/>
              <a:ahLst/>
              <a:cxnLst/>
              <a:rect l="l" t="t" r="r" b="b"/>
              <a:pathLst>
                <a:path w="6931" h="16826" extrusionOk="0">
                  <a:moveTo>
                    <a:pt x="3849" y="1"/>
                  </a:moveTo>
                  <a:cubicBezTo>
                    <a:pt x="1582" y="1"/>
                    <a:pt x="13" y="1798"/>
                    <a:pt x="1" y="4908"/>
                  </a:cubicBezTo>
                  <a:cubicBezTo>
                    <a:pt x="1" y="9276"/>
                    <a:pt x="3081" y="14633"/>
                    <a:pt x="6897" y="16826"/>
                  </a:cubicBezTo>
                  <a:lnTo>
                    <a:pt x="6897" y="15118"/>
                  </a:lnTo>
                  <a:cubicBezTo>
                    <a:pt x="3901" y="13394"/>
                    <a:pt x="1474" y="9193"/>
                    <a:pt x="1491" y="5761"/>
                  </a:cubicBezTo>
                  <a:cubicBezTo>
                    <a:pt x="1491" y="3317"/>
                    <a:pt x="2718" y="1908"/>
                    <a:pt x="4500" y="1908"/>
                  </a:cubicBezTo>
                  <a:cubicBezTo>
                    <a:pt x="5232" y="1908"/>
                    <a:pt x="6058" y="2146"/>
                    <a:pt x="6931" y="2648"/>
                  </a:cubicBezTo>
                  <a:lnTo>
                    <a:pt x="6931" y="941"/>
                  </a:lnTo>
                  <a:cubicBezTo>
                    <a:pt x="5826" y="303"/>
                    <a:pt x="4779" y="1"/>
                    <a:pt x="3849" y="1"/>
                  </a:cubicBezTo>
                  <a:close/>
                </a:path>
              </a:pathLst>
            </a:custGeom>
            <a:solidFill>
              <a:srgbClr val="D4B6F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48" name="Google Shape;4448;p39"/>
            <p:cNvSpPr/>
            <p:nvPr/>
          </p:nvSpPr>
          <p:spPr>
            <a:xfrm>
              <a:off x="19571650" y="2325400"/>
              <a:ext cx="48150" cy="90325"/>
            </a:xfrm>
            <a:custGeom>
              <a:avLst/>
              <a:gdLst/>
              <a:ahLst/>
              <a:cxnLst/>
              <a:rect l="l" t="t" r="r" b="b"/>
              <a:pathLst>
                <a:path w="1926" h="3613" extrusionOk="0">
                  <a:moveTo>
                    <a:pt x="335" y="1"/>
                  </a:moveTo>
                  <a:lnTo>
                    <a:pt x="184" y="1440"/>
                  </a:lnTo>
                  <a:lnTo>
                    <a:pt x="753" y="1758"/>
                  </a:lnTo>
                  <a:cubicBezTo>
                    <a:pt x="1423" y="2160"/>
                    <a:pt x="1641" y="2528"/>
                    <a:pt x="1641" y="2913"/>
                  </a:cubicBezTo>
                  <a:cubicBezTo>
                    <a:pt x="1641" y="3145"/>
                    <a:pt x="1548" y="3277"/>
                    <a:pt x="1367" y="3277"/>
                  </a:cubicBezTo>
                  <a:cubicBezTo>
                    <a:pt x="1260" y="3277"/>
                    <a:pt x="1122" y="3231"/>
                    <a:pt x="954" y="3131"/>
                  </a:cubicBezTo>
                  <a:cubicBezTo>
                    <a:pt x="603" y="2930"/>
                    <a:pt x="301" y="2612"/>
                    <a:pt x="134" y="2311"/>
                  </a:cubicBezTo>
                  <a:lnTo>
                    <a:pt x="0" y="2478"/>
                  </a:lnTo>
                  <a:cubicBezTo>
                    <a:pt x="201" y="2846"/>
                    <a:pt x="569" y="3198"/>
                    <a:pt x="954" y="3432"/>
                  </a:cubicBezTo>
                  <a:cubicBezTo>
                    <a:pt x="1174" y="3556"/>
                    <a:pt x="1354" y="3612"/>
                    <a:pt x="1497" y="3612"/>
                  </a:cubicBezTo>
                  <a:cubicBezTo>
                    <a:pt x="1778" y="3612"/>
                    <a:pt x="1914" y="3397"/>
                    <a:pt x="1925" y="3064"/>
                  </a:cubicBezTo>
                  <a:cubicBezTo>
                    <a:pt x="1925" y="2528"/>
                    <a:pt x="1624" y="1976"/>
                    <a:pt x="820" y="1524"/>
                  </a:cubicBezTo>
                  <a:lnTo>
                    <a:pt x="469" y="1323"/>
                  </a:lnTo>
                  <a:lnTo>
                    <a:pt x="569" y="403"/>
                  </a:lnTo>
                  <a:lnTo>
                    <a:pt x="1774" y="1106"/>
                  </a:lnTo>
                  <a:lnTo>
                    <a:pt x="1774" y="821"/>
                  </a:lnTo>
                  <a:lnTo>
                    <a:pt x="335" y="1"/>
                  </a:lnTo>
                  <a:close/>
                </a:path>
              </a:pathLst>
            </a:custGeom>
            <a:solidFill>
              <a:srgbClr val="958AA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49" name="Google Shape;4449;p39"/>
            <p:cNvSpPr/>
            <p:nvPr/>
          </p:nvSpPr>
          <p:spPr>
            <a:xfrm>
              <a:off x="19628125" y="2364200"/>
              <a:ext cx="53175" cy="84375"/>
            </a:xfrm>
            <a:custGeom>
              <a:avLst/>
              <a:gdLst/>
              <a:ahLst/>
              <a:cxnLst/>
              <a:rect l="l" t="t" r="r" b="b"/>
              <a:pathLst>
                <a:path w="2127" h="3375" extrusionOk="0">
                  <a:moveTo>
                    <a:pt x="744" y="324"/>
                  </a:moveTo>
                  <a:cubicBezTo>
                    <a:pt x="838" y="324"/>
                    <a:pt x="942" y="357"/>
                    <a:pt x="1055" y="424"/>
                  </a:cubicBezTo>
                  <a:cubicBezTo>
                    <a:pt x="1524" y="692"/>
                    <a:pt x="1842" y="1311"/>
                    <a:pt x="1842" y="2131"/>
                  </a:cubicBezTo>
                  <a:cubicBezTo>
                    <a:pt x="1842" y="2750"/>
                    <a:pt x="1652" y="3045"/>
                    <a:pt x="1364" y="3045"/>
                  </a:cubicBezTo>
                  <a:cubicBezTo>
                    <a:pt x="1271" y="3045"/>
                    <a:pt x="1167" y="3013"/>
                    <a:pt x="1055" y="2952"/>
                  </a:cubicBezTo>
                  <a:cubicBezTo>
                    <a:pt x="587" y="2684"/>
                    <a:pt x="269" y="2048"/>
                    <a:pt x="285" y="1228"/>
                  </a:cubicBezTo>
                  <a:cubicBezTo>
                    <a:pt x="285" y="625"/>
                    <a:pt x="464" y="324"/>
                    <a:pt x="744" y="324"/>
                  </a:cubicBezTo>
                  <a:close/>
                  <a:moveTo>
                    <a:pt x="616" y="1"/>
                  </a:moveTo>
                  <a:cubicBezTo>
                    <a:pt x="246" y="1"/>
                    <a:pt x="1" y="362"/>
                    <a:pt x="1" y="1077"/>
                  </a:cubicBezTo>
                  <a:cubicBezTo>
                    <a:pt x="1" y="2048"/>
                    <a:pt x="436" y="2885"/>
                    <a:pt x="1055" y="3236"/>
                  </a:cubicBezTo>
                  <a:cubicBezTo>
                    <a:pt x="1214" y="3329"/>
                    <a:pt x="1362" y="3375"/>
                    <a:pt x="1495" y="3375"/>
                  </a:cubicBezTo>
                  <a:cubicBezTo>
                    <a:pt x="1866" y="3375"/>
                    <a:pt x="2114" y="3014"/>
                    <a:pt x="2127" y="2299"/>
                  </a:cubicBezTo>
                  <a:cubicBezTo>
                    <a:pt x="2127" y="1328"/>
                    <a:pt x="1675" y="491"/>
                    <a:pt x="1055" y="140"/>
                  </a:cubicBezTo>
                  <a:cubicBezTo>
                    <a:pt x="897" y="47"/>
                    <a:pt x="748" y="1"/>
                    <a:pt x="616" y="1"/>
                  </a:cubicBezTo>
                  <a:close/>
                </a:path>
              </a:pathLst>
            </a:custGeom>
            <a:solidFill>
              <a:srgbClr val="958AA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50" name="Google Shape;4450;p39"/>
            <p:cNvSpPr/>
            <p:nvPr/>
          </p:nvSpPr>
          <p:spPr>
            <a:xfrm>
              <a:off x="19689650" y="2394550"/>
              <a:ext cx="30150" cy="45450"/>
            </a:xfrm>
            <a:custGeom>
              <a:avLst/>
              <a:gdLst/>
              <a:ahLst/>
              <a:cxnLst/>
              <a:rect l="l" t="t" r="r" b="b"/>
              <a:pathLst>
                <a:path w="1206" h="1818" extrusionOk="0">
                  <a:moveTo>
                    <a:pt x="441" y="231"/>
                  </a:moveTo>
                  <a:cubicBezTo>
                    <a:pt x="490" y="231"/>
                    <a:pt x="544" y="248"/>
                    <a:pt x="603" y="281"/>
                  </a:cubicBezTo>
                  <a:cubicBezTo>
                    <a:pt x="854" y="432"/>
                    <a:pt x="1021" y="750"/>
                    <a:pt x="1021" y="1152"/>
                  </a:cubicBezTo>
                  <a:cubicBezTo>
                    <a:pt x="1021" y="1453"/>
                    <a:pt x="927" y="1604"/>
                    <a:pt x="774" y="1604"/>
                  </a:cubicBezTo>
                  <a:cubicBezTo>
                    <a:pt x="723" y="1604"/>
                    <a:pt x="666" y="1587"/>
                    <a:pt x="603" y="1553"/>
                  </a:cubicBezTo>
                  <a:cubicBezTo>
                    <a:pt x="352" y="1403"/>
                    <a:pt x="201" y="1068"/>
                    <a:pt x="201" y="683"/>
                  </a:cubicBezTo>
                  <a:cubicBezTo>
                    <a:pt x="201" y="382"/>
                    <a:pt x="295" y="231"/>
                    <a:pt x="441" y="231"/>
                  </a:cubicBezTo>
                  <a:close/>
                  <a:moveTo>
                    <a:pt x="346" y="1"/>
                  </a:moveTo>
                  <a:cubicBezTo>
                    <a:pt x="135" y="1"/>
                    <a:pt x="0" y="198"/>
                    <a:pt x="0" y="566"/>
                  </a:cubicBezTo>
                  <a:cubicBezTo>
                    <a:pt x="0" y="1068"/>
                    <a:pt x="252" y="1537"/>
                    <a:pt x="603" y="1738"/>
                  </a:cubicBezTo>
                  <a:cubicBezTo>
                    <a:pt x="697" y="1791"/>
                    <a:pt x="784" y="1817"/>
                    <a:pt x="860" y="1817"/>
                  </a:cubicBezTo>
                  <a:cubicBezTo>
                    <a:pt x="1071" y="1817"/>
                    <a:pt x="1206" y="1620"/>
                    <a:pt x="1206" y="1252"/>
                  </a:cubicBezTo>
                  <a:cubicBezTo>
                    <a:pt x="1206" y="750"/>
                    <a:pt x="955" y="281"/>
                    <a:pt x="603" y="80"/>
                  </a:cubicBezTo>
                  <a:cubicBezTo>
                    <a:pt x="509" y="27"/>
                    <a:pt x="422" y="1"/>
                    <a:pt x="346" y="1"/>
                  </a:cubicBezTo>
                  <a:close/>
                </a:path>
              </a:pathLst>
            </a:custGeom>
            <a:solidFill>
              <a:srgbClr val="958AA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51" name="Google Shape;4451;p39"/>
            <p:cNvSpPr/>
            <p:nvPr/>
          </p:nvSpPr>
          <p:spPr>
            <a:xfrm>
              <a:off x="19730250" y="2453975"/>
              <a:ext cx="30150" cy="45450"/>
            </a:xfrm>
            <a:custGeom>
              <a:avLst/>
              <a:gdLst/>
              <a:ahLst/>
              <a:cxnLst/>
              <a:rect l="l" t="t" r="r" b="b"/>
              <a:pathLst>
                <a:path w="1206" h="1818" extrusionOk="0">
                  <a:moveTo>
                    <a:pt x="430" y="224"/>
                  </a:moveTo>
                  <a:cubicBezTo>
                    <a:pt x="480" y="224"/>
                    <a:pt x="538" y="242"/>
                    <a:pt x="603" y="281"/>
                  </a:cubicBezTo>
                  <a:cubicBezTo>
                    <a:pt x="854" y="432"/>
                    <a:pt x="1021" y="750"/>
                    <a:pt x="1004" y="1152"/>
                  </a:cubicBezTo>
                  <a:cubicBezTo>
                    <a:pt x="1004" y="1438"/>
                    <a:pt x="921" y="1594"/>
                    <a:pt x="776" y="1594"/>
                  </a:cubicBezTo>
                  <a:cubicBezTo>
                    <a:pt x="725" y="1594"/>
                    <a:pt x="667" y="1575"/>
                    <a:pt x="603" y="1537"/>
                  </a:cubicBezTo>
                  <a:cubicBezTo>
                    <a:pt x="352" y="1403"/>
                    <a:pt x="184" y="1068"/>
                    <a:pt x="201" y="666"/>
                  </a:cubicBezTo>
                  <a:cubicBezTo>
                    <a:pt x="201" y="380"/>
                    <a:pt x="284" y="224"/>
                    <a:pt x="430" y="224"/>
                  </a:cubicBezTo>
                  <a:close/>
                  <a:moveTo>
                    <a:pt x="345" y="1"/>
                  </a:moveTo>
                  <a:cubicBezTo>
                    <a:pt x="135" y="1"/>
                    <a:pt x="0" y="198"/>
                    <a:pt x="0" y="566"/>
                  </a:cubicBezTo>
                  <a:cubicBezTo>
                    <a:pt x="0" y="1068"/>
                    <a:pt x="251" y="1537"/>
                    <a:pt x="603" y="1737"/>
                  </a:cubicBezTo>
                  <a:cubicBezTo>
                    <a:pt x="697" y="1791"/>
                    <a:pt x="783" y="1817"/>
                    <a:pt x="860" y="1817"/>
                  </a:cubicBezTo>
                  <a:cubicBezTo>
                    <a:pt x="1070" y="1817"/>
                    <a:pt x="1205" y="1620"/>
                    <a:pt x="1205" y="1252"/>
                  </a:cubicBezTo>
                  <a:cubicBezTo>
                    <a:pt x="1205" y="767"/>
                    <a:pt x="954" y="281"/>
                    <a:pt x="603" y="80"/>
                  </a:cubicBezTo>
                  <a:cubicBezTo>
                    <a:pt x="509" y="27"/>
                    <a:pt x="422" y="1"/>
                    <a:pt x="345" y="1"/>
                  </a:cubicBezTo>
                  <a:close/>
                </a:path>
              </a:pathLst>
            </a:custGeom>
            <a:solidFill>
              <a:srgbClr val="958AA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52" name="Google Shape;4452;p39"/>
            <p:cNvSpPr/>
            <p:nvPr/>
          </p:nvSpPr>
          <p:spPr>
            <a:xfrm>
              <a:off x="19699700" y="2420400"/>
              <a:ext cx="51075" cy="53175"/>
            </a:xfrm>
            <a:custGeom>
              <a:avLst/>
              <a:gdLst/>
              <a:ahLst/>
              <a:cxnLst/>
              <a:rect l="l" t="t" r="r" b="b"/>
              <a:pathLst>
                <a:path w="2043" h="2127" extrusionOk="0">
                  <a:moveTo>
                    <a:pt x="1808" y="1"/>
                  </a:moveTo>
                  <a:lnTo>
                    <a:pt x="0" y="1992"/>
                  </a:lnTo>
                  <a:lnTo>
                    <a:pt x="218" y="2126"/>
                  </a:lnTo>
                  <a:lnTo>
                    <a:pt x="2042" y="134"/>
                  </a:lnTo>
                  <a:lnTo>
                    <a:pt x="1808" y="1"/>
                  </a:lnTo>
                  <a:close/>
                </a:path>
              </a:pathLst>
            </a:custGeom>
            <a:solidFill>
              <a:srgbClr val="958AA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53" name="Google Shape;4453;p39"/>
            <p:cNvSpPr/>
            <p:nvPr/>
          </p:nvSpPr>
          <p:spPr>
            <a:xfrm>
              <a:off x="19924825" y="2431775"/>
              <a:ext cx="345675" cy="444275"/>
            </a:xfrm>
            <a:custGeom>
              <a:avLst/>
              <a:gdLst/>
              <a:ahLst/>
              <a:cxnLst/>
              <a:rect l="l" t="t" r="r" b="b"/>
              <a:pathLst>
                <a:path w="13827" h="17771" extrusionOk="0">
                  <a:moveTo>
                    <a:pt x="4500" y="1902"/>
                  </a:moveTo>
                  <a:cubicBezTo>
                    <a:pt x="5232" y="1902"/>
                    <a:pt x="6058" y="2140"/>
                    <a:pt x="6930" y="2642"/>
                  </a:cubicBezTo>
                  <a:cubicBezTo>
                    <a:pt x="9926" y="4383"/>
                    <a:pt x="12354" y="8584"/>
                    <a:pt x="12337" y="12016"/>
                  </a:cubicBezTo>
                  <a:cubicBezTo>
                    <a:pt x="12337" y="14460"/>
                    <a:pt x="11109" y="15869"/>
                    <a:pt x="9327" y="15869"/>
                  </a:cubicBezTo>
                  <a:cubicBezTo>
                    <a:pt x="8595" y="15869"/>
                    <a:pt x="7769" y="15631"/>
                    <a:pt x="6897" y="15129"/>
                  </a:cubicBezTo>
                  <a:cubicBezTo>
                    <a:pt x="3901" y="13388"/>
                    <a:pt x="1474" y="9187"/>
                    <a:pt x="1490" y="5756"/>
                  </a:cubicBezTo>
                  <a:cubicBezTo>
                    <a:pt x="1490" y="3312"/>
                    <a:pt x="2718" y="1902"/>
                    <a:pt x="4500" y="1902"/>
                  </a:cubicBezTo>
                  <a:close/>
                  <a:moveTo>
                    <a:pt x="3837" y="1"/>
                  </a:moveTo>
                  <a:cubicBezTo>
                    <a:pt x="1576" y="1"/>
                    <a:pt x="12" y="1797"/>
                    <a:pt x="1" y="4902"/>
                  </a:cubicBezTo>
                  <a:cubicBezTo>
                    <a:pt x="1" y="9271"/>
                    <a:pt x="3080" y="14627"/>
                    <a:pt x="6897" y="16820"/>
                  </a:cubicBezTo>
                  <a:cubicBezTo>
                    <a:pt x="8006" y="17465"/>
                    <a:pt x="9057" y="17770"/>
                    <a:pt x="9990" y="17770"/>
                  </a:cubicBezTo>
                  <a:cubicBezTo>
                    <a:pt x="12251" y="17770"/>
                    <a:pt x="13815" y="15974"/>
                    <a:pt x="13827" y="12869"/>
                  </a:cubicBezTo>
                  <a:cubicBezTo>
                    <a:pt x="13827" y="8501"/>
                    <a:pt x="10747" y="3144"/>
                    <a:pt x="6930" y="952"/>
                  </a:cubicBezTo>
                  <a:cubicBezTo>
                    <a:pt x="5821" y="306"/>
                    <a:pt x="4770" y="1"/>
                    <a:pt x="3837" y="1"/>
                  </a:cubicBezTo>
                  <a:close/>
                </a:path>
              </a:pathLst>
            </a:custGeom>
            <a:solidFill>
              <a:srgbClr val="D9D6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54" name="Google Shape;4454;p39"/>
            <p:cNvSpPr/>
            <p:nvPr/>
          </p:nvSpPr>
          <p:spPr>
            <a:xfrm>
              <a:off x="19924400" y="2431775"/>
              <a:ext cx="346100" cy="444275"/>
            </a:xfrm>
            <a:custGeom>
              <a:avLst/>
              <a:gdLst/>
              <a:ahLst/>
              <a:cxnLst/>
              <a:rect l="l" t="t" r="r" b="b"/>
              <a:pathLst>
                <a:path w="13844" h="17771" extrusionOk="0">
                  <a:moveTo>
                    <a:pt x="3854" y="1"/>
                  </a:moveTo>
                  <a:cubicBezTo>
                    <a:pt x="1593" y="1"/>
                    <a:pt x="29" y="1797"/>
                    <a:pt x="18" y="4902"/>
                  </a:cubicBezTo>
                  <a:cubicBezTo>
                    <a:pt x="1" y="9271"/>
                    <a:pt x="3097" y="14627"/>
                    <a:pt x="6914" y="16820"/>
                  </a:cubicBezTo>
                  <a:cubicBezTo>
                    <a:pt x="8023" y="17465"/>
                    <a:pt x="9074" y="17770"/>
                    <a:pt x="10007" y="17770"/>
                  </a:cubicBezTo>
                  <a:cubicBezTo>
                    <a:pt x="12268" y="17770"/>
                    <a:pt x="13832" y="15974"/>
                    <a:pt x="13844" y="12869"/>
                  </a:cubicBezTo>
                  <a:cubicBezTo>
                    <a:pt x="13844" y="9907"/>
                    <a:pt x="12438" y="6392"/>
                    <a:pt x="10144" y="3697"/>
                  </a:cubicBezTo>
                  <a:lnTo>
                    <a:pt x="9458" y="4801"/>
                  </a:lnTo>
                  <a:cubicBezTo>
                    <a:pt x="11249" y="6927"/>
                    <a:pt x="12371" y="9689"/>
                    <a:pt x="12354" y="12016"/>
                  </a:cubicBezTo>
                  <a:cubicBezTo>
                    <a:pt x="12354" y="14460"/>
                    <a:pt x="11126" y="15869"/>
                    <a:pt x="9344" y="15869"/>
                  </a:cubicBezTo>
                  <a:cubicBezTo>
                    <a:pt x="8612" y="15869"/>
                    <a:pt x="7786" y="15631"/>
                    <a:pt x="6914" y="15129"/>
                  </a:cubicBezTo>
                  <a:cubicBezTo>
                    <a:pt x="3918" y="13388"/>
                    <a:pt x="1491" y="9187"/>
                    <a:pt x="1507" y="5756"/>
                  </a:cubicBezTo>
                  <a:cubicBezTo>
                    <a:pt x="1507" y="3312"/>
                    <a:pt x="2735" y="1902"/>
                    <a:pt x="4517" y="1902"/>
                  </a:cubicBezTo>
                  <a:cubicBezTo>
                    <a:pt x="5249" y="1902"/>
                    <a:pt x="6075" y="2140"/>
                    <a:pt x="6947" y="2642"/>
                  </a:cubicBezTo>
                  <a:lnTo>
                    <a:pt x="6947" y="952"/>
                  </a:lnTo>
                  <a:cubicBezTo>
                    <a:pt x="5838" y="306"/>
                    <a:pt x="4787" y="1"/>
                    <a:pt x="3854" y="1"/>
                  </a:cubicBezTo>
                  <a:close/>
                </a:path>
              </a:pathLst>
            </a:custGeom>
            <a:solidFill>
              <a:srgbClr val="E2AED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55" name="Google Shape;4455;p39"/>
            <p:cNvSpPr/>
            <p:nvPr/>
          </p:nvSpPr>
          <p:spPr>
            <a:xfrm>
              <a:off x="20003075" y="2586500"/>
              <a:ext cx="49825" cy="84300"/>
            </a:xfrm>
            <a:custGeom>
              <a:avLst/>
              <a:gdLst/>
              <a:ahLst/>
              <a:cxnLst/>
              <a:rect l="l" t="t" r="r" b="b"/>
              <a:pathLst>
                <a:path w="1993" h="3372" extrusionOk="0">
                  <a:moveTo>
                    <a:pt x="575" y="308"/>
                  </a:moveTo>
                  <a:cubicBezTo>
                    <a:pt x="671" y="308"/>
                    <a:pt x="788" y="345"/>
                    <a:pt x="921" y="420"/>
                  </a:cubicBezTo>
                  <a:cubicBezTo>
                    <a:pt x="1373" y="688"/>
                    <a:pt x="1624" y="1140"/>
                    <a:pt x="1624" y="1475"/>
                  </a:cubicBezTo>
                  <a:cubicBezTo>
                    <a:pt x="1624" y="1730"/>
                    <a:pt x="1499" y="1875"/>
                    <a:pt x="1297" y="1875"/>
                  </a:cubicBezTo>
                  <a:cubicBezTo>
                    <a:pt x="1195" y="1875"/>
                    <a:pt x="1073" y="1838"/>
                    <a:pt x="938" y="1759"/>
                  </a:cubicBezTo>
                  <a:cubicBezTo>
                    <a:pt x="536" y="1508"/>
                    <a:pt x="268" y="1107"/>
                    <a:pt x="268" y="705"/>
                  </a:cubicBezTo>
                  <a:cubicBezTo>
                    <a:pt x="279" y="442"/>
                    <a:pt x="391" y="308"/>
                    <a:pt x="575" y="308"/>
                  </a:cubicBezTo>
                  <a:close/>
                  <a:moveTo>
                    <a:pt x="447" y="1"/>
                  </a:moveTo>
                  <a:cubicBezTo>
                    <a:pt x="177" y="1"/>
                    <a:pt x="1" y="194"/>
                    <a:pt x="1" y="571"/>
                  </a:cubicBezTo>
                  <a:cubicBezTo>
                    <a:pt x="1" y="1123"/>
                    <a:pt x="369" y="1692"/>
                    <a:pt x="888" y="1994"/>
                  </a:cubicBezTo>
                  <a:cubicBezTo>
                    <a:pt x="1059" y="2095"/>
                    <a:pt x="1219" y="2145"/>
                    <a:pt x="1355" y="2145"/>
                  </a:cubicBezTo>
                  <a:cubicBezTo>
                    <a:pt x="1512" y="2145"/>
                    <a:pt x="1636" y="2078"/>
                    <a:pt x="1708" y="1943"/>
                  </a:cubicBezTo>
                  <a:cubicBezTo>
                    <a:pt x="1708" y="2027"/>
                    <a:pt x="1725" y="2128"/>
                    <a:pt x="1725" y="2195"/>
                  </a:cubicBezTo>
                  <a:cubicBezTo>
                    <a:pt x="1713" y="2770"/>
                    <a:pt x="1528" y="3048"/>
                    <a:pt x="1223" y="3048"/>
                  </a:cubicBezTo>
                  <a:cubicBezTo>
                    <a:pt x="1093" y="3048"/>
                    <a:pt x="941" y="2998"/>
                    <a:pt x="771" y="2898"/>
                  </a:cubicBezTo>
                  <a:cubicBezTo>
                    <a:pt x="570" y="2780"/>
                    <a:pt x="402" y="2646"/>
                    <a:pt x="268" y="2462"/>
                  </a:cubicBezTo>
                  <a:lnTo>
                    <a:pt x="151" y="2646"/>
                  </a:lnTo>
                  <a:cubicBezTo>
                    <a:pt x="319" y="2864"/>
                    <a:pt x="536" y="3031"/>
                    <a:pt x="787" y="3182"/>
                  </a:cubicBezTo>
                  <a:cubicBezTo>
                    <a:pt x="998" y="3307"/>
                    <a:pt x="1190" y="3371"/>
                    <a:pt x="1357" y="3371"/>
                  </a:cubicBezTo>
                  <a:cubicBezTo>
                    <a:pt x="1746" y="3371"/>
                    <a:pt x="1993" y="3022"/>
                    <a:pt x="1993" y="2295"/>
                  </a:cubicBezTo>
                  <a:cubicBezTo>
                    <a:pt x="1993" y="1341"/>
                    <a:pt x="1624" y="554"/>
                    <a:pt x="921" y="152"/>
                  </a:cubicBezTo>
                  <a:cubicBezTo>
                    <a:pt x="746" y="51"/>
                    <a:pt x="584" y="1"/>
                    <a:pt x="447" y="1"/>
                  </a:cubicBezTo>
                  <a:close/>
                </a:path>
              </a:pathLst>
            </a:custGeom>
            <a:solidFill>
              <a:srgbClr val="958AA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56" name="Google Shape;4456;p39"/>
            <p:cNvSpPr/>
            <p:nvPr/>
          </p:nvSpPr>
          <p:spPr>
            <a:xfrm>
              <a:off x="20062500" y="2623475"/>
              <a:ext cx="53175" cy="84500"/>
            </a:xfrm>
            <a:custGeom>
              <a:avLst/>
              <a:gdLst/>
              <a:ahLst/>
              <a:cxnLst/>
              <a:rect l="l" t="t" r="r" b="b"/>
              <a:pathLst>
                <a:path w="2127" h="3380" extrusionOk="0">
                  <a:moveTo>
                    <a:pt x="745" y="328"/>
                  </a:moveTo>
                  <a:cubicBezTo>
                    <a:pt x="843" y="328"/>
                    <a:pt x="952" y="363"/>
                    <a:pt x="1072" y="431"/>
                  </a:cubicBezTo>
                  <a:cubicBezTo>
                    <a:pt x="1524" y="682"/>
                    <a:pt x="1842" y="1318"/>
                    <a:pt x="1842" y="2138"/>
                  </a:cubicBezTo>
                  <a:cubicBezTo>
                    <a:pt x="1842" y="2741"/>
                    <a:pt x="1663" y="3042"/>
                    <a:pt x="1383" y="3042"/>
                  </a:cubicBezTo>
                  <a:cubicBezTo>
                    <a:pt x="1289" y="3042"/>
                    <a:pt x="1185" y="3009"/>
                    <a:pt x="1072" y="2942"/>
                  </a:cubicBezTo>
                  <a:cubicBezTo>
                    <a:pt x="603" y="2674"/>
                    <a:pt x="285" y="2055"/>
                    <a:pt x="285" y="1234"/>
                  </a:cubicBezTo>
                  <a:cubicBezTo>
                    <a:pt x="285" y="623"/>
                    <a:pt x="462" y="328"/>
                    <a:pt x="745" y="328"/>
                  </a:cubicBezTo>
                  <a:close/>
                  <a:moveTo>
                    <a:pt x="621" y="0"/>
                  </a:moveTo>
                  <a:cubicBezTo>
                    <a:pt x="252" y="0"/>
                    <a:pt x="17" y="367"/>
                    <a:pt x="17" y="1067"/>
                  </a:cubicBezTo>
                  <a:cubicBezTo>
                    <a:pt x="0" y="2038"/>
                    <a:pt x="452" y="2875"/>
                    <a:pt x="1072" y="3243"/>
                  </a:cubicBezTo>
                  <a:cubicBezTo>
                    <a:pt x="1228" y="3334"/>
                    <a:pt x="1374" y="3379"/>
                    <a:pt x="1505" y="3379"/>
                  </a:cubicBezTo>
                  <a:cubicBezTo>
                    <a:pt x="1878" y="3379"/>
                    <a:pt x="2126" y="3012"/>
                    <a:pt x="2126" y="2306"/>
                  </a:cubicBezTo>
                  <a:cubicBezTo>
                    <a:pt x="2126" y="1335"/>
                    <a:pt x="1674" y="498"/>
                    <a:pt x="1072" y="146"/>
                  </a:cubicBezTo>
                  <a:cubicBezTo>
                    <a:pt x="907" y="48"/>
                    <a:pt x="755" y="0"/>
                    <a:pt x="621" y="0"/>
                  </a:cubicBezTo>
                  <a:close/>
                </a:path>
              </a:pathLst>
            </a:custGeom>
            <a:solidFill>
              <a:srgbClr val="958AA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57" name="Google Shape;4457;p39"/>
            <p:cNvSpPr/>
            <p:nvPr/>
          </p:nvSpPr>
          <p:spPr>
            <a:xfrm>
              <a:off x="20165025" y="2713225"/>
              <a:ext cx="29725" cy="45425"/>
            </a:xfrm>
            <a:custGeom>
              <a:avLst/>
              <a:gdLst/>
              <a:ahLst/>
              <a:cxnLst/>
              <a:rect l="l" t="t" r="r" b="b"/>
              <a:pathLst>
                <a:path w="1189" h="1817" extrusionOk="0">
                  <a:moveTo>
                    <a:pt x="430" y="224"/>
                  </a:moveTo>
                  <a:cubicBezTo>
                    <a:pt x="477" y="224"/>
                    <a:pt x="530" y="240"/>
                    <a:pt x="586" y="272"/>
                  </a:cubicBezTo>
                  <a:cubicBezTo>
                    <a:pt x="854" y="423"/>
                    <a:pt x="1005" y="758"/>
                    <a:pt x="1005" y="1143"/>
                  </a:cubicBezTo>
                  <a:cubicBezTo>
                    <a:pt x="1005" y="1444"/>
                    <a:pt x="911" y="1595"/>
                    <a:pt x="758" y="1595"/>
                  </a:cubicBezTo>
                  <a:cubicBezTo>
                    <a:pt x="707" y="1595"/>
                    <a:pt x="649" y="1578"/>
                    <a:pt x="586" y="1545"/>
                  </a:cubicBezTo>
                  <a:cubicBezTo>
                    <a:pt x="352" y="1394"/>
                    <a:pt x="185" y="1076"/>
                    <a:pt x="185" y="674"/>
                  </a:cubicBezTo>
                  <a:cubicBezTo>
                    <a:pt x="185" y="382"/>
                    <a:pt x="281" y="224"/>
                    <a:pt x="430" y="224"/>
                  </a:cubicBezTo>
                  <a:close/>
                  <a:moveTo>
                    <a:pt x="342" y="1"/>
                  </a:moveTo>
                  <a:cubicBezTo>
                    <a:pt x="134" y="1"/>
                    <a:pt x="0" y="203"/>
                    <a:pt x="0" y="557"/>
                  </a:cubicBezTo>
                  <a:cubicBezTo>
                    <a:pt x="0" y="1059"/>
                    <a:pt x="235" y="1528"/>
                    <a:pt x="586" y="1729"/>
                  </a:cubicBezTo>
                  <a:cubicBezTo>
                    <a:pt x="686" y="1788"/>
                    <a:pt x="777" y="1816"/>
                    <a:pt x="855" y="1816"/>
                  </a:cubicBezTo>
                  <a:cubicBezTo>
                    <a:pt x="1065" y="1816"/>
                    <a:pt x="1189" y="1613"/>
                    <a:pt x="1189" y="1260"/>
                  </a:cubicBezTo>
                  <a:cubicBezTo>
                    <a:pt x="1189" y="758"/>
                    <a:pt x="955" y="289"/>
                    <a:pt x="603" y="88"/>
                  </a:cubicBezTo>
                  <a:cubicBezTo>
                    <a:pt x="507" y="29"/>
                    <a:pt x="419" y="1"/>
                    <a:pt x="342" y="1"/>
                  </a:cubicBezTo>
                  <a:close/>
                </a:path>
              </a:pathLst>
            </a:custGeom>
            <a:solidFill>
              <a:srgbClr val="958AA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58" name="Google Shape;4458;p39"/>
            <p:cNvSpPr/>
            <p:nvPr/>
          </p:nvSpPr>
          <p:spPr>
            <a:xfrm>
              <a:off x="20124425" y="2653825"/>
              <a:ext cx="30150" cy="45625"/>
            </a:xfrm>
            <a:custGeom>
              <a:avLst/>
              <a:gdLst/>
              <a:ahLst/>
              <a:cxnLst/>
              <a:rect l="l" t="t" r="r" b="b"/>
              <a:pathLst>
                <a:path w="1206" h="1825" extrusionOk="0">
                  <a:moveTo>
                    <a:pt x="438" y="224"/>
                  </a:moveTo>
                  <a:cubicBezTo>
                    <a:pt x="488" y="224"/>
                    <a:pt x="543" y="239"/>
                    <a:pt x="603" y="272"/>
                  </a:cubicBezTo>
                  <a:cubicBezTo>
                    <a:pt x="854" y="422"/>
                    <a:pt x="1005" y="757"/>
                    <a:pt x="1005" y="1142"/>
                  </a:cubicBezTo>
                  <a:cubicBezTo>
                    <a:pt x="1005" y="1441"/>
                    <a:pt x="922" y="1601"/>
                    <a:pt x="775" y="1601"/>
                  </a:cubicBezTo>
                  <a:cubicBezTo>
                    <a:pt x="725" y="1601"/>
                    <a:pt x="668" y="1582"/>
                    <a:pt x="603" y="1544"/>
                  </a:cubicBezTo>
                  <a:cubicBezTo>
                    <a:pt x="352" y="1393"/>
                    <a:pt x="185" y="1075"/>
                    <a:pt x="185" y="673"/>
                  </a:cubicBezTo>
                  <a:cubicBezTo>
                    <a:pt x="185" y="381"/>
                    <a:pt x="282" y="224"/>
                    <a:pt x="438" y="224"/>
                  </a:cubicBezTo>
                  <a:close/>
                  <a:moveTo>
                    <a:pt x="336" y="0"/>
                  </a:moveTo>
                  <a:cubicBezTo>
                    <a:pt x="126" y="0"/>
                    <a:pt x="1" y="206"/>
                    <a:pt x="1" y="573"/>
                  </a:cubicBezTo>
                  <a:cubicBezTo>
                    <a:pt x="1" y="1058"/>
                    <a:pt x="235" y="1527"/>
                    <a:pt x="603" y="1745"/>
                  </a:cubicBezTo>
                  <a:cubicBezTo>
                    <a:pt x="697" y="1798"/>
                    <a:pt x="783" y="1824"/>
                    <a:pt x="858" y="1824"/>
                  </a:cubicBezTo>
                  <a:cubicBezTo>
                    <a:pt x="1065" y="1824"/>
                    <a:pt x="1194" y="1627"/>
                    <a:pt x="1206" y="1259"/>
                  </a:cubicBezTo>
                  <a:cubicBezTo>
                    <a:pt x="1206" y="757"/>
                    <a:pt x="955" y="288"/>
                    <a:pt x="603" y="87"/>
                  </a:cubicBezTo>
                  <a:cubicBezTo>
                    <a:pt x="504" y="29"/>
                    <a:pt x="414" y="0"/>
                    <a:pt x="336" y="0"/>
                  </a:cubicBezTo>
                  <a:close/>
                </a:path>
              </a:pathLst>
            </a:custGeom>
            <a:solidFill>
              <a:srgbClr val="958AA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59" name="Google Shape;4459;p39"/>
            <p:cNvSpPr/>
            <p:nvPr/>
          </p:nvSpPr>
          <p:spPr>
            <a:xfrm>
              <a:off x="20134050" y="2679850"/>
              <a:ext cx="51075" cy="53175"/>
            </a:xfrm>
            <a:custGeom>
              <a:avLst/>
              <a:gdLst/>
              <a:ahLst/>
              <a:cxnLst/>
              <a:rect l="l" t="t" r="r" b="b"/>
              <a:pathLst>
                <a:path w="2043" h="2127" extrusionOk="0">
                  <a:moveTo>
                    <a:pt x="1825" y="0"/>
                  </a:moveTo>
                  <a:lnTo>
                    <a:pt x="1" y="1992"/>
                  </a:lnTo>
                  <a:lnTo>
                    <a:pt x="235" y="2126"/>
                  </a:lnTo>
                  <a:lnTo>
                    <a:pt x="2043" y="118"/>
                  </a:lnTo>
                  <a:lnTo>
                    <a:pt x="1825" y="0"/>
                  </a:lnTo>
                  <a:close/>
                </a:path>
              </a:pathLst>
            </a:custGeom>
            <a:solidFill>
              <a:srgbClr val="958AA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60" name="Google Shape;4460;p39"/>
            <p:cNvSpPr/>
            <p:nvPr/>
          </p:nvSpPr>
          <p:spPr>
            <a:xfrm>
              <a:off x="19088725" y="1961625"/>
              <a:ext cx="346100" cy="444225"/>
            </a:xfrm>
            <a:custGeom>
              <a:avLst/>
              <a:gdLst/>
              <a:ahLst/>
              <a:cxnLst/>
              <a:rect l="l" t="t" r="r" b="b"/>
              <a:pathLst>
                <a:path w="13844" h="17769" extrusionOk="0">
                  <a:moveTo>
                    <a:pt x="4514" y="1910"/>
                  </a:moveTo>
                  <a:cubicBezTo>
                    <a:pt x="5248" y="1910"/>
                    <a:pt x="6074" y="2148"/>
                    <a:pt x="6947" y="2651"/>
                  </a:cubicBezTo>
                  <a:cubicBezTo>
                    <a:pt x="9927" y="4375"/>
                    <a:pt x="12371" y="8576"/>
                    <a:pt x="12354" y="12024"/>
                  </a:cubicBezTo>
                  <a:cubicBezTo>
                    <a:pt x="12342" y="14456"/>
                    <a:pt x="11112" y="15862"/>
                    <a:pt x="9330" y="15862"/>
                  </a:cubicBezTo>
                  <a:cubicBezTo>
                    <a:pt x="8597" y="15862"/>
                    <a:pt x="7771" y="15624"/>
                    <a:pt x="6897" y="15121"/>
                  </a:cubicBezTo>
                  <a:cubicBezTo>
                    <a:pt x="3918" y="13397"/>
                    <a:pt x="1491" y="9196"/>
                    <a:pt x="1491" y="5747"/>
                  </a:cubicBezTo>
                  <a:cubicBezTo>
                    <a:pt x="1502" y="3316"/>
                    <a:pt x="2733" y="1910"/>
                    <a:pt x="4514" y="1910"/>
                  </a:cubicBezTo>
                  <a:close/>
                  <a:moveTo>
                    <a:pt x="3846" y="0"/>
                  </a:moveTo>
                  <a:cubicBezTo>
                    <a:pt x="1579" y="0"/>
                    <a:pt x="18" y="1788"/>
                    <a:pt x="18" y="4894"/>
                  </a:cubicBezTo>
                  <a:cubicBezTo>
                    <a:pt x="1" y="9263"/>
                    <a:pt x="3081" y="14619"/>
                    <a:pt x="6897" y="16828"/>
                  </a:cubicBezTo>
                  <a:cubicBezTo>
                    <a:pt x="8008" y="17467"/>
                    <a:pt x="9059" y="17769"/>
                    <a:pt x="9991" y="17769"/>
                  </a:cubicBezTo>
                  <a:cubicBezTo>
                    <a:pt x="12262" y="17769"/>
                    <a:pt x="13827" y="15975"/>
                    <a:pt x="13827" y="12878"/>
                  </a:cubicBezTo>
                  <a:cubicBezTo>
                    <a:pt x="13844" y="8493"/>
                    <a:pt x="10764" y="3153"/>
                    <a:pt x="6947" y="943"/>
                  </a:cubicBezTo>
                  <a:cubicBezTo>
                    <a:pt x="5834" y="304"/>
                    <a:pt x="4780" y="0"/>
                    <a:pt x="3846" y="0"/>
                  </a:cubicBezTo>
                  <a:close/>
                </a:path>
              </a:pathLst>
            </a:custGeom>
            <a:solidFill>
              <a:srgbClr val="D9D6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61" name="Google Shape;4461;p39"/>
            <p:cNvSpPr/>
            <p:nvPr/>
          </p:nvSpPr>
          <p:spPr>
            <a:xfrm>
              <a:off x="19088725" y="1961625"/>
              <a:ext cx="346100" cy="444225"/>
            </a:xfrm>
            <a:custGeom>
              <a:avLst/>
              <a:gdLst/>
              <a:ahLst/>
              <a:cxnLst/>
              <a:rect l="l" t="t" r="r" b="b"/>
              <a:pathLst>
                <a:path w="13844" h="17769" extrusionOk="0">
                  <a:moveTo>
                    <a:pt x="3846" y="0"/>
                  </a:moveTo>
                  <a:cubicBezTo>
                    <a:pt x="1579" y="0"/>
                    <a:pt x="18" y="1788"/>
                    <a:pt x="18" y="4894"/>
                  </a:cubicBezTo>
                  <a:cubicBezTo>
                    <a:pt x="1" y="9263"/>
                    <a:pt x="3081" y="14619"/>
                    <a:pt x="6897" y="16828"/>
                  </a:cubicBezTo>
                  <a:cubicBezTo>
                    <a:pt x="8008" y="17467"/>
                    <a:pt x="9059" y="17769"/>
                    <a:pt x="9991" y="17769"/>
                  </a:cubicBezTo>
                  <a:cubicBezTo>
                    <a:pt x="12262" y="17769"/>
                    <a:pt x="13827" y="15975"/>
                    <a:pt x="13827" y="12878"/>
                  </a:cubicBezTo>
                  <a:cubicBezTo>
                    <a:pt x="13844" y="11623"/>
                    <a:pt x="13576" y="10217"/>
                    <a:pt x="13090" y="8827"/>
                  </a:cubicBezTo>
                  <a:lnTo>
                    <a:pt x="11768" y="8844"/>
                  </a:lnTo>
                  <a:cubicBezTo>
                    <a:pt x="12153" y="9949"/>
                    <a:pt x="12354" y="11020"/>
                    <a:pt x="12354" y="12024"/>
                  </a:cubicBezTo>
                  <a:cubicBezTo>
                    <a:pt x="12342" y="14456"/>
                    <a:pt x="11112" y="15862"/>
                    <a:pt x="9330" y="15862"/>
                  </a:cubicBezTo>
                  <a:cubicBezTo>
                    <a:pt x="8597" y="15862"/>
                    <a:pt x="7771" y="15624"/>
                    <a:pt x="6897" y="15121"/>
                  </a:cubicBezTo>
                  <a:cubicBezTo>
                    <a:pt x="3918" y="13397"/>
                    <a:pt x="1491" y="9196"/>
                    <a:pt x="1491" y="5747"/>
                  </a:cubicBezTo>
                  <a:cubicBezTo>
                    <a:pt x="1502" y="3317"/>
                    <a:pt x="2732" y="1903"/>
                    <a:pt x="4512" y="1903"/>
                  </a:cubicBezTo>
                  <a:cubicBezTo>
                    <a:pt x="5246" y="1903"/>
                    <a:pt x="6073" y="2143"/>
                    <a:pt x="6947" y="2651"/>
                  </a:cubicBezTo>
                  <a:lnTo>
                    <a:pt x="6947" y="943"/>
                  </a:lnTo>
                  <a:cubicBezTo>
                    <a:pt x="5834" y="304"/>
                    <a:pt x="4780" y="0"/>
                    <a:pt x="3846" y="0"/>
                  </a:cubicBezTo>
                  <a:close/>
                </a:path>
              </a:pathLst>
            </a:custGeom>
            <a:solidFill>
              <a:srgbClr val="B32A9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62" name="Google Shape;4462;p39"/>
            <p:cNvSpPr/>
            <p:nvPr/>
          </p:nvSpPr>
          <p:spPr>
            <a:xfrm>
              <a:off x="19161125" y="2110875"/>
              <a:ext cx="51075" cy="87650"/>
            </a:xfrm>
            <a:custGeom>
              <a:avLst/>
              <a:gdLst/>
              <a:ahLst/>
              <a:cxnLst/>
              <a:rect l="l" t="t" r="r" b="b"/>
              <a:pathLst>
                <a:path w="2043" h="3506" extrusionOk="0">
                  <a:moveTo>
                    <a:pt x="613" y="320"/>
                  </a:moveTo>
                  <a:cubicBezTo>
                    <a:pt x="720" y="320"/>
                    <a:pt x="858" y="368"/>
                    <a:pt x="1022" y="464"/>
                  </a:cubicBezTo>
                  <a:cubicBezTo>
                    <a:pt x="1423" y="698"/>
                    <a:pt x="1691" y="1050"/>
                    <a:pt x="1674" y="1401"/>
                  </a:cubicBezTo>
                  <a:cubicBezTo>
                    <a:pt x="1674" y="1591"/>
                    <a:pt x="1591" y="1692"/>
                    <a:pt x="1434" y="1692"/>
                  </a:cubicBezTo>
                  <a:cubicBezTo>
                    <a:pt x="1329" y="1692"/>
                    <a:pt x="1190" y="1646"/>
                    <a:pt x="1022" y="1552"/>
                  </a:cubicBezTo>
                  <a:cubicBezTo>
                    <a:pt x="603" y="1317"/>
                    <a:pt x="369" y="966"/>
                    <a:pt x="369" y="631"/>
                  </a:cubicBezTo>
                  <a:cubicBezTo>
                    <a:pt x="369" y="423"/>
                    <a:pt x="457" y="320"/>
                    <a:pt x="613" y="320"/>
                  </a:cubicBezTo>
                  <a:close/>
                  <a:moveTo>
                    <a:pt x="550" y="1641"/>
                  </a:moveTo>
                  <a:cubicBezTo>
                    <a:pt x="673" y="1641"/>
                    <a:pt x="832" y="1695"/>
                    <a:pt x="1022" y="1803"/>
                  </a:cubicBezTo>
                  <a:cubicBezTo>
                    <a:pt x="1490" y="2071"/>
                    <a:pt x="1775" y="2472"/>
                    <a:pt x="1775" y="2841"/>
                  </a:cubicBezTo>
                  <a:cubicBezTo>
                    <a:pt x="1775" y="3070"/>
                    <a:pt x="1674" y="3187"/>
                    <a:pt x="1493" y="3187"/>
                  </a:cubicBezTo>
                  <a:cubicBezTo>
                    <a:pt x="1370" y="3187"/>
                    <a:pt x="1211" y="3133"/>
                    <a:pt x="1022" y="3025"/>
                  </a:cubicBezTo>
                  <a:cubicBezTo>
                    <a:pt x="553" y="2757"/>
                    <a:pt x="268" y="2355"/>
                    <a:pt x="268" y="1987"/>
                  </a:cubicBezTo>
                  <a:cubicBezTo>
                    <a:pt x="268" y="1758"/>
                    <a:pt x="370" y="1641"/>
                    <a:pt x="550" y="1641"/>
                  </a:cubicBezTo>
                  <a:close/>
                  <a:moveTo>
                    <a:pt x="470" y="1"/>
                  </a:moveTo>
                  <a:cubicBezTo>
                    <a:pt x="238" y="1"/>
                    <a:pt x="101" y="158"/>
                    <a:pt x="101" y="464"/>
                  </a:cubicBezTo>
                  <a:cubicBezTo>
                    <a:pt x="101" y="782"/>
                    <a:pt x="235" y="1083"/>
                    <a:pt x="520" y="1368"/>
                  </a:cubicBezTo>
                  <a:cubicBezTo>
                    <a:pt x="468" y="1357"/>
                    <a:pt x="420" y="1352"/>
                    <a:pt x="376" y="1352"/>
                  </a:cubicBezTo>
                  <a:cubicBezTo>
                    <a:pt x="132" y="1352"/>
                    <a:pt x="1" y="1508"/>
                    <a:pt x="1" y="1820"/>
                  </a:cubicBezTo>
                  <a:cubicBezTo>
                    <a:pt x="1" y="2355"/>
                    <a:pt x="386" y="2924"/>
                    <a:pt x="1022" y="3293"/>
                  </a:cubicBezTo>
                  <a:cubicBezTo>
                    <a:pt x="1270" y="3436"/>
                    <a:pt x="1479" y="3506"/>
                    <a:pt x="1643" y="3506"/>
                  </a:cubicBezTo>
                  <a:cubicBezTo>
                    <a:pt x="1899" y="3506"/>
                    <a:pt x="2043" y="3335"/>
                    <a:pt x="2043" y="3008"/>
                  </a:cubicBezTo>
                  <a:cubicBezTo>
                    <a:pt x="2043" y="2640"/>
                    <a:pt x="1859" y="2271"/>
                    <a:pt x="1524" y="1953"/>
                  </a:cubicBezTo>
                  <a:lnTo>
                    <a:pt x="1524" y="1953"/>
                  </a:lnTo>
                  <a:cubicBezTo>
                    <a:pt x="1560" y="1960"/>
                    <a:pt x="1594" y="1963"/>
                    <a:pt x="1625" y="1963"/>
                  </a:cubicBezTo>
                  <a:cubicBezTo>
                    <a:pt x="1844" y="1963"/>
                    <a:pt x="1959" y="1813"/>
                    <a:pt x="1959" y="1535"/>
                  </a:cubicBezTo>
                  <a:cubicBezTo>
                    <a:pt x="1959" y="1033"/>
                    <a:pt x="1591" y="514"/>
                    <a:pt x="1022" y="196"/>
                  </a:cubicBezTo>
                  <a:cubicBezTo>
                    <a:pt x="806" y="65"/>
                    <a:pt x="618" y="1"/>
                    <a:pt x="470" y="1"/>
                  </a:cubicBezTo>
                  <a:close/>
                </a:path>
              </a:pathLst>
            </a:custGeom>
            <a:solidFill>
              <a:srgbClr val="958AA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63" name="Google Shape;4463;p39"/>
            <p:cNvSpPr/>
            <p:nvPr/>
          </p:nvSpPr>
          <p:spPr>
            <a:xfrm>
              <a:off x="19221800" y="2147850"/>
              <a:ext cx="53175" cy="84400"/>
            </a:xfrm>
            <a:custGeom>
              <a:avLst/>
              <a:gdLst/>
              <a:ahLst/>
              <a:cxnLst/>
              <a:rect l="l" t="t" r="r" b="b"/>
              <a:pathLst>
                <a:path w="2127" h="3376" extrusionOk="0">
                  <a:moveTo>
                    <a:pt x="744" y="324"/>
                  </a:moveTo>
                  <a:cubicBezTo>
                    <a:pt x="838" y="324"/>
                    <a:pt x="942" y="357"/>
                    <a:pt x="1055" y="424"/>
                  </a:cubicBezTo>
                  <a:cubicBezTo>
                    <a:pt x="1524" y="692"/>
                    <a:pt x="1842" y="1311"/>
                    <a:pt x="1842" y="2132"/>
                  </a:cubicBezTo>
                  <a:cubicBezTo>
                    <a:pt x="1842" y="2743"/>
                    <a:pt x="1656" y="3038"/>
                    <a:pt x="1374" y="3038"/>
                  </a:cubicBezTo>
                  <a:cubicBezTo>
                    <a:pt x="1278" y="3038"/>
                    <a:pt x="1170" y="3003"/>
                    <a:pt x="1055" y="2935"/>
                  </a:cubicBezTo>
                  <a:cubicBezTo>
                    <a:pt x="587" y="2667"/>
                    <a:pt x="269" y="2048"/>
                    <a:pt x="285" y="1228"/>
                  </a:cubicBezTo>
                  <a:cubicBezTo>
                    <a:pt x="285" y="625"/>
                    <a:pt x="464" y="324"/>
                    <a:pt x="744" y="324"/>
                  </a:cubicBezTo>
                  <a:close/>
                  <a:moveTo>
                    <a:pt x="616" y="1"/>
                  </a:moveTo>
                  <a:cubicBezTo>
                    <a:pt x="246" y="1"/>
                    <a:pt x="1" y="362"/>
                    <a:pt x="1" y="1077"/>
                  </a:cubicBezTo>
                  <a:cubicBezTo>
                    <a:pt x="1" y="2048"/>
                    <a:pt x="436" y="2885"/>
                    <a:pt x="1055" y="3236"/>
                  </a:cubicBezTo>
                  <a:cubicBezTo>
                    <a:pt x="1214" y="3329"/>
                    <a:pt x="1362" y="3375"/>
                    <a:pt x="1495" y="3375"/>
                  </a:cubicBezTo>
                  <a:cubicBezTo>
                    <a:pt x="1866" y="3375"/>
                    <a:pt x="2114" y="3014"/>
                    <a:pt x="2127" y="2299"/>
                  </a:cubicBezTo>
                  <a:cubicBezTo>
                    <a:pt x="2127" y="1328"/>
                    <a:pt x="1675" y="491"/>
                    <a:pt x="1055" y="140"/>
                  </a:cubicBezTo>
                  <a:cubicBezTo>
                    <a:pt x="897" y="47"/>
                    <a:pt x="748" y="1"/>
                    <a:pt x="616" y="1"/>
                  </a:cubicBezTo>
                  <a:close/>
                </a:path>
              </a:pathLst>
            </a:custGeom>
            <a:solidFill>
              <a:srgbClr val="958AA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64" name="Google Shape;4464;p39"/>
            <p:cNvSpPr/>
            <p:nvPr/>
          </p:nvSpPr>
          <p:spPr>
            <a:xfrm>
              <a:off x="19323900" y="2237625"/>
              <a:ext cx="30175" cy="45450"/>
            </a:xfrm>
            <a:custGeom>
              <a:avLst/>
              <a:gdLst/>
              <a:ahLst/>
              <a:cxnLst/>
              <a:rect l="l" t="t" r="r" b="b"/>
              <a:pathLst>
                <a:path w="1207" h="1818" extrusionOk="0">
                  <a:moveTo>
                    <a:pt x="430" y="224"/>
                  </a:moveTo>
                  <a:cubicBezTo>
                    <a:pt x="481" y="224"/>
                    <a:pt x="539" y="243"/>
                    <a:pt x="604" y="281"/>
                  </a:cubicBezTo>
                  <a:cubicBezTo>
                    <a:pt x="855" y="415"/>
                    <a:pt x="1022" y="750"/>
                    <a:pt x="1005" y="1135"/>
                  </a:cubicBezTo>
                  <a:cubicBezTo>
                    <a:pt x="1005" y="1436"/>
                    <a:pt x="921" y="1587"/>
                    <a:pt x="772" y="1587"/>
                  </a:cubicBezTo>
                  <a:cubicBezTo>
                    <a:pt x="723" y="1587"/>
                    <a:pt x="666" y="1570"/>
                    <a:pt x="604" y="1537"/>
                  </a:cubicBezTo>
                  <a:cubicBezTo>
                    <a:pt x="352" y="1386"/>
                    <a:pt x="202" y="1068"/>
                    <a:pt x="202" y="666"/>
                  </a:cubicBezTo>
                  <a:cubicBezTo>
                    <a:pt x="202" y="380"/>
                    <a:pt x="285" y="224"/>
                    <a:pt x="430" y="224"/>
                  </a:cubicBezTo>
                  <a:close/>
                  <a:moveTo>
                    <a:pt x="349" y="1"/>
                  </a:moveTo>
                  <a:cubicBezTo>
                    <a:pt x="144" y="1"/>
                    <a:pt x="18" y="198"/>
                    <a:pt x="18" y="566"/>
                  </a:cubicBezTo>
                  <a:cubicBezTo>
                    <a:pt x="1" y="1051"/>
                    <a:pt x="252" y="1537"/>
                    <a:pt x="604" y="1738"/>
                  </a:cubicBezTo>
                  <a:cubicBezTo>
                    <a:pt x="697" y="1791"/>
                    <a:pt x="784" y="1817"/>
                    <a:pt x="861" y="1817"/>
                  </a:cubicBezTo>
                  <a:cubicBezTo>
                    <a:pt x="1071" y="1817"/>
                    <a:pt x="1206" y="1620"/>
                    <a:pt x="1206" y="1252"/>
                  </a:cubicBezTo>
                  <a:cubicBezTo>
                    <a:pt x="1206" y="750"/>
                    <a:pt x="955" y="281"/>
                    <a:pt x="604" y="81"/>
                  </a:cubicBezTo>
                  <a:cubicBezTo>
                    <a:pt x="510" y="27"/>
                    <a:pt x="424" y="1"/>
                    <a:pt x="349" y="1"/>
                  </a:cubicBezTo>
                  <a:close/>
                </a:path>
              </a:pathLst>
            </a:custGeom>
            <a:solidFill>
              <a:srgbClr val="958AA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65" name="Google Shape;4465;p39"/>
            <p:cNvSpPr/>
            <p:nvPr/>
          </p:nvSpPr>
          <p:spPr>
            <a:xfrm>
              <a:off x="19293375" y="2204050"/>
              <a:ext cx="51075" cy="53175"/>
            </a:xfrm>
            <a:custGeom>
              <a:avLst/>
              <a:gdLst/>
              <a:ahLst/>
              <a:cxnLst/>
              <a:rect l="l" t="t" r="r" b="b"/>
              <a:pathLst>
                <a:path w="2043" h="2127" extrusionOk="0">
                  <a:moveTo>
                    <a:pt x="1808" y="1"/>
                  </a:moveTo>
                  <a:lnTo>
                    <a:pt x="0" y="1993"/>
                  </a:lnTo>
                  <a:lnTo>
                    <a:pt x="218" y="2127"/>
                  </a:lnTo>
                  <a:lnTo>
                    <a:pt x="2042" y="135"/>
                  </a:lnTo>
                  <a:lnTo>
                    <a:pt x="1808" y="1"/>
                  </a:lnTo>
                  <a:close/>
                </a:path>
              </a:pathLst>
            </a:custGeom>
            <a:solidFill>
              <a:srgbClr val="958AA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66" name="Google Shape;4466;p39"/>
            <p:cNvSpPr/>
            <p:nvPr/>
          </p:nvSpPr>
          <p:spPr>
            <a:xfrm>
              <a:off x="19283325" y="2178200"/>
              <a:ext cx="30150" cy="45450"/>
            </a:xfrm>
            <a:custGeom>
              <a:avLst/>
              <a:gdLst/>
              <a:ahLst/>
              <a:cxnLst/>
              <a:rect l="l" t="t" r="r" b="b"/>
              <a:pathLst>
                <a:path w="1206" h="1818" extrusionOk="0">
                  <a:moveTo>
                    <a:pt x="437" y="224"/>
                  </a:moveTo>
                  <a:cubicBezTo>
                    <a:pt x="487" y="224"/>
                    <a:pt x="543" y="243"/>
                    <a:pt x="603" y="282"/>
                  </a:cubicBezTo>
                  <a:cubicBezTo>
                    <a:pt x="854" y="415"/>
                    <a:pt x="1021" y="750"/>
                    <a:pt x="1021" y="1152"/>
                  </a:cubicBezTo>
                  <a:cubicBezTo>
                    <a:pt x="1021" y="1438"/>
                    <a:pt x="929" y="1594"/>
                    <a:pt x="779" y="1594"/>
                  </a:cubicBezTo>
                  <a:cubicBezTo>
                    <a:pt x="727" y="1594"/>
                    <a:pt x="668" y="1576"/>
                    <a:pt x="603" y="1537"/>
                  </a:cubicBezTo>
                  <a:cubicBezTo>
                    <a:pt x="352" y="1403"/>
                    <a:pt x="201" y="1068"/>
                    <a:pt x="201" y="666"/>
                  </a:cubicBezTo>
                  <a:cubicBezTo>
                    <a:pt x="201" y="381"/>
                    <a:pt x="293" y="224"/>
                    <a:pt x="437" y="224"/>
                  </a:cubicBezTo>
                  <a:close/>
                  <a:moveTo>
                    <a:pt x="348" y="1"/>
                  </a:moveTo>
                  <a:cubicBezTo>
                    <a:pt x="142" y="1"/>
                    <a:pt x="13" y="198"/>
                    <a:pt x="0" y="566"/>
                  </a:cubicBezTo>
                  <a:cubicBezTo>
                    <a:pt x="0" y="1051"/>
                    <a:pt x="251" y="1537"/>
                    <a:pt x="603" y="1738"/>
                  </a:cubicBezTo>
                  <a:cubicBezTo>
                    <a:pt x="697" y="1791"/>
                    <a:pt x="783" y="1818"/>
                    <a:pt x="860" y="1818"/>
                  </a:cubicBezTo>
                  <a:cubicBezTo>
                    <a:pt x="1071" y="1818"/>
                    <a:pt x="1205" y="1620"/>
                    <a:pt x="1205" y="1252"/>
                  </a:cubicBezTo>
                  <a:cubicBezTo>
                    <a:pt x="1205" y="750"/>
                    <a:pt x="954" y="282"/>
                    <a:pt x="603" y="81"/>
                  </a:cubicBezTo>
                  <a:cubicBezTo>
                    <a:pt x="509" y="27"/>
                    <a:pt x="423" y="1"/>
                    <a:pt x="348" y="1"/>
                  </a:cubicBezTo>
                  <a:close/>
                </a:path>
              </a:pathLst>
            </a:custGeom>
            <a:solidFill>
              <a:srgbClr val="958AA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67" name="Google Shape;4467;p39"/>
            <p:cNvSpPr/>
            <p:nvPr/>
          </p:nvSpPr>
          <p:spPr>
            <a:xfrm>
              <a:off x="19144800" y="1249350"/>
              <a:ext cx="1057075" cy="667575"/>
            </a:xfrm>
            <a:custGeom>
              <a:avLst/>
              <a:gdLst/>
              <a:ahLst/>
              <a:cxnLst/>
              <a:rect l="l" t="t" r="r" b="b"/>
              <a:pathLst>
                <a:path w="42283" h="26703" extrusionOk="0">
                  <a:moveTo>
                    <a:pt x="9493" y="0"/>
                  </a:moveTo>
                  <a:cubicBezTo>
                    <a:pt x="9444" y="0"/>
                    <a:pt x="9404" y="26"/>
                    <a:pt x="9374" y="75"/>
                  </a:cubicBezTo>
                  <a:lnTo>
                    <a:pt x="51" y="19592"/>
                  </a:lnTo>
                  <a:cubicBezTo>
                    <a:pt x="1" y="19693"/>
                    <a:pt x="51" y="19894"/>
                    <a:pt x="269" y="20111"/>
                  </a:cubicBezTo>
                  <a:cubicBezTo>
                    <a:pt x="310" y="20132"/>
                    <a:pt x="349" y="20144"/>
                    <a:pt x="384" y="20144"/>
                  </a:cubicBezTo>
                  <a:cubicBezTo>
                    <a:pt x="433" y="20144"/>
                    <a:pt x="474" y="20120"/>
                    <a:pt x="503" y="20061"/>
                  </a:cubicBezTo>
                  <a:lnTo>
                    <a:pt x="9592" y="1079"/>
                  </a:lnTo>
                  <a:lnTo>
                    <a:pt x="15902" y="24095"/>
                  </a:lnTo>
                  <a:cubicBezTo>
                    <a:pt x="15936" y="24212"/>
                    <a:pt x="16020" y="24329"/>
                    <a:pt x="16137" y="24413"/>
                  </a:cubicBezTo>
                  <a:cubicBezTo>
                    <a:pt x="16179" y="24438"/>
                    <a:pt x="16220" y="24451"/>
                    <a:pt x="16258" y="24451"/>
                  </a:cubicBezTo>
                  <a:cubicBezTo>
                    <a:pt x="16296" y="24451"/>
                    <a:pt x="16329" y="24438"/>
                    <a:pt x="16354" y="24413"/>
                  </a:cubicBezTo>
                  <a:lnTo>
                    <a:pt x="23736" y="15223"/>
                  </a:lnTo>
                  <a:lnTo>
                    <a:pt x="27787" y="26388"/>
                  </a:lnTo>
                  <a:cubicBezTo>
                    <a:pt x="27837" y="26505"/>
                    <a:pt x="27921" y="26606"/>
                    <a:pt x="28021" y="26673"/>
                  </a:cubicBezTo>
                  <a:cubicBezTo>
                    <a:pt x="28056" y="26694"/>
                    <a:pt x="28088" y="26703"/>
                    <a:pt x="28118" y="26703"/>
                  </a:cubicBezTo>
                  <a:cubicBezTo>
                    <a:pt x="28158" y="26703"/>
                    <a:pt x="28193" y="26685"/>
                    <a:pt x="28222" y="26656"/>
                  </a:cubicBezTo>
                  <a:lnTo>
                    <a:pt x="42215" y="9214"/>
                  </a:lnTo>
                  <a:cubicBezTo>
                    <a:pt x="42282" y="9131"/>
                    <a:pt x="42249" y="8930"/>
                    <a:pt x="42132" y="8779"/>
                  </a:cubicBezTo>
                  <a:cubicBezTo>
                    <a:pt x="42098" y="8729"/>
                    <a:pt x="42048" y="8695"/>
                    <a:pt x="41998" y="8662"/>
                  </a:cubicBezTo>
                  <a:cubicBezTo>
                    <a:pt x="41967" y="8639"/>
                    <a:pt x="41932" y="8626"/>
                    <a:pt x="41899" y="8626"/>
                  </a:cubicBezTo>
                  <a:cubicBezTo>
                    <a:pt x="41860" y="8626"/>
                    <a:pt x="41824" y="8643"/>
                    <a:pt x="41797" y="8679"/>
                  </a:cubicBezTo>
                  <a:lnTo>
                    <a:pt x="28038" y="25836"/>
                  </a:lnTo>
                  <a:lnTo>
                    <a:pt x="23970" y="14654"/>
                  </a:lnTo>
                  <a:cubicBezTo>
                    <a:pt x="23937" y="14554"/>
                    <a:pt x="23853" y="14437"/>
                    <a:pt x="23753" y="14387"/>
                  </a:cubicBezTo>
                  <a:cubicBezTo>
                    <a:pt x="23714" y="14363"/>
                    <a:pt x="23679" y="14351"/>
                    <a:pt x="23647" y="14351"/>
                  </a:cubicBezTo>
                  <a:cubicBezTo>
                    <a:pt x="23611" y="14351"/>
                    <a:pt x="23579" y="14367"/>
                    <a:pt x="23552" y="14403"/>
                  </a:cubicBezTo>
                  <a:lnTo>
                    <a:pt x="16204" y="23526"/>
                  </a:lnTo>
                  <a:lnTo>
                    <a:pt x="9843" y="360"/>
                  </a:lnTo>
                  <a:cubicBezTo>
                    <a:pt x="9810" y="226"/>
                    <a:pt x="9709" y="109"/>
                    <a:pt x="9609" y="42"/>
                  </a:cubicBezTo>
                  <a:cubicBezTo>
                    <a:pt x="9567" y="14"/>
                    <a:pt x="9528" y="0"/>
                    <a:pt x="9493" y="0"/>
                  </a:cubicBezTo>
                  <a:close/>
                </a:path>
              </a:pathLst>
            </a:custGeom>
            <a:solidFill>
              <a:srgbClr val="D4B6F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68" name="Google Shape;4468;p39"/>
            <p:cNvSpPr/>
            <p:nvPr/>
          </p:nvSpPr>
          <p:spPr>
            <a:xfrm>
              <a:off x="19345250" y="1212650"/>
              <a:ext cx="68225" cy="87275"/>
            </a:xfrm>
            <a:custGeom>
              <a:avLst/>
              <a:gdLst/>
              <a:ahLst/>
              <a:cxnLst/>
              <a:rect l="l" t="t" r="r" b="b"/>
              <a:pathLst>
                <a:path w="2729" h="3491" extrusionOk="0">
                  <a:moveTo>
                    <a:pt x="763" y="0"/>
                  </a:moveTo>
                  <a:cubicBezTo>
                    <a:pt x="318" y="0"/>
                    <a:pt x="12" y="353"/>
                    <a:pt x="1" y="957"/>
                  </a:cubicBezTo>
                  <a:cubicBezTo>
                    <a:pt x="1" y="1828"/>
                    <a:pt x="603" y="2865"/>
                    <a:pt x="1356" y="3301"/>
                  </a:cubicBezTo>
                  <a:cubicBezTo>
                    <a:pt x="1579" y="3429"/>
                    <a:pt x="1791" y="3491"/>
                    <a:pt x="1977" y="3491"/>
                  </a:cubicBezTo>
                  <a:cubicBezTo>
                    <a:pt x="2422" y="3491"/>
                    <a:pt x="2729" y="3143"/>
                    <a:pt x="2729" y="2531"/>
                  </a:cubicBezTo>
                  <a:cubicBezTo>
                    <a:pt x="2729" y="1677"/>
                    <a:pt x="2126" y="622"/>
                    <a:pt x="1373" y="187"/>
                  </a:cubicBezTo>
                  <a:cubicBezTo>
                    <a:pt x="1153" y="60"/>
                    <a:pt x="946" y="0"/>
                    <a:pt x="763" y="0"/>
                  </a:cubicBezTo>
                  <a:close/>
                </a:path>
              </a:pathLst>
            </a:custGeom>
            <a:solidFill>
              <a:srgbClr val="B32A9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69" name="Google Shape;4469;p39"/>
            <p:cNvSpPr/>
            <p:nvPr/>
          </p:nvSpPr>
          <p:spPr>
            <a:xfrm>
              <a:off x="19519325" y="1787375"/>
              <a:ext cx="68250" cy="87450"/>
            </a:xfrm>
            <a:custGeom>
              <a:avLst/>
              <a:gdLst/>
              <a:ahLst/>
              <a:cxnLst/>
              <a:rect l="l" t="t" r="r" b="b"/>
              <a:pathLst>
                <a:path w="2730" h="3498" extrusionOk="0">
                  <a:moveTo>
                    <a:pt x="767" y="1"/>
                  </a:moveTo>
                  <a:cubicBezTo>
                    <a:pt x="321" y="1"/>
                    <a:pt x="18" y="349"/>
                    <a:pt x="18" y="967"/>
                  </a:cubicBezTo>
                  <a:cubicBezTo>
                    <a:pt x="1" y="1821"/>
                    <a:pt x="620" y="2875"/>
                    <a:pt x="1357" y="3310"/>
                  </a:cubicBezTo>
                  <a:cubicBezTo>
                    <a:pt x="1576" y="3437"/>
                    <a:pt x="1784" y="3497"/>
                    <a:pt x="1968" y="3497"/>
                  </a:cubicBezTo>
                  <a:cubicBezTo>
                    <a:pt x="2418" y="3497"/>
                    <a:pt x="2729" y="3141"/>
                    <a:pt x="2729" y="2524"/>
                  </a:cubicBezTo>
                  <a:cubicBezTo>
                    <a:pt x="2729" y="1670"/>
                    <a:pt x="2127" y="615"/>
                    <a:pt x="1373" y="180"/>
                  </a:cubicBezTo>
                  <a:cubicBezTo>
                    <a:pt x="1155" y="59"/>
                    <a:pt x="949" y="1"/>
                    <a:pt x="767" y="1"/>
                  </a:cubicBezTo>
                  <a:close/>
                </a:path>
              </a:pathLst>
            </a:custGeom>
            <a:solidFill>
              <a:srgbClr val="D4B6F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70" name="Google Shape;4470;p39"/>
            <p:cNvSpPr/>
            <p:nvPr/>
          </p:nvSpPr>
          <p:spPr>
            <a:xfrm>
              <a:off x="19711000" y="1578400"/>
              <a:ext cx="68225" cy="87425"/>
            </a:xfrm>
            <a:custGeom>
              <a:avLst/>
              <a:gdLst/>
              <a:ahLst/>
              <a:cxnLst/>
              <a:rect l="l" t="t" r="r" b="b"/>
              <a:pathLst>
                <a:path w="2729" h="3497" extrusionOk="0">
                  <a:moveTo>
                    <a:pt x="761" y="0"/>
                  </a:moveTo>
                  <a:cubicBezTo>
                    <a:pt x="311" y="0"/>
                    <a:pt x="0" y="356"/>
                    <a:pt x="0" y="973"/>
                  </a:cubicBezTo>
                  <a:cubicBezTo>
                    <a:pt x="0" y="1827"/>
                    <a:pt x="603" y="2882"/>
                    <a:pt x="1356" y="3317"/>
                  </a:cubicBezTo>
                  <a:cubicBezTo>
                    <a:pt x="1574" y="3438"/>
                    <a:pt x="1780" y="3496"/>
                    <a:pt x="1962" y="3496"/>
                  </a:cubicBezTo>
                  <a:cubicBezTo>
                    <a:pt x="2408" y="3496"/>
                    <a:pt x="2712" y="3148"/>
                    <a:pt x="2712" y="2530"/>
                  </a:cubicBezTo>
                  <a:cubicBezTo>
                    <a:pt x="2728" y="1676"/>
                    <a:pt x="2109" y="622"/>
                    <a:pt x="1373" y="187"/>
                  </a:cubicBezTo>
                  <a:cubicBezTo>
                    <a:pt x="1153" y="60"/>
                    <a:pt x="946" y="0"/>
                    <a:pt x="761" y="0"/>
                  </a:cubicBezTo>
                  <a:close/>
                </a:path>
              </a:pathLst>
            </a:custGeom>
            <a:solidFill>
              <a:srgbClr val="E2AED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71" name="Google Shape;4471;p39"/>
            <p:cNvSpPr/>
            <p:nvPr/>
          </p:nvSpPr>
          <p:spPr>
            <a:xfrm>
              <a:off x="19815600" y="1857075"/>
              <a:ext cx="67825" cy="87225"/>
            </a:xfrm>
            <a:custGeom>
              <a:avLst/>
              <a:gdLst/>
              <a:ahLst/>
              <a:cxnLst/>
              <a:rect l="l" t="t" r="r" b="b"/>
              <a:pathLst>
                <a:path w="2713" h="3489" extrusionOk="0">
                  <a:moveTo>
                    <a:pt x="746" y="1"/>
                  </a:moveTo>
                  <a:cubicBezTo>
                    <a:pt x="303" y="1"/>
                    <a:pt x="1" y="353"/>
                    <a:pt x="1" y="958"/>
                  </a:cubicBezTo>
                  <a:cubicBezTo>
                    <a:pt x="1" y="1828"/>
                    <a:pt x="603" y="2866"/>
                    <a:pt x="1357" y="3301"/>
                  </a:cubicBezTo>
                  <a:cubicBezTo>
                    <a:pt x="1572" y="3428"/>
                    <a:pt x="1777" y="3488"/>
                    <a:pt x="1959" y="3488"/>
                  </a:cubicBezTo>
                  <a:cubicBezTo>
                    <a:pt x="2402" y="3488"/>
                    <a:pt x="2712" y="3135"/>
                    <a:pt x="2712" y="2531"/>
                  </a:cubicBezTo>
                  <a:cubicBezTo>
                    <a:pt x="2712" y="1677"/>
                    <a:pt x="2110" y="623"/>
                    <a:pt x="1357" y="188"/>
                  </a:cubicBezTo>
                  <a:cubicBezTo>
                    <a:pt x="1137" y="61"/>
                    <a:pt x="929" y="1"/>
                    <a:pt x="746" y="1"/>
                  </a:cubicBezTo>
                  <a:close/>
                </a:path>
              </a:pathLst>
            </a:custGeom>
            <a:solidFill>
              <a:srgbClr val="B32A9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72" name="Google Shape;4472;p39"/>
            <p:cNvSpPr/>
            <p:nvPr/>
          </p:nvSpPr>
          <p:spPr>
            <a:xfrm>
              <a:off x="19129325" y="943275"/>
              <a:ext cx="1109800" cy="1450675"/>
            </a:xfrm>
            <a:custGeom>
              <a:avLst/>
              <a:gdLst/>
              <a:ahLst/>
              <a:cxnLst/>
              <a:rect l="l" t="t" r="r" b="b"/>
              <a:pathLst>
                <a:path w="44392" h="58027" extrusionOk="0">
                  <a:moveTo>
                    <a:pt x="369" y="0"/>
                  </a:moveTo>
                  <a:cubicBezTo>
                    <a:pt x="210" y="0"/>
                    <a:pt x="101" y="125"/>
                    <a:pt x="101" y="350"/>
                  </a:cubicBezTo>
                  <a:lnTo>
                    <a:pt x="1" y="32053"/>
                  </a:lnTo>
                  <a:cubicBezTo>
                    <a:pt x="1" y="32203"/>
                    <a:pt x="51" y="32388"/>
                    <a:pt x="151" y="32538"/>
                  </a:cubicBezTo>
                  <a:cubicBezTo>
                    <a:pt x="235" y="32689"/>
                    <a:pt x="369" y="32823"/>
                    <a:pt x="503" y="32906"/>
                  </a:cubicBezTo>
                  <a:lnTo>
                    <a:pt x="43889" y="57964"/>
                  </a:lnTo>
                  <a:cubicBezTo>
                    <a:pt x="43969" y="58006"/>
                    <a:pt x="44044" y="58026"/>
                    <a:pt x="44110" y="58026"/>
                  </a:cubicBezTo>
                  <a:cubicBezTo>
                    <a:pt x="44279" y="58026"/>
                    <a:pt x="44391" y="57896"/>
                    <a:pt x="44391" y="57680"/>
                  </a:cubicBezTo>
                  <a:cubicBezTo>
                    <a:pt x="44391" y="57362"/>
                    <a:pt x="44174" y="56977"/>
                    <a:pt x="43889" y="56826"/>
                  </a:cubicBezTo>
                  <a:lnTo>
                    <a:pt x="988" y="32053"/>
                  </a:lnTo>
                  <a:lnTo>
                    <a:pt x="1089" y="919"/>
                  </a:lnTo>
                  <a:cubicBezTo>
                    <a:pt x="1089" y="601"/>
                    <a:pt x="871" y="216"/>
                    <a:pt x="586" y="65"/>
                  </a:cubicBezTo>
                  <a:cubicBezTo>
                    <a:pt x="508" y="21"/>
                    <a:pt x="434" y="0"/>
                    <a:pt x="369" y="0"/>
                  </a:cubicBezTo>
                  <a:close/>
                </a:path>
              </a:pathLst>
            </a:custGeom>
            <a:solidFill>
              <a:srgbClr val="B32A9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73" name="Google Shape;4473;p39"/>
            <p:cNvSpPr/>
            <p:nvPr/>
          </p:nvSpPr>
          <p:spPr>
            <a:xfrm>
              <a:off x="19169075" y="4204725"/>
              <a:ext cx="1691450" cy="659525"/>
            </a:xfrm>
            <a:custGeom>
              <a:avLst/>
              <a:gdLst/>
              <a:ahLst/>
              <a:cxnLst/>
              <a:rect l="l" t="t" r="r" b="b"/>
              <a:pathLst>
                <a:path w="67658" h="26381" extrusionOk="0">
                  <a:moveTo>
                    <a:pt x="17" y="1"/>
                  </a:moveTo>
                  <a:cubicBezTo>
                    <a:pt x="1" y="570"/>
                    <a:pt x="1" y="1139"/>
                    <a:pt x="1" y="1708"/>
                  </a:cubicBezTo>
                  <a:cubicBezTo>
                    <a:pt x="1" y="1976"/>
                    <a:pt x="185" y="2244"/>
                    <a:pt x="536" y="2445"/>
                  </a:cubicBezTo>
                  <a:lnTo>
                    <a:pt x="41496" y="26079"/>
                  </a:lnTo>
                  <a:cubicBezTo>
                    <a:pt x="41839" y="26280"/>
                    <a:pt x="42291" y="26381"/>
                    <a:pt x="42745" y="26381"/>
                  </a:cubicBezTo>
                  <a:cubicBezTo>
                    <a:pt x="43199" y="26381"/>
                    <a:pt x="43655" y="26280"/>
                    <a:pt x="44006" y="26079"/>
                  </a:cubicBezTo>
                  <a:lnTo>
                    <a:pt x="67139" y="12638"/>
                  </a:lnTo>
                  <a:cubicBezTo>
                    <a:pt x="67474" y="12438"/>
                    <a:pt x="67658" y="12186"/>
                    <a:pt x="67658" y="11919"/>
                  </a:cubicBezTo>
                  <a:cubicBezTo>
                    <a:pt x="67658" y="11350"/>
                    <a:pt x="67658" y="10780"/>
                    <a:pt x="67658" y="10211"/>
                  </a:cubicBezTo>
                  <a:cubicBezTo>
                    <a:pt x="67658" y="10479"/>
                    <a:pt x="67491" y="10730"/>
                    <a:pt x="67139" y="10931"/>
                  </a:cubicBezTo>
                  <a:lnTo>
                    <a:pt x="44006" y="24372"/>
                  </a:lnTo>
                  <a:cubicBezTo>
                    <a:pt x="43663" y="24581"/>
                    <a:pt x="43207" y="24686"/>
                    <a:pt x="42751" y="24686"/>
                  </a:cubicBezTo>
                  <a:cubicBezTo>
                    <a:pt x="42295" y="24686"/>
                    <a:pt x="41839" y="24581"/>
                    <a:pt x="41496" y="24372"/>
                  </a:cubicBezTo>
                  <a:lnTo>
                    <a:pt x="536" y="737"/>
                  </a:lnTo>
                  <a:cubicBezTo>
                    <a:pt x="185" y="536"/>
                    <a:pt x="17" y="269"/>
                    <a:pt x="17" y="1"/>
                  </a:cubicBezTo>
                  <a:close/>
                </a:path>
              </a:pathLst>
            </a:custGeom>
            <a:solidFill>
              <a:srgbClr val="4E3C6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74" name="Google Shape;4474;p39"/>
            <p:cNvSpPr/>
            <p:nvPr/>
          </p:nvSpPr>
          <p:spPr>
            <a:xfrm>
              <a:off x="19164900" y="3843175"/>
              <a:ext cx="1700225" cy="978700"/>
            </a:xfrm>
            <a:custGeom>
              <a:avLst/>
              <a:gdLst/>
              <a:ahLst/>
              <a:cxnLst/>
              <a:rect l="l" t="t" r="r" b="b"/>
              <a:pathLst>
                <a:path w="68009" h="39148" extrusionOk="0">
                  <a:moveTo>
                    <a:pt x="25083" y="1"/>
                  </a:moveTo>
                  <a:cubicBezTo>
                    <a:pt x="24627" y="1"/>
                    <a:pt x="24171" y="101"/>
                    <a:pt x="23819" y="302"/>
                  </a:cubicBezTo>
                  <a:lnTo>
                    <a:pt x="703" y="13743"/>
                  </a:lnTo>
                  <a:cubicBezTo>
                    <a:pt x="0" y="14145"/>
                    <a:pt x="0" y="14798"/>
                    <a:pt x="703" y="15199"/>
                  </a:cubicBezTo>
                  <a:lnTo>
                    <a:pt x="41663" y="38834"/>
                  </a:lnTo>
                  <a:cubicBezTo>
                    <a:pt x="42006" y="39043"/>
                    <a:pt x="42462" y="39148"/>
                    <a:pt x="42918" y="39148"/>
                  </a:cubicBezTo>
                  <a:cubicBezTo>
                    <a:pt x="43374" y="39148"/>
                    <a:pt x="43830" y="39043"/>
                    <a:pt x="44173" y="38834"/>
                  </a:cubicBezTo>
                  <a:lnTo>
                    <a:pt x="67306" y="25393"/>
                  </a:lnTo>
                  <a:cubicBezTo>
                    <a:pt x="67992" y="24991"/>
                    <a:pt x="68009" y="24339"/>
                    <a:pt x="67306" y="23937"/>
                  </a:cubicBezTo>
                  <a:lnTo>
                    <a:pt x="26347" y="302"/>
                  </a:lnTo>
                  <a:cubicBezTo>
                    <a:pt x="25995" y="101"/>
                    <a:pt x="25539" y="1"/>
                    <a:pt x="25083" y="1"/>
                  </a:cubicBezTo>
                  <a:close/>
                </a:path>
              </a:pathLst>
            </a:custGeom>
            <a:solidFill>
              <a:srgbClr val="D5B7F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75" name="Google Shape;4475;p39"/>
            <p:cNvSpPr/>
            <p:nvPr/>
          </p:nvSpPr>
          <p:spPr>
            <a:xfrm>
              <a:off x="19240625" y="3886500"/>
              <a:ext cx="1504825" cy="865500"/>
            </a:xfrm>
            <a:custGeom>
              <a:avLst/>
              <a:gdLst/>
              <a:ahLst/>
              <a:cxnLst/>
              <a:rect l="l" t="t" r="r" b="b"/>
              <a:pathLst>
                <a:path w="60193" h="34620" extrusionOk="0">
                  <a:moveTo>
                    <a:pt x="22213" y="0"/>
                  </a:moveTo>
                  <a:cubicBezTo>
                    <a:pt x="21807" y="0"/>
                    <a:pt x="21401" y="92"/>
                    <a:pt x="21092" y="276"/>
                  </a:cubicBezTo>
                  <a:lnTo>
                    <a:pt x="620" y="12161"/>
                  </a:lnTo>
                  <a:cubicBezTo>
                    <a:pt x="1" y="12512"/>
                    <a:pt x="1" y="13081"/>
                    <a:pt x="620" y="13450"/>
                  </a:cubicBezTo>
                  <a:lnTo>
                    <a:pt x="36876" y="34356"/>
                  </a:lnTo>
                  <a:cubicBezTo>
                    <a:pt x="37186" y="34532"/>
                    <a:pt x="37592" y="34620"/>
                    <a:pt x="37997" y="34620"/>
                  </a:cubicBezTo>
                  <a:cubicBezTo>
                    <a:pt x="38403" y="34620"/>
                    <a:pt x="38809" y="34532"/>
                    <a:pt x="39119" y="34356"/>
                  </a:cubicBezTo>
                  <a:lnTo>
                    <a:pt x="59590" y="22472"/>
                  </a:lnTo>
                  <a:cubicBezTo>
                    <a:pt x="60193" y="22120"/>
                    <a:pt x="60193" y="21534"/>
                    <a:pt x="59590" y="21183"/>
                  </a:cubicBezTo>
                  <a:lnTo>
                    <a:pt x="23335" y="276"/>
                  </a:lnTo>
                  <a:cubicBezTo>
                    <a:pt x="23025" y="92"/>
                    <a:pt x="22619" y="0"/>
                    <a:pt x="22213"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76" name="Google Shape;4476;p39"/>
            <p:cNvSpPr/>
            <p:nvPr/>
          </p:nvSpPr>
          <p:spPr>
            <a:xfrm>
              <a:off x="20498950" y="4592550"/>
              <a:ext cx="76600" cy="40400"/>
            </a:xfrm>
            <a:custGeom>
              <a:avLst/>
              <a:gdLst/>
              <a:ahLst/>
              <a:cxnLst/>
              <a:rect l="l" t="t" r="r" b="b"/>
              <a:pathLst>
                <a:path w="3064" h="1616" extrusionOk="0">
                  <a:moveTo>
                    <a:pt x="1532" y="0"/>
                  </a:moveTo>
                  <a:cubicBezTo>
                    <a:pt x="1177" y="0"/>
                    <a:pt x="821" y="80"/>
                    <a:pt x="553" y="239"/>
                  </a:cubicBezTo>
                  <a:cubicBezTo>
                    <a:pt x="1" y="557"/>
                    <a:pt x="1" y="1076"/>
                    <a:pt x="553" y="1377"/>
                  </a:cubicBezTo>
                  <a:cubicBezTo>
                    <a:pt x="829" y="1536"/>
                    <a:pt x="1185" y="1616"/>
                    <a:pt x="1541" y="1616"/>
                  </a:cubicBezTo>
                  <a:cubicBezTo>
                    <a:pt x="1896" y="1616"/>
                    <a:pt x="2252" y="1536"/>
                    <a:pt x="2528" y="1377"/>
                  </a:cubicBezTo>
                  <a:cubicBezTo>
                    <a:pt x="3064" y="1076"/>
                    <a:pt x="3064" y="557"/>
                    <a:pt x="2512" y="239"/>
                  </a:cubicBezTo>
                  <a:cubicBezTo>
                    <a:pt x="2244" y="80"/>
                    <a:pt x="1888" y="0"/>
                    <a:pt x="1532" y="0"/>
                  </a:cubicBezTo>
                  <a:close/>
                </a:path>
              </a:pathLst>
            </a:custGeom>
            <a:solidFill>
              <a:srgbClr val="62527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77" name="Google Shape;4477;p39"/>
            <p:cNvSpPr/>
            <p:nvPr/>
          </p:nvSpPr>
          <p:spPr>
            <a:xfrm>
              <a:off x="19711000" y="4229000"/>
              <a:ext cx="89150" cy="1171300"/>
            </a:xfrm>
            <a:custGeom>
              <a:avLst/>
              <a:gdLst/>
              <a:ahLst/>
              <a:cxnLst/>
              <a:rect l="l" t="t" r="r" b="b"/>
              <a:pathLst>
                <a:path w="3566" h="46852" extrusionOk="0">
                  <a:moveTo>
                    <a:pt x="3565" y="1"/>
                  </a:moveTo>
                  <a:lnTo>
                    <a:pt x="134" y="1993"/>
                  </a:lnTo>
                  <a:lnTo>
                    <a:pt x="0" y="46852"/>
                  </a:lnTo>
                  <a:lnTo>
                    <a:pt x="3448" y="44860"/>
                  </a:lnTo>
                  <a:lnTo>
                    <a:pt x="3565" y="1"/>
                  </a:lnTo>
                  <a:close/>
                </a:path>
              </a:pathLst>
            </a:custGeom>
            <a:solidFill>
              <a:srgbClr val="9D5BE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78" name="Google Shape;4478;p39"/>
            <p:cNvSpPr/>
            <p:nvPr/>
          </p:nvSpPr>
          <p:spPr>
            <a:xfrm>
              <a:off x="19553650" y="4136525"/>
              <a:ext cx="246500" cy="142300"/>
            </a:xfrm>
            <a:custGeom>
              <a:avLst/>
              <a:gdLst/>
              <a:ahLst/>
              <a:cxnLst/>
              <a:rect l="l" t="t" r="r" b="b"/>
              <a:pathLst>
                <a:path w="9860" h="5692" extrusionOk="0">
                  <a:moveTo>
                    <a:pt x="3449" y="0"/>
                  </a:moveTo>
                  <a:lnTo>
                    <a:pt x="0" y="1992"/>
                  </a:lnTo>
                  <a:lnTo>
                    <a:pt x="6428" y="5692"/>
                  </a:lnTo>
                  <a:lnTo>
                    <a:pt x="9859" y="3700"/>
                  </a:lnTo>
                  <a:lnTo>
                    <a:pt x="3449" y="0"/>
                  </a:lnTo>
                  <a:close/>
                </a:path>
              </a:pathLst>
            </a:custGeom>
            <a:solidFill>
              <a:srgbClr val="9C59E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79" name="Google Shape;4479;p39"/>
            <p:cNvSpPr/>
            <p:nvPr/>
          </p:nvSpPr>
          <p:spPr>
            <a:xfrm>
              <a:off x="19550725" y="4186325"/>
              <a:ext cx="163625" cy="1213975"/>
            </a:xfrm>
            <a:custGeom>
              <a:avLst/>
              <a:gdLst/>
              <a:ahLst/>
              <a:cxnLst/>
              <a:rect l="l" t="t" r="r" b="b"/>
              <a:pathLst>
                <a:path w="6545" h="48559" extrusionOk="0">
                  <a:moveTo>
                    <a:pt x="117" y="0"/>
                  </a:moveTo>
                  <a:lnTo>
                    <a:pt x="0" y="44860"/>
                  </a:lnTo>
                  <a:lnTo>
                    <a:pt x="6411" y="48559"/>
                  </a:lnTo>
                  <a:lnTo>
                    <a:pt x="6545" y="3700"/>
                  </a:lnTo>
                  <a:lnTo>
                    <a:pt x="117" y="0"/>
                  </a:lnTo>
                  <a:close/>
                </a:path>
              </a:pathLst>
            </a:custGeom>
            <a:solidFill>
              <a:srgbClr val="B32A9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80" name="Google Shape;4480;p39"/>
            <p:cNvSpPr/>
            <p:nvPr/>
          </p:nvSpPr>
          <p:spPr>
            <a:xfrm>
              <a:off x="20060000" y="4377975"/>
              <a:ext cx="87900" cy="830675"/>
            </a:xfrm>
            <a:custGeom>
              <a:avLst/>
              <a:gdLst/>
              <a:ahLst/>
              <a:cxnLst/>
              <a:rect l="l" t="t" r="r" b="b"/>
              <a:pathLst>
                <a:path w="3516" h="33227" extrusionOk="0">
                  <a:moveTo>
                    <a:pt x="3515" y="1"/>
                  </a:moveTo>
                  <a:lnTo>
                    <a:pt x="84" y="1992"/>
                  </a:lnTo>
                  <a:lnTo>
                    <a:pt x="0" y="33227"/>
                  </a:lnTo>
                  <a:lnTo>
                    <a:pt x="3431" y="31235"/>
                  </a:lnTo>
                  <a:lnTo>
                    <a:pt x="3515" y="1"/>
                  </a:lnTo>
                  <a:close/>
                </a:path>
              </a:pathLst>
            </a:custGeom>
            <a:solidFill>
              <a:srgbClr val="AC74E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81" name="Google Shape;4481;p39"/>
            <p:cNvSpPr/>
            <p:nvPr/>
          </p:nvSpPr>
          <p:spPr>
            <a:xfrm>
              <a:off x="19901400" y="4285500"/>
              <a:ext cx="246500" cy="142300"/>
            </a:xfrm>
            <a:custGeom>
              <a:avLst/>
              <a:gdLst/>
              <a:ahLst/>
              <a:cxnLst/>
              <a:rect l="l" t="t" r="r" b="b"/>
              <a:pathLst>
                <a:path w="9860" h="5692" extrusionOk="0">
                  <a:moveTo>
                    <a:pt x="3448" y="0"/>
                  </a:moveTo>
                  <a:lnTo>
                    <a:pt x="0" y="1992"/>
                  </a:lnTo>
                  <a:lnTo>
                    <a:pt x="6428" y="5691"/>
                  </a:lnTo>
                  <a:lnTo>
                    <a:pt x="9859" y="3700"/>
                  </a:lnTo>
                  <a:lnTo>
                    <a:pt x="3448" y="0"/>
                  </a:lnTo>
                  <a:close/>
                </a:path>
              </a:pathLst>
            </a:custGeom>
            <a:solidFill>
              <a:srgbClr val="D9BEF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82" name="Google Shape;4482;p39"/>
            <p:cNvSpPr/>
            <p:nvPr/>
          </p:nvSpPr>
          <p:spPr>
            <a:xfrm>
              <a:off x="19899300" y="4335300"/>
              <a:ext cx="162800" cy="873350"/>
            </a:xfrm>
            <a:custGeom>
              <a:avLst/>
              <a:gdLst/>
              <a:ahLst/>
              <a:cxnLst/>
              <a:rect l="l" t="t" r="r" b="b"/>
              <a:pathLst>
                <a:path w="6512" h="34934" extrusionOk="0">
                  <a:moveTo>
                    <a:pt x="84" y="0"/>
                  </a:moveTo>
                  <a:lnTo>
                    <a:pt x="0" y="31234"/>
                  </a:lnTo>
                  <a:lnTo>
                    <a:pt x="6428" y="34934"/>
                  </a:lnTo>
                  <a:lnTo>
                    <a:pt x="6512" y="3699"/>
                  </a:lnTo>
                  <a:lnTo>
                    <a:pt x="84" y="0"/>
                  </a:lnTo>
                  <a:close/>
                </a:path>
              </a:pathLst>
            </a:custGeom>
            <a:solidFill>
              <a:srgbClr val="D4B6F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83" name="Google Shape;4483;p39"/>
            <p:cNvSpPr/>
            <p:nvPr/>
          </p:nvSpPr>
          <p:spPr>
            <a:xfrm>
              <a:off x="20408575" y="4414800"/>
              <a:ext cx="87050" cy="419325"/>
            </a:xfrm>
            <a:custGeom>
              <a:avLst/>
              <a:gdLst/>
              <a:ahLst/>
              <a:cxnLst/>
              <a:rect l="l" t="t" r="r" b="b"/>
              <a:pathLst>
                <a:path w="3482" h="16773" extrusionOk="0">
                  <a:moveTo>
                    <a:pt x="3482" y="1"/>
                  </a:moveTo>
                  <a:lnTo>
                    <a:pt x="50" y="2009"/>
                  </a:lnTo>
                  <a:lnTo>
                    <a:pt x="0" y="16773"/>
                  </a:lnTo>
                  <a:lnTo>
                    <a:pt x="3448" y="14764"/>
                  </a:lnTo>
                  <a:lnTo>
                    <a:pt x="3482" y="1"/>
                  </a:lnTo>
                  <a:close/>
                </a:path>
              </a:pathLst>
            </a:custGeom>
            <a:solidFill>
              <a:srgbClr val="D07BC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84" name="Google Shape;4484;p39"/>
            <p:cNvSpPr/>
            <p:nvPr/>
          </p:nvSpPr>
          <p:spPr>
            <a:xfrm>
              <a:off x="20249125" y="4322325"/>
              <a:ext cx="246500" cy="142725"/>
            </a:xfrm>
            <a:custGeom>
              <a:avLst/>
              <a:gdLst/>
              <a:ahLst/>
              <a:cxnLst/>
              <a:rect l="l" t="t" r="r" b="b"/>
              <a:pathLst>
                <a:path w="9860" h="5709" extrusionOk="0">
                  <a:moveTo>
                    <a:pt x="3432" y="0"/>
                  </a:moveTo>
                  <a:lnTo>
                    <a:pt x="1" y="1992"/>
                  </a:lnTo>
                  <a:lnTo>
                    <a:pt x="6428" y="5708"/>
                  </a:lnTo>
                  <a:lnTo>
                    <a:pt x="9860" y="3700"/>
                  </a:lnTo>
                  <a:lnTo>
                    <a:pt x="3432" y="0"/>
                  </a:lnTo>
                  <a:close/>
                </a:path>
              </a:pathLst>
            </a:custGeom>
            <a:solidFill>
              <a:srgbClr val="D4B6F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85" name="Google Shape;4485;p39"/>
            <p:cNvSpPr/>
            <p:nvPr/>
          </p:nvSpPr>
          <p:spPr>
            <a:xfrm>
              <a:off x="20248300" y="4372125"/>
              <a:ext cx="161550" cy="462000"/>
            </a:xfrm>
            <a:custGeom>
              <a:avLst/>
              <a:gdLst/>
              <a:ahLst/>
              <a:cxnLst/>
              <a:rect l="l" t="t" r="r" b="b"/>
              <a:pathLst>
                <a:path w="6462" h="18480" extrusionOk="0">
                  <a:moveTo>
                    <a:pt x="34" y="0"/>
                  </a:moveTo>
                  <a:lnTo>
                    <a:pt x="0" y="14764"/>
                  </a:lnTo>
                  <a:lnTo>
                    <a:pt x="6411" y="18480"/>
                  </a:lnTo>
                  <a:lnTo>
                    <a:pt x="6461" y="3716"/>
                  </a:lnTo>
                  <a:lnTo>
                    <a:pt x="34" y="0"/>
                  </a:lnTo>
                  <a:close/>
                </a:path>
              </a:pathLst>
            </a:custGeom>
            <a:solidFill>
              <a:srgbClr val="E2AED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86" name="Google Shape;4486;p39"/>
            <p:cNvSpPr/>
            <p:nvPr/>
          </p:nvSpPr>
          <p:spPr>
            <a:xfrm>
              <a:off x="19711000" y="3228875"/>
              <a:ext cx="89150" cy="1171300"/>
            </a:xfrm>
            <a:custGeom>
              <a:avLst/>
              <a:gdLst/>
              <a:ahLst/>
              <a:cxnLst/>
              <a:rect l="l" t="t" r="r" b="b"/>
              <a:pathLst>
                <a:path w="3566" h="46852" extrusionOk="0">
                  <a:moveTo>
                    <a:pt x="3565" y="0"/>
                  </a:moveTo>
                  <a:lnTo>
                    <a:pt x="134" y="2009"/>
                  </a:lnTo>
                  <a:lnTo>
                    <a:pt x="0" y="46852"/>
                  </a:lnTo>
                  <a:lnTo>
                    <a:pt x="3448" y="44860"/>
                  </a:lnTo>
                  <a:lnTo>
                    <a:pt x="3565" y="0"/>
                  </a:lnTo>
                  <a:close/>
                </a:path>
              </a:pathLst>
            </a:custGeom>
            <a:solidFill>
              <a:srgbClr val="9D5BE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87" name="Google Shape;4487;p39"/>
            <p:cNvSpPr/>
            <p:nvPr/>
          </p:nvSpPr>
          <p:spPr>
            <a:xfrm>
              <a:off x="19553650" y="3136400"/>
              <a:ext cx="246500" cy="142725"/>
            </a:xfrm>
            <a:custGeom>
              <a:avLst/>
              <a:gdLst/>
              <a:ahLst/>
              <a:cxnLst/>
              <a:rect l="l" t="t" r="r" b="b"/>
              <a:pathLst>
                <a:path w="9860" h="5709" extrusionOk="0">
                  <a:moveTo>
                    <a:pt x="3449" y="0"/>
                  </a:moveTo>
                  <a:lnTo>
                    <a:pt x="0" y="1992"/>
                  </a:lnTo>
                  <a:lnTo>
                    <a:pt x="6428" y="5708"/>
                  </a:lnTo>
                  <a:lnTo>
                    <a:pt x="9859" y="3699"/>
                  </a:lnTo>
                  <a:lnTo>
                    <a:pt x="3449" y="0"/>
                  </a:lnTo>
                  <a:close/>
                </a:path>
              </a:pathLst>
            </a:custGeom>
            <a:solidFill>
              <a:srgbClr val="C864B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88" name="Google Shape;4488;p39"/>
            <p:cNvSpPr/>
            <p:nvPr/>
          </p:nvSpPr>
          <p:spPr>
            <a:xfrm>
              <a:off x="19550725" y="3186200"/>
              <a:ext cx="163625" cy="1213975"/>
            </a:xfrm>
            <a:custGeom>
              <a:avLst/>
              <a:gdLst/>
              <a:ahLst/>
              <a:cxnLst/>
              <a:rect l="l" t="t" r="r" b="b"/>
              <a:pathLst>
                <a:path w="6545" h="48559" extrusionOk="0">
                  <a:moveTo>
                    <a:pt x="117" y="0"/>
                  </a:moveTo>
                  <a:lnTo>
                    <a:pt x="0" y="44859"/>
                  </a:lnTo>
                  <a:lnTo>
                    <a:pt x="6411" y="48559"/>
                  </a:lnTo>
                  <a:lnTo>
                    <a:pt x="6545" y="3716"/>
                  </a:lnTo>
                  <a:lnTo>
                    <a:pt x="117" y="0"/>
                  </a:lnTo>
                  <a:close/>
                </a:path>
              </a:pathLst>
            </a:custGeom>
            <a:solidFill>
              <a:srgbClr val="B32A9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89" name="Google Shape;4489;p39"/>
            <p:cNvSpPr/>
            <p:nvPr/>
          </p:nvSpPr>
          <p:spPr>
            <a:xfrm>
              <a:off x="20060000" y="3608425"/>
              <a:ext cx="87900" cy="830675"/>
            </a:xfrm>
            <a:custGeom>
              <a:avLst/>
              <a:gdLst/>
              <a:ahLst/>
              <a:cxnLst/>
              <a:rect l="l" t="t" r="r" b="b"/>
              <a:pathLst>
                <a:path w="3516" h="33227" extrusionOk="0">
                  <a:moveTo>
                    <a:pt x="3515" y="0"/>
                  </a:moveTo>
                  <a:lnTo>
                    <a:pt x="84" y="1992"/>
                  </a:lnTo>
                  <a:lnTo>
                    <a:pt x="0" y="33226"/>
                  </a:lnTo>
                  <a:lnTo>
                    <a:pt x="3431" y="31218"/>
                  </a:lnTo>
                  <a:lnTo>
                    <a:pt x="3515" y="0"/>
                  </a:lnTo>
                  <a:close/>
                </a:path>
              </a:pathLst>
            </a:custGeom>
            <a:solidFill>
              <a:srgbClr val="AC74E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90" name="Google Shape;4490;p39"/>
            <p:cNvSpPr/>
            <p:nvPr/>
          </p:nvSpPr>
          <p:spPr>
            <a:xfrm>
              <a:off x="19901400" y="3515525"/>
              <a:ext cx="246500" cy="142725"/>
            </a:xfrm>
            <a:custGeom>
              <a:avLst/>
              <a:gdLst/>
              <a:ahLst/>
              <a:cxnLst/>
              <a:rect l="l" t="t" r="r" b="b"/>
              <a:pathLst>
                <a:path w="9860" h="5709" extrusionOk="0">
                  <a:moveTo>
                    <a:pt x="3448" y="0"/>
                  </a:moveTo>
                  <a:lnTo>
                    <a:pt x="0" y="2009"/>
                  </a:lnTo>
                  <a:lnTo>
                    <a:pt x="6428" y="5708"/>
                  </a:lnTo>
                  <a:lnTo>
                    <a:pt x="9859" y="3716"/>
                  </a:lnTo>
                  <a:lnTo>
                    <a:pt x="3448" y="0"/>
                  </a:lnTo>
                  <a:close/>
                </a:path>
              </a:pathLst>
            </a:custGeom>
            <a:solidFill>
              <a:srgbClr val="D5B7F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91" name="Google Shape;4491;p39"/>
            <p:cNvSpPr/>
            <p:nvPr/>
          </p:nvSpPr>
          <p:spPr>
            <a:xfrm>
              <a:off x="19899300" y="3565750"/>
              <a:ext cx="162800" cy="873350"/>
            </a:xfrm>
            <a:custGeom>
              <a:avLst/>
              <a:gdLst/>
              <a:ahLst/>
              <a:cxnLst/>
              <a:rect l="l" t="t" r="r" b="b"/>
              <a:pathLst>
                <a:path w="6512" h="34934" extrusionOk="0">
                  <a:moveTo>
                    <a:pt x="84" y="0"/>
                  </a:moveTo>
                  <a:lnTo>
                    <a:pt x="0" y="31217"/>
                  </a:lnTo>
                  <a:lnTo>
                    <a:pt x="6428" y="34933"/>
                  </a:lnTo>
                  <a:lnTo>
                    <a:pt x="6512" y="3699"/>
                  </a:lnTo>
                  <a:lnTo>
                    <a:pt x="84" y="0"/>
                  </a:lnTo>
                  <a:close/>
                </a:path>
              </a:pathLst>
            </a:custGeom>
            <a:solidFill>
              <a:srgbClr val="D4B6F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92" name="Google Shape;4492;p39"/>
            <p:cNvSpPr/>
            <p:nvPr/>
          </p:nvSpPr>
          <p:spPr>
            <a:xfrm>
              <a:off x="20408575" y="4066650"/>
              <a:ext cx="87050" cy="418900"/>
            </a:xfrm>
            <a:custGeom>
              <a:avLst/>
              <a:gdLst/>
              <a:ahLst/>
              <a:cxnLst/>
              <a:rect l="l" t="t" r="r" b="b"/>
              <a:pathLst>
                <a:path w="3482" h="16756" extrusionOk="0">
                  <a:moveTo>
                    <a:pt x="3482" y="0"/>
                  </a:moveTo>
                  <a:lnTo>
                    <a:pt x="50" y="1992"/>
                  </a:lnTo>
                  <a:lnTo>
                    <a:pt x="0" y="16755"/>
                  </a:lnTo>
                  <a:lnTo>
                    <a:pt x="3448" y="14763"/>
                  </a:lnTo>
                  <a:lnTo>
                    <a:pt x="3482" y="0"/>
                  </a:lnTo>
                  <a:close/>
                </a:path>
              </a:pathLst>
            </a:custGeom>
            <a:solidFill>
              <a:srgbClr val="D07BC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93" name="Google Shape;4493;p39"/>
            <p:cNvSpPr/>
            <p:nvPr/>
          </p:nvSpPr>
          <p:spPr>
            <a:xfrm>
              <a:off x="20249125" y="3973750"/>
              <a:ext cx="246500" cy="142700"/>
            </a:xfrm>
            <a:custGeom>
              <a:avLst/>
              <a:gdLst/>
              <a:ahLst/>
              <a:cxnLst/>
              <a:rect l="l" t="t" r="r" b="b"/>
              <a:pathLst>
                <a:path w="9860" h="5708" extrusionOk="0">
                  <a:moveTo>
                    <a:pt x="3432" y="0"/>
                  </a:moveTo>
                  <a:lnTo>
                    <a:pt x="1" y="2009"/>
                  </a:lnTo>
                  <a:lnTo>
                    <a:pt x="6428" y="5708"/>
                  </a:lnTo>
                  <a:lnTo>
                    <a:pt x="9860" y="3716"/>
                  </a:lnTo>
                  <a:lnTo>
                    <a:pt x="3432" y="0"/>
                  </a:lnTo>
                  <a:close/>
                </a:path>
              </a:pathLst>
            </a:custGeom>
            <a:solidFill>
              <a:srgbClr val="EAC5E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94" name="Google Shape;4494;p39"/>
            <p:cNvSpPr/>
            <p:nvPr/>
          </p:nvSpPr>
          <p:spPr>
            <a:xfrm>
              <a:off x="20248300" y="4023950"/>
              <a:ext cx="161550" cy="461600"/>
            </a:xfrm>
            <a:custGeom>
              <a:avLst/>
              <a:gdLst/>
              <a:ahLst/>
              <a:cxnLst/>
              <a:rect l="l" t="t" r="r" b="b"/>
              <a:pathLst>
                <a:path w="6462" h="18464" extrusionOk="0">
                  <a:moveTo>
                    <a:pt x="34" y="1"/>
                  </a:moveTo>
                  <a:lnTo>
                    <a:pt x="0" y="14764"/>
                  </a:lnTo>
                  <a:lnTo>
                    <a:pt x="6411" y="18463"/>
                  </a:lnTo>
                  <a:lnTo>
                    <a:pt x="6461" y="3700"/>
                  </a:lnTo>
                  <a:lnTo>
                    <a:pt x="34" y="1"/>
                  </a:lnTo>
                  <a:close/>
                </a:path>
              </a:pathLst>
            </a:custGeom>
            <a:solidFill>
              <a:srgbClr val="E2AED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95" name="Google Shape;4495;p39"/>
            <p:cNvSpPr/>
            <p:nvPr/>
          </p:nvSpPr>
          <p:spPr>
            <a:xfrm>
              <a:off x="19621850" y="3120075"/>
              <a:ext cx="25" cy="25"/>
            </a:xfrm>
            <a:custGeom>
              <a:avLst/>
              <a:gdLst/>
              <a:ahLst/>
              <a:cxnLst/>
              <a:rect l="l" t="t" r="r" b="b"/>
              <a:pathLst>
                <a:path w="1" h="1" fill="none" extrusionOk="0">
                  <a:moveTo>
                    <a:pt x="1" y="0"/>
                  </a:moveTo>
                  <a:lnTo>
                    <a:pt x="1" y="0"/>
                  </a:lnTo>
                  <a:close/>
                </a:path>
              </a:pathLst>
            </a:custGeom>
            <a:noFill/>
            <a:ln w="9525" cap="rnd" cmpd="sng">
              <a:solidFill>
                <a:srgbClr val="EAC5E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96" name="Google Shape;4496;p39"/>
            <p:cNvSpPr/>
            <p:nvPr/>
          </p:nvSpPr>
          <p:spPr>
            <a:xfrm>
              <a:off x="19637350" y="3070275"/>
              <a:ext cx="392125" cy="500925"/>
            </a:xfrm>
            <a:custGeom>
              <a:avLst/>
              <a:gdLst/>
              <a:ahLst/>
              <a:cxnLst/>
              <a:rect l="l" t="t" r="r" b="b"/>
              <a:pathLst>
                <a:path w="15685" h="20037" fill="none" extrusionOk="0">
                  <a:moveTo>
                    <a:pt x="0" y="1842"/>
                  </a:moveTo>
                  <a:cubicBezTo>
                    <a:pt x="2996" y="1256"/>
                    <a:pt x="15600" y="1"/>
                    <a:pt x="15684" y="20037"/>
                  </a:cubicBezTo>
                </a:path>
              </a:pathLst>
            </a:custGeom>
            <a:noFill/>
            <a:ln w="9525" cap="rnd" cmpd="sng">
              <a:solidFill>
                <a:srgbClr val="EAC5E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97" name="Google Shape;4497;p39"/>
            <p:cNvSpPr/>
            <p:nvPr/>
          </p:nvSpPr>
          <p:spPr>
            <a:xfrm>
              <a:off x="20029025" y="3579550"/>
              <a:ext cx="25" cy="25"/>
            </a:xfrm>
            <a:custGeom>
              <a:avLst/>
              <a:gdLst/>
              <a:ahLst/>
              <a:cxnLst/>
              <a:rect l="l" t="t" r="r" b="b"/>
              <a:pathLst>
                <a:path w="1" h="1" fill="none" extrusionOk="0">
                  <a:moveTo>
                    <a:pt x="0" y="0"/>
                  </a:moveTo>
                  <a:lnTo>
                    <a:pt x="0" y="0"/>
                  </a:lnTo>
                  <a:close/>
                </a:path>
              </a:pathLst>
            </a:custGeom>
            <a:noFill/>
            <a:ln w="9525" cap="rnd" cmpd="sng">
              <a:solidFill>
                <a:srgbClr val="EAC5E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98" name="Google Shape;4498;p39"/>
            <p:cNvSpPr/>
            <p:nvPr/>
          </p:nvSpPr>
          <p:spPr>
            <a:xfrm>
              <a:off x="20045750" y="3580800"/>
              <a:ext cx="292950" cy="356150"/>
            </a:xfrm>
            <a:custGeom>
              <a:avLst/>
              <a:gdLst/>
              <a:ahLst/>
              <a:cxnLst/>
              <a:rect l="l" t="t" r="r" b="b"/>
              <a:pathLst>
                <a:path w="11718" h="14246" fill="none" extrusionOk="0">
                  <a:moveTo>
                    <a:pt x="1" y="1"/>
                  </a:moveTo>
                  <a:cubicBezTo>
                    <a:pt x="2344" y="302"/>
                    <a:pt x="10362" y="2193"/>
                    <a:pt x="11718" y="14245"/>
                  </a:cubicBezTo>
                </a:path>
              </a:pathLst>
            </a:custGeom>
            <a:noFill/>
            <a:ln w="9525" cap="rnd" cmpd="sng">
              <a:solidFill>
                <a:srgbClr val="EAC5E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99" name="Google Shape;4499;p39"/>
            <p:cNvSpPr/>
            <p:nvPr/>
          </p:nvSpPr>
          <p:spPr>
            <a:xfrm>
              <a:off x="20339525" y="3944875"/>
              <a:ext cx="25" cy="25"/>
            </a:xfrm>
            <a:custGeom>
              <a:avLst/>
              <a:gdLst/>
              <a:ahLst/>
              <a:cxnLst/>
              <a:rect l="l" t="t" r="r" b="b"/>
              <a:pathLst>
                <a:path w="1" h="1" fill="none" extrusionOk="0">
                  <a:moveTo>
                    <a:pt x="0" y="0"/>
                  </a:moveTo>
                  <a:lnTo>
                    <a:pt x="0" y="0"/>
                  </a:lnTo>
                  <a:close/>
                </a:path>
              </a:pathLst>
            </a:custGeom>
            <a:noFill/>
            <a:ln w="9525" cap="rnd" cmpd="sng">
              <a:solidFill>
                <a:srgbClr val="EAC5E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00" name="Google Shape;4500;p39"/>
            <p:cNvSpPr/>
            <p:nvPr/>
          </p:nvSpPr>
          <p:spPr>
            <a:xfrm>
              <a:off x="18729275" y="2840950"/>
              <a:ext cx="226000" cy="390450"/>
            </a:xfrm>
            <a:custGeom>
              <a:avLst/>
              <a:gdLst/>
              <a:ahLst/>
              <a:cxnLst/>
              <a:rect l="l" t="t" r="r" b="b"/>
              <a:pathLst>
                <a:path w="9040" h="15618" extrusionOk="0">
                  <a:moveTo>
                    <a:pt x="6897" y="1"/>
                  </a:moveTo>
                  <a:cubicBezTo>
                    <a:pt x="6897" y="1"/>
                    <a:pt x="3298" y="2897"/>
                    <a:pt x="1423" y="6931"/>
                  </a:cubicBezTo>
                  <a:cubicBezTo>
                    <a:pt x="1423" y="6931"/>
                    <a:pt x="0" y="9609"/>
                    <a:pt x="6612" y="15618"/>
                  </a:cubicBezTo>
                  <a:lnTo>
                    <a:pt x="7181" y="14396"/>
                  </a:lnTo>
                  <a:lnTo>
                    <a:pt x="4436" y="8537"/>
                  </a:lnTo>
                  <a:lnTo>
                    <a:pt x="9039" y="2143"/>
                  </a:lnTo>
                  <a:lnTo>
                    <a:pt x="6897" y="1"/>
                  </a:lnTo>
                  <a:close/>
                </a:path>
              </a:pathLst>
            </a:custGeom>
            <a:solidFill>
              <a:srgbClr val="EAC5E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01" name="Google Shape;4501;p39"/>
            <p:cNvSpPr/>
            <p:nvPr/>
          </p:nvSpPr>
          <p:spPr>
            <a:xfrm>
              <a:off x="19082875" y="3242675"/>
              <a:ext cx="77850" cy="59025"/>
            </a:xfrm>
            <a:custGeom>
              <a:avLst/>
              <a:gdLst/>
              <a:ahLst/>
              <a:cxnLst/>
              <a:rect l="l" t="t" r="r" b="b"/>
              <a:pathLst>
                <a:path w="3114" h="2361" extrusionOk="0">
                  <a:moveTo>
                    <a:pt x="1490" y="1"/>
                  </a:moveTo>
                  <a:cubicBezTo>
                    <a:pt x="536" y="1"/>
                    <a:pt x="1" y="118"/>
                    <a:pt x="1" y="670"/>
                  </a:cubicBezTo>
                  <a:cubicBezTo>
                    <a:pt x="1" y="1206"/>
                    <a:pt x="168" y="2361"/>
                    <a:pt x="1122" y="2361"/>
                  </a:cubicBezTo>
                  <a:cubicBezTo>
                    <a:pt x="2076" y="2361"/>
                    <a:pt x="3114" y="1373"/>
                    <a:pt x="3114" y="838"/>
                  </a:cubicBezTo>
                  <a:cubicBezTo>
                    <a:pt x="3114" y="285"/>
                    <a:pt x="2444" y="1"/>
                    <a:pt x="1490" y="1"/>
                  </a:cubicBezTo>
                  <a:close/>
                </a:path>
              </a:pathLst>
            </a:custGeom>
            <a:solidFill>
              <a:srgbClr val="EBDDF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02" name="Google Shape;4502;p39"/>
            <p:cNvSpPr/>
            <p:nvPr/>
          </p:nvSpPr>
          <p:spPr>
            <a:xfrm>
              <a:off x="19019700" y="3939850"/>
              <a:ext cx="218025" cy="68925"/>
            </a:xfrm>
            <a:custGeom>
              <a:avLst/>
              <a:gdLst/>
              <a:ahLst/>
              <a:cxnLst/>
              <a:rect l="l" t="t" r="r" b="b"/>
              <a:pathLst>
                <a:path w="8721" h="2757" extrusionOk="0">
                  <a:moveTo>
                    <a:pt x="2394" y="0"/>
                  </a:moveTo>
                  <a:cubicBezTo>
                    <a:pt x="0" y="0"/>
                    <a:pt x="318" y="837"/>
                    <a:pt x="318" y="1624"/>
                  </a:cubicBezTo>
                  <a:cubicBezTo>
                    <a:pt x="318" y="2358"/>
                    <a:pt x="346" y="2756"/>
                    <a:pt x="1421" y="2756"/>
                  </a:cubicBezTo>
                  <a:cubicBezTo>
                    <a:pt x="1524" y="2756"/>
                    <a:pt x="1635" y="2753"/>
                    <a:pt x="1758" y="2745"/>
                  </a:cubicBezTo>
                  <a:lnTo>
                    <a:pt x="7398" y="2595"/>
                  </a:lnTo>
                  <a:cubicBezTo>
                    <a:pt x="7917" y="2478"/>
                    <a:pt x="8721" y="2193"/>
                    <a:pt x="8620" y="1557"/>
                  </a:cubicBezTo>
                  <a:cubicBezTo>
                    <a:pt x="8537" y="954"/>
                    <a:pt x="7850" y="804"/>
                    <a:pt x="7298" y="703"/>
                  </a:cubicBezTo>
                  <a:cubicBezTo>
                    <a:pt x="6026" y="486"/>
                    <a:pt x="4737" y="302"/>
                    <a:pt x="3465" y="117"/>
                  </a:cubicBezTo>
                  <a:cubicBezTo>
                    <a:pt x="3113" y="84"/>
                    <a:pt x="2745" y="0"/>
                    <a:pt x="2394" y="0"/>
                  </a:cubicBezTo>
                  <a:close/>
                </a:path>
              </a:pathLst>
            </a:custGeom>
            <a:solidFill>
              <a:srgbClr val="29124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03" name="Google Shape;4503;p39"/>
            <p:cNvSpPr/>
            <p:nvPr/>
          </p:nvSpPr>
          <p:spPr>
            <a:xfrm>
              <a:off x="18864450" y="3784500"/>
              <a:ext cx="175800" cy="136150"/>
            </a:xfrm>
            <a:custGeom>
              <a:avLst/>
              <a:gdLst/>
              <a:ahLst/>
              <a:cxnLst/>
              <a:rect l="l" t="t" r="r" b="b"/>
              <a:pathLst>
                <a:path w="7032" h="5446" extrusionOk="0">
                  <a:moveTo>
                    <a:pt x="6117" y="1"/>
                  </a:moveTo>
                  <a:cubicBezTo>
                    <a:pt x="5874" y="1"/>
                    <a:pt x="5530" y="94"/>
                    <a:pt x="5055" y="322"/>
                  </a:cubicBezTo>
                  <a:cubicBezTo>
                    <a:pt x="4001" y="841"/>
                    <a:pt x="3046" y="1578"/>
                    <a:pt x="2076" y="2214"/>
                  </a:cubicBezTo>
                  <a:cubicBezTo>
                    <a:pt x="1808" y="2398"/>
                    <a:pt x="1506" y="2565"/>
                    <a:pt x="1272" y="2766"/>
                  </a:cubicBezTo>
                  <a:cubicBezTo>
                    <a:pt x="670" y="3302"/>
                    <a:pt x="0" y="4022"/>
                    <a:pt x="469" y="4858"/>
                  </a:cubicBezTo>
                  <a:cubicBezTo>
                    <a:pt x="569" y="5043"/>
                    <a:pt x="686" y="5176"/>
                    <a:pt x="803" y="5277"/>
                  </a:cubicBezTo>
                  <a:cubicBezTo>
                    <a:pt x="947" y="5393"/>
                    <a:pt x="1120" y="5446"/>
                    <a:pt x="1315" y="5446"/>
                  </a:cubicBezTo>
                  <a:cubicBezTo>
                    <a:pt x="2940" y="5446"/>
                    <a:pt x="6086" y="1820"/>
                    <a:pt x="6310" y="1611"/>
                  </a:cubicBezTo>
                  <a:cubicBezTo>
                    <a:pt x="6535" y="1307"/>
                    <a:pt x="7031" y="1"/>
                    <a:pt x="6117" y="1"/>
                  </a:cubicBezTo>
                  <a:close/>
                </a:path>
              </a:pathLst>
            </a:custGeom>
            <a:solidFill>
              <a:srgbClr val="29124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04" name="Google Shape;4504;p39"/>
            <p:cNvSpPr/>
            <p:nvPr/>
          </p:nvSpPr>
          <p:spPr>
            <a:xfrm>
              <a:off x="18866525" y="3222175"/>
              <a:ext cx="268275" cy="755775"/>
            </a:xfrm>
            <a:custGeom>
              <a:avLst/>
              <a:gdLst/>
              <a:ahLst/>
              <a:cxnLst/>
              <a:rect l="l" t="t" r="r" b="b"/>
              <a:pathLst>
                <a:path w="10731" h="30231" extrusionOk="0">
                  <a:moveTo>
                    <a:pt x="503" y="1"/>
                  </a:moveTo>
                  <a:cubicBezTo>
                    <a:pt x="1" y="8186"/>
                    <a:pt x="118" y="26699"/>
                    <a:pt x="118" y="26699"/>
                  </a:cubicBezTo>
                  <a:cubicBezTo>
                    <a:pt x="315" y="26796"/>
                    <a:pt x="515" y="26840"/>
                    <a:pt x="713" y="26840"/>
                  </a:cubicBezTo>
                  <a:cubicBezTo>
                    <a:pt x="2214" y="26840"/>
                    <a:pt x="3650" y="24372"/>
                    <a:pt x="3650" y="24372"/>
                  </a:cubicBezTo>
                  <a:cubicBezTo>
                    <a:pt x="3784" y="22815"/>
                    <a:pt x="4068" y="15685"/>
                    <a:pt x="4068" y="15685"/>
                  </a:cubicBezTo>
                  <a:cubicBezTo>
                    <a:pt x="4273" y="10113"/>
                    <a:pt x="4496" y="8806"/>
                    <a:pt x="4660" y="8806"/>
                  </a:cubicBezTo>
                  <a:cubicBezTo>
                    <a:pt x="4806" y="8806"/>
                    <a:pt x="4905" y="9826"/>
                    <a:pt x="4905" y="9826"/>
                  </a:cubicBezTo>
                  <a:cubicBezTo>
                    <a:pt x="5022" y="12337"/>
                    <a:pt x="6060" y="30230"/>
                    <a:pt x="6060" y="30230"/>
                  </a:cubicBezTo>
                  <a:cubicBezTo>
                    <a:pt x="8454" y="30230"/>
                    <a:pt x="10228" y="28841"/>
                    <a:pt x="10228" y="28841"/>
                  </a:cubicBezTo>
                  <a:cubicBezTo>
                    <a:pt x="10730" y="21275"/>
                    <a:pt x="10061" y="3650"/>
                    <a:pt x="10061" y="3650"/>
                  </a:cubicBezTo>
                  <a:lnTo>
                    <a:pt x="503" y="1"/>
                  </a:lnTo>
                  <a:close/>
                </a:path>
              </a:pathLst>
            </a:custGeom>
            <a:solidFill>
              <a:srgbClr val="26104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05" name="Google Shape;4505;p39"/>
            <p:cNvSpPr/>
            <p:nvPr/>
          </p:nvSpPr>
          <p:spPr>
            <a:xfrm>
              <a:off x="18859000" y="2827375"/>
              <a:ext cx="395050" cy="548100"/>
            </a:xfrm>
            <a:custGeom>
              <a:avLst/>
              <a:gdLst/>
              <a:ahLst/>
              <a:cxnLst/>
              <a:rect l="l" t="t" r="r" b="b"/>
              <a:pathLst>
                <a:path w="15802" h="21924" extrusionOk="0">
                  <a:moveTo>
                    <a:pt x="6162" y="548"/>
                  </a:moveTo>
                  <a:cubicBezTo>
                    <a:pt x="6159" y="548"/>
                    <a:pt x="6158" y="554"/>
                    <a:pt x="6164" y="570"/>
                  </a:cubicBezTo>
                  <a:lnTo>
                    <a:pt x="6164" y="570"/>
                  </a:lnTo>
                  <a:cubicBezTo>
                    <a:pt x="6172" y="558"/>
                    <a:pt x="6166" y="548"/>
                    <a:pt x="6162" y="548"/>
                  </a:cubicBezTo>
                  <a:close/>
                  <a:moveTo>
                    <a:pt x="3113" y="1"/>
                  </a:moveTo>
                  <a:cubicBezTo>
                    <a:pt x="2853" y="1"/>
                    <a:pt x="2616" y="32"/>
                    <a:pt x="2427" y="109"/>
                  </a:cubicBezTo>
                  <a:cubicBezTo>
                    <a:pt x="2427" y="109"/>
                    <a:pt x="503" y="1146"/>
                    <a:pt x="84" y="3239"/>
                  </a:cubicBezTo>
                  <a:cubicBezTo>
                    <a:pt x="0" y="3707"/>
                    <a:pt x="670" y="3707"/>
                    <a:pt x="670" y="4327"/>
                  </a:cubicBezTo>
                  <a:lnTo>
                    <a:pt x="67" y="18437"/>
                  </a:lnTo>
                  <a:cubicBezTo>
                    <a:pt x="2419" y="21217"/>
                    <a:pt x="5090" y="21924"/>
                    <a:pt x="7199" y="21924"/>
                  </a:cubicBezTo>
                  <a:cubicBezTo>
                    <a:pt x="9383" y="21924"/>
                    <a:pt x="10964" y="21166"/>
                    <a:pt x="10964" y="21166"/>
                  </a:cubicBezTo>
                  <a:cubicBezTo>
                    <a:pt x="10579" y="16513"/>
                    <a:pt x="9508" y="7609"/>
                    <a:pt x="9508" y="7608"/>
                  </a:cubicBezTo>
                  <a:lnTo>
                    <a:pt x="9508" y="7608"/>
                  </a:lnTo>
                  <a:cubicBezTo>
                    <a:pt x="10295" y="9181"/>
                    <a:pt x="11902" y="12663"/>
                    <a:pt x="11902" y="12663"/>
                  </a:cubicBezTo>
                  <a:cubicBezTo>
                    <a:pt x="12153" y="13048"/>
                    <a:pt x="10797" y="16479"/>
                    <a:pt x="10797" y="16479"/>
                  </a:cubicBezTo>
                  <a:cubicBezTo>
                    <a:pt x="10797" y="16479"/>
                    <a:pt x="11073" y="17993"/>
                    <a:pt x="11831" y="17993"/>
                  </a:cubicBezTo>
                  <a:cubicBezTo>
                    <a:pt x="11885" y="17993"/>
                    <a:pt x="11942" y="17986"/>
                    <a:pt x="12002" y="17969"/>
                  </a:cubicBezTo>
                  <a:cubicBezTo>
                    <a:pt x="12002" y="17969"/>
                    <a:pt x="15802" y="13114"/>
                    <a:pt x="14931" y="12110"/>
                  </a:cubicBezTo>
                  <a:cubicBezTo>
                    <a:pt x="14412" y="10938"/>
                    <a:pt x="13826" y="9800"/>
                    <a:pt x="13224" y="8679"/>
                  </a:cubicBezTo>
                  <a:cubicBezTo>
                    <a:pt x="12420" y="7206"/>
                    <a:pt x="11282" y="4511"/>
                    <a:pt x="9709" y="2820"/>
                  </a:cubicBezTo>
                  <a:cubicBezTo>
                    <a:pt x="9240" y="2318"/>
                    <a:pt x="7031" y="1531"/>
                    <a:pt x="6679" y="1180"/>
                  </a:cubicBezTo>
                  <a:cubicBezTo>
                    <a:pt x="6284" y="779"/>
                    <a:pt x="6184" y="622"/>
                    <a:pt x="6164" y="570"/>
                  </a:cubicBezTo>
                  <a:lnTo>
                    <a:pt x="6164" y="570"/>
                  </a:lnTo>
                  <a:cubicBezTo>
                    <a:pt x="6155" y="583"/>
                    <a:pt x="6130" y="596"/>
                    <a:pt x="6065" y="596"/>
                  </a:cubicBezTo>
                  <a:cubicBezTo>
                    <a:pt x="5959" y="596"/>
                    <a:pt x="5750" y="560"/>
                    <a:pt x="5340" y="427"/>
                  </a:cubicBezTo>
                  <a:cubicBezTo>
                    <a:pt x="4829" y="265"/>
                    <a:pt x="3873" y="1"/>
                    <a:pt x="3113" y="1"/>
                  </a:cubicBezTo>
                  <a:close/>
                </a:path>
              </a:pathLst>
            </a:custGeom>
            <a:solidFill>
              <a:srgbClr val="F0EE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06" name="Google Shape;4506;p39"/>
            <p:cNvSpPr/>
            <p:nvPr/>
          </p:nvSpPr>
          <p:spPr>
            <a:xfrm>
              <a:off x="18887450" y="2578575"/>
              <a:ext cx="185000" cy="277950"/>
            </a:xfrm>
            <a:custGeom>
              <a:avLst/>
              <a:gdLst/>
              <a:ahLst/>
              <a:cxnLst/>
              <a:rect l="l" t="t" r="r" b="b"/>
              <a:pathLst>
                <a:path w="7400" h="11118" extrusionOk="0">
                  <a:moveTo>
                    <a:pt x="3917" y="1"/>
                  </a:moveTo>
                  <a:cubicBezTo>
                    <a:pt x="2009" y="1"/>
                    <a:pt x="1" y="1859"/>
                    <a:pt x="1" y="4185"/>
                  </a:cubicBezTo>
                  <a:cubicBezTo>
                    <a:pt x="1" y="5273"/>
                    <a:pt x="520" y="6395"/>
                    <a:pt x="1223" y="7282"/>
                  </a:cubicBezTo>
                  <a:lnTo>
                    <a:pt x="1223" y="9977"/>
                  </a:lnTo>
                  <a:cubicBezTo>
                    <a:pt x="1764" y="10851"/>
                    <a:pt x="2389" y="11117"/>
                    <a:pt x="2950" y="11117"/>
                  </a:cubicBezTo>
                  <a:cubicBezTo>
                    <a:pt x="3830" y="11117"/>
                    <a:pt x="4554" y="10462"/>
                    <a:pt x="4554" y="10462"/>
                  </a:cubicBezTo>
                  <a:lnTo>
                    <a:pt x="4620" y="8855"/>
                  </a:lnTo>
                  <a:cubicBezTo>
                    <a:pt x="4855" y="8922"/>
                    <a:pt x="5206" y="8956"/>
                    <a:pt x="5407" y="8956"/>
                  </a:cubicBezTo>
                  <a:cubicBezTo>
                    <a:pt x="7332" y="8956"/>
                    <a:pt x="7399" y="6495"/>
                    <a:pt x="7399" y="4185"/>
                  </a:cubicBezTo>
                  <a:cubicBezTo>
                    <a:pt x="7399" y="1875"/>
                    <a:pt x="5842" y="1"/>
                    <a:pt x="3917" y="1"/>
                  </a:cubicBezTo>
                  <a:close/>
                </a:path>
              </a:pathLst>
            </a:custGeom>
            <a:solidFill>
              <a:srgbClr val="EBDDF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07" name="Google Shape;4507;p39"/>
            <p:cNvSpPr/>
            <p:nvPr/>
          </p:nvSpPr>
          <p:spPr>
            <a:xfrm>
              <a:off x="18882375" y="2813750"/>
              <a:ext cx="166625" cy="65325"/>
            </a:xfrm>
            <a:custGeom>
              <a:avLst/>
              <a:gdLst/>
              <a:ahLst/>
              <a:cxnLst/>
              <a:rect l="l" t="t" r="r" b="b"/>
              <a:pathLst>
                <a:path w="6665" h="2613" extrusionOk="0">
                  <a:moveTo>
                    <a:pt x="1024" y="1"/>
                  </a:moveTo>
                  <a:lnTo>
                    <a:pt x="1024" y="1"/>
                  </a:lnTo>
                  <a:cubicBezTo>
                    <a:pt x="0" y="1721"/>
                    <a:pt x="978" y="2150"/>
                    <a:pt x="2209" y="2150"/>
                  </a:cubicBezTo>
                  <a:cubicBezTo>
                    <a:pt x="3433" y="2150"/>
                    <a:pt x="4907" y="1725"/>
                    <a:pt x="4907" y="1725"/>
                  </a:cubicBezTo>
                  <a:cubicBezTo>
                    <a:pt x="5032" y="1700"/>
                    <a:pt x="5149" y="1689"/>
                    <a:pt x="5259" y="1689"/>
                  </a:cubicBezTo>
                  <a:cubicBezTo>
                    <a:pt x="6257" y="1689"/>
                    <a:pt x="6665" y="2612"/>
                    <a:pt x="6665" y="2612"/>
                  </a:cubicBezTo>
                  <a:cubicBezTo>
                    <a:pt x="6665" y="721"/>
                    <a:pt x="4522" y="470"/>
                    <a:pt x="4522" y="470"/>
                  </a:cubicBezTo>
                  <a:cubicBezTo>
                    <a:pt x="3992" y="607"/>
                    <a:pt x="3525" y="660"/>
                    <a:pt x="3119" y="660"/>
                  </a:cubicBezTo>
                  <a:cubicBezTo>
                    <a:pt x="1693" y="660"/>
                    <a:pt x="1024" y="1"/>
                    <a:pt x="1024"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08" name="Google Shape;4508;p39"/>
            <p:cNvSpPr/>
            <p:nvPr/>
          </p:nvSpPr>
          <p:spPr>
            <a:xfrm>
              <a:off x="19073675" y="3231375"/>
              <a:ext cx="60325" cy="28875"/>
            </a:xfrm>
            <a:custGeom>
              <a:avLst/>
              <a:gdLst/>
              <a:ahLst/>
              <a:cxnLst/>
              <a:rect l="l" t="t" r="r" b="b"/>
              <a:pathLst>
                <a:path w="2413" h="1155" extrusionOk="0">
                  <a:moveTo>
                    <a:pt x="794" y="0"/>
                  </a:moveTo>
                  <a:cubicBezTo>
                    <a:pt x="493" y="0"/>
                    <a:pt x="243" y="94"/>
                    <a:pt x="201" y="168"/>
                  </a:cubicBezTo>
                  <a:cubicBezTo>
                    <a:pt x="0" y="520"/>
                    <a:pt x="1540" y="871"/>
                    <a:pt x="2042" y="1106"/>
                  </a:cubicBezTo>
                  <a:cubicBezTo>
                    <a:pt x="2112" y="1139"/>
                    <a:pt x="2163" y="1154"/>
                    <a:pt x="2199" y="1154"/>
                  </a:cubicBezTo>
                  <a:cubicBezTo>
                    <a:pt x="2413" y="1154"/>
                    <a:pt x="2102" y="634"/>
                    <a:pt x="2160" y="520"/>
                  </a:cubicBezTo>
                  <a:cubicBezTo>
                    <a:pt x="2227" y="403"/>
                    <a:pt x="1842" y="352"/>
                    <a:pt x="1339" y="118"/>
                  </a:cubicBezTo>
                  <a:cubicBezTo>
                    <a:pt x="1161" y="32"/>
                    <a:pt x="969" y="0"/>
                    <a:pt x="794" y="0"/>
                  </a:cubicBezTo>
                  <a:close/>
                </a:path>
              </a:pathLst>
            </a:custGeom>
            <a:solidFill>
              <a:srgbClr val="EBDDF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09" name="Google Shape;4509;p39"/>
            <p:cNvSpPr/>
            <p:nvPr/>
          </p:nvSpPr>
          <p:spPr>
            <a:xfrm>
              <a:off x="19115100" y="2946000"/>
              <a:ext cx="138950" cy="331250"/>
            </a:xfrm>
            <a:custGeom>
              <a:avLst/>
              <a:gdLst/>
              <a:ahLst/>
              <a:cxnLst/>
              <a:rect l="l" t="t" r="r" b="b"/>
              <a:pathLst>
                <a:path w="5558" h="13250" extrusionOk="0">
                  <a:moveTo>
                    <a:pt x="0" y="0"/>
                  </a:moveTo>
                  <a:lnTo>
                    <a:pt x="0" y="0"/>
                  </a:lnTo>
                  <a:cubicBezTo>
                    <a:pt x="101" y="1557"/>
                    <a:pt x="134" y="3114"/>
                    <a:pt x="151" y="4670"/>
                  </a:cubicBezTo>
                  <a:cubicBezTo>
                    <a:pt x="888" y="6227"/>
                    <a:pt x="1658" y="7934"/>
                    <a:pt x="1658" y="7934"/>
                  </a:cubicBezTo>
                  <a:cubicBezTo>
                    <a:pt x="1909" y="8303"/>
                    <a:pt x="620" y="11834"/>
                    <a:pt x="620" y="11834"/>
                  </a:cubicBezTo>
                  <a:cubicBezTo>
                    <a:pt x="620" y="11834"/>
                    <a:pt x="836" y="13250"/>
                    <a:pt x="1578" y="13250"/>
                  </a:cubicBezTo>
                  <a:cubicBezTo>
                    <a:pt x="1635" y="13250"/>
                    <a:pt x="1695" y="13242"/>
                    <a:pt x="1758" y="13224"/>
                  </a:cubicBezTo>
                  <a:cubicBezTo>
                    <a:pt x="1758" y="13224"/>
                    <a:pt x="5558" y="8369"/>
                    <a:pt x="4687" y="7365"/>
                  </a:cubicBezTo>
                  <a:cubicBezTo>
                    <a:pt x="4168" y="6193"/>
                    <a:pt x="3582" y="5055"/>
                    <a:pt x="2980" y="3934"/>
                  </a:cubicBezTo>
                  <a:cubicBezTo>
                    <a:pt x="2394" y="2879"/>
                    <a:pt x="1206" y="1390"/>
                    <a:pt x="0" y="0"/>
                  </a:cubicBezTo>
                  <a:close/>
                </a:path>
              </a:pathLst>
            </a:custGeom>
            <a:solidFill>
              <a:srgbClr val="F0EE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10" name="Google Shape;4510;p39"/>
            <p:cNvSpPr/>
            <p:nvPr/>
          </p:nvSpPr>
          <p:spPr>
            <a:xfrm>
              <a:off x="18830550" y="2526500"/>
              <a:ext cx="246900" cy="270225"/>
            </a:xfrm>
            <a:custGeom>
              <a:avLst/>
              <a:gdLst/>
              <a:ahLst/>
              <a:cxnLst/>
              <a:rect l="l" t="t" r="r" b="b"/>
              <a:pathLst>
                <a:path w="9876" h="10809" extrusionOk="0">
                  <a:moveTo>
                    <a:pt x="3640" y="0"/>
                  </a:moveTo>
                  <a:cubicBezTo>
                    <a:pt x="3156" y="0"/>
                    <a:pt x="2705" y="202"/>
                    <a:pt x="2327" y="778"/>
                  </a:cubicBezTo>
                  <a:cubicBezTo>
                    <a:pt x="2059" y="1163"/>
                    <a:pt x="2059" y="1682"/>
                    <a:pt x="1825" y="2100"/>
                  </a:cubicBezTo>
                  <a:cubicBezTo>
                    <a:pt x="1624" y="2452"/>
                    <a:pt x="1289" y="2720"/>
                    <a:pt x="988" y="2988"/>
                  </a:cubicBezTo>
                  <a:cubicBezTo>
                    <a:pt x="352" y="3540"/>
                    <a:pt x="0" y="4076"/>
                    <a:pt x="402" y="4913"/>
                  </a:cubicBezTo>
                  <a:cubicBezTo>
                    <a:pt x="770" y="5716"/>
                    <a:pt x="837" y="6168"/>
                    <a:pt x="871" y="7038"/>
                  </a:cubicBezTo>
                  <a:cubicBezTo>
                    <a:pt x="921" y="8227"/>
                    <a:pt x="2009" y="8595"/>
                    <a:pt x="2394" y="9599"/>
                  </a:cubicBezTo>
                  <a:cubicBezTo>
                    <a:pt x="2411" y="9616"/>
                    <a:pt x="2411" y="9650"/>
                    <a:pt x="2427" y="9666"/>
                  </a:cubicBezTo>
                  <a:cubicBezTo>
                    <a:pt x="2494" y="9934"/>
                    <a:pt x="2477" y="10269"/>
                    <a:pt x="2662" y="10487"/>
                  </a:cubicBezTo>
                  <a:cubicBezTo>
                    <a:pt x="2861" y="10714"/>
                    <a:pt x="3097" y="10809"/>
                    <a:pt x="3349" y="10809"/>
                  </a:cubicBezTo>
                  <a:cubicBezTo>
                    <a:pt x="4321" y="10809"/>
                    <a:pt x="5529" y="9394"/>
                    <a:pt x="5808" y="8729"/>
                  </a:cubicBezTo>
                  <a:cubicBezTo>
                    <a:pt x="5976" y="8277"/>
                    <a:pt x="3783" y="6101"/>
                    <a:pt x="4905" y="5331"/>
                  </a:cubicBezTo>
                  <a:cubicBezTo>
                    <a:pt x="5004" y="5260"/>
                    <a:pt x="5095" y="5230"/>
                    <a:pt x="5180" y="5230"/>
                  </a:cubicBezTo>
                  <a:cubicBezTo>
                    <a:pt x="5673" y="5230"/>
                    <a:pt x="5917" y="6269"/>
                    <a:pt x="6025" y="6269"/>
                  </a:cubicBezTo>
                  <a:cubicBezTo>
                    <a:pt x="6039" y="6269"/>
                    <a:pt x="6050" y="6253"/>
                    <a:pt x="6060" y="6218"/>
                  </a:cubicBezTo>
                  <a:cubicBezTo>
                    <a:pt x="6223" y="5529"/>
                    <a:pt x="6652" y="5381"/>
                    <a:pt x="7158" y="5381"/>
                  </a:cubicBezTo>
                  <a:cubicBezTo>
                    <a:pt x="7542" y="5381"/>
                    <a:pt x="7969" y="5466"/>
                    <a:pt x="8359" y="5466"/>
                  </a:cubicBezTo>
                  <a:cubicBezTo>
                    <a:pt x="8454" y="5466"/>
                    <a:pt x="8547" y="5461"/>
                    <a:pt x="8637" y="5448"/>
                  </a:cubicBezTo>
                  <a:cubicBezTo>
                    <a:pt x="9826" y="5264"/>
                    <a:pt x="9809" y="3975"/>
                    <a:pt x="9842" y="3055"/>
                  </a:cubicBezTo>
                  <a:cubicBezTo>
                    <a:pt x="9876" y="2335"/>
                    <a:pt x="9775" y="1615"/>
                    <a:pt x="9022" y="1314"/>
                  </a:cubicBezTo>
                  <a:cubicBezTo>
                    <a:pt x="8085" y="946"/>
                    <a:pt x="6997" y="1230"/>
                    <a:pt x="6060" y="845"/>
                  </a:cubicBezTo>
                  <a:cubicBezTo>
                    <a:pt x="5284" y="525"/>
                    <a:pt x="4420" y="0"/>
                    <a:pt x="3640" y="0"/>
                  </a:cubicBezTo>
                  <a:close/>
                </a:path>
              </a:pathLst>
            </a:custGeom>
            <a:solidFill>
              <a:srgbClr val="9D5BE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11" name="Google Shape;4511;p39"/>
            <p:cNvSpPr/>
            <p:nvPr/>
          </p:nvSpPr>
          <p:spPr>
            <a:xfrm>
              <a:off x="19097950" y="3968725"/>
              <a:ext cx="319300" cy="505100"/>
            </a:xfrm>
            <a:custGeom>
              <a:avLst/>
              <a:gdLst/>
              <a:ahLst/>
              <a:cxnLst/>
              <a:rect l="l" t="t" r="r" b="b"/>
              <a:pathLst>
                <a:path w="12772" h="20204" extrusionOk="0">
                  <a:moveTo>
                    <a:pt x="6378" y="0"/>
                  </a:moveTo>
                  <a:cubicBezTo>
                    <a:pt x="6378" y="0"/>
                    <a:pt x="0" y="10278"/>
                    <a:pt x="0" y="13810"/>
                  </a:cubicBezTo>
                  <a:cubicBezTo>
                    <a:pt x="0" y="17341"/>
                    <a:pt x="2846" y="20204"/>
                    <a:pt x="6378" y="20204"/>
                  </a:cubicBezTo>
                  <a:cubicBezTo>
                    <a:pt x="9909" y="20204"/>
                    <a:pt x="12772" y="17341"/>
                    <a:pt x="12772" y="13810"/>
                  </a:cubicBezTo>
                  <a:cubicBezTo>
                    <a:pt x="12772" y="10278"/>
                    <a:pt x="6378" y="0"/>
                    <a:pt x="6378" y="0"/>
                  </a:cubicBezTo>
                  <a:close/>
                </a:path>
              </a:pathLst>
            </a:custGeom>
            <a:solidFill>
              <a:srgbClr val="D4B6F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12" name="Google Shape;4512;p39"/>
            <p:cNvSpPr/>
            <p:nvPr/>
          </p:nvSpPr>
          <p:spPr>
            <a:xfrm>
              <a:off x="19248575" y="4190500"/>
              <a:ext cx="13425" cy="422250"/>
            </a:xfrm>
            <a:custGeom>
              <a:avLst/>
              <a:gdLst/>
              <a:ahLst/>
              <a:cxnLst/>
              <a:rect l="l" t="t" r="r" b="b"/>
              <a:pathLst>
                <a:path w="537" h="16890" fill="none" extrusionOk="0">
                  <a:moveTo>
                    <a:pt x="537" y="1"/>
                  </a:moveTo>
                  <a:lnTo>
                    <a:pt x="1" y="16890"/>
                  </a:lnTo>
                </a:path>
              </a:pathLst>
            </a:custGeom>
            <a:noFill/>
            <a:ln w="9525" cap="rnd" cmpd="sng">
              <a:solidFill>
                <a:srgbClr val="964FE8"/>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13" name="Google Shape;4513;p39"/>
            <p:cNvSpPr/>
            <p:nvPr/>
          </p:nvSpPr>
          <p:spPr>
            <a:xfrm>
              <a:off x="18026675" y="4615250"/>
              <a:ext cx="922325" cy="391550"/>
            </a:xfrm>
            <a:custGeom>
              <a:avLst/>
              <a:gdLst/>
              <a:ahLst/>
              <a:cxnLst/>
              <a:rect l="l" t="t" r="r" b="b"/>
              <a:pathLst>
                <a:path w="36893" h="15662" extrusionOk="0">
                  <a:moveTo>
                    <a:pt x="34" y="0"/>
                  </a:moveTo>
                  <a:cubicBezTo>
                    <a:pt x="34" y="11"/>
                    <a:pt x="34" y="22"/>
                    <a:pt x="34" y="33"/>
                  </a:cubicBezTo>
                  <a:lnTo>
                    <a:pt x="34" y="33"/>
                  </a:lnTo>
                  <a:lnTo>
                    <a:pt x="34" y="0"/>
                  </a:lnTo>
                  <a:close/>
                  <a:moveTo>
                    <a:pt x="36892" y="118"/>
                  </a:moveTo>
                  <a:lnTo>
                    <a:pt x="36892" y="160"/>
                  </a:lnTo>
                  <a:lnTo>
                    <a:pt x="36892" y="160"/>
                  </a:lnTo>
                  <a:cubicBezTo>
                    <a:pt x="36892" y="146"/>
                    <a:pt x="36892" y="132"/>
                    <a:pt x="36892" y="118"/>
                  </a:cubicBezTo>
                  <a:close/>
                  <a:moveTo>
                    <a:pt x="34" y="33"/>
                  </a:moveTo>
                  <a:lnTo>
                    <a:pt x="17" y="4921"/>
                  </a:lnTo>
                  <a:cubicBezTo>
                    <a:pt x="0" y="7683"/>
                    <a:pt x="1825" y="10428"/>
                    <a:pt x="5457" y="12537"/>
                  </a:cubicBezTo>
                  <a:cubicBezTo>
                    <a:pt x="9061" y="14619"/>
                    <a:pt x="13779" y="15661"/>
                    <a:pt x="18495" y="15661"/>
                  </a:cubicBezTo>
                  <a:cubicBezTo>
                    <a:pt x="23220" y="15661"/>
                    <a:pt x="27942" y="14615"/>
                    <a:pt x="31536" y="12521"/>
                  </a:cubicBezTo>
                  <a:cubicBezTo>
                    <a:pt x="35084" y="10462"/>
                    <a:pt x="36875" y="7750"/>
                    <a:pt x="36875" y="5022"/>
                  </a:cubicBezTo>
                  <a:lnTo>
                    <a:pt x="36892" y="160"/>
                  </a:lnTo>
                  <a:lnTo>
                    <a:pt x="36892" y="160"/>
                  </a:lnTo>
                  <a:cubicBezTo>
                    <a:pt x="36874" y="2857"/>
                    <a:pt x="35083" y="5552"/>
                    <a:pt x="31536" y="7616"/>
                  </a:cubicBezTo>
                  <a:cubicBezTo>
                    <a:pt x="27954" y="9700"/>
                    <a:pt x="23242" y="10742"/>
                    <a:pt x="18524" y="10742"/>
                  </a:cubicBezTo>
                  <a:cubicBezTo>
                    <a:pt x="13806" y="10742"/>
                    <a:pt x="9081" y="9700"/>
                    <a:pt x="5474" y="7616"/>
                  </a:cubicBezTo>
                  <a:cubicBezTo>
                    <a:pt x="1856" y="5516"/>
                    <a:pt x="32" y="2784"/>
                    <a:pt x="34" y="33"/>
                  </a:cubicBezTo>
                  <a:close/>
                </a:path>
              </a:pathLst>
            </a:custGeom>
            <a:solidFill>
              <a:srgbClr val="8C3EE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14" name="Google Shape;4514;p39"/>
            <p:cNvSpPr/>
            <p:nvPr/>
          </p:nvSpPr>
          <p:spPr>
            <a:xfrm>
              <a:off x="18027100" y="4347125"/>
              <a:ext cx="922300" cy="391175"/>
            </a:xfrm>
            <a:custGeom>
              <a:avLst/>
              <a:gdLst/>
              <a:ahLst/>
              <a:cxnLst/>
              <a:rect l="l" t="t" r="r" b="b"/>
              <a:pathLst>
                <a:path w="36892" h="15647" extrusionOk="0">
                  <a:moveTo>
                    <a:pt x="0" y="15504"/>
                  </a:moveTo>
                  <a:cubicBezTo>
                    <a:pt x="0" y="15518"/>
                    <a:pt x="0" y="15532"/>
                    <a:pt x="0" y="15546"/>
                  </a:cubicBezTo>
                  <a:lnTo>
                    <a:pt x="0" y="15504"/>
                  </a:lnTo>
                  <a:close/>
                  <a:moveTo>
                    <a:pt x="18385" y="0"/>
                  </a:moveTo>
                  <a:cubicBezTo>
                    <a:pt x="13667" y="0"/>
                    <a:pt x="8955" y="1042"/>
                    <a:pt x="5373" y="3126"/>
                  </a:cubicBezTo>
                  <a:cubicBezTo>
                    <a:pt x="1808" y="5202"/>
                    <a:pt x="17" y="7913"/>
                    <a:pt x="17" y="10625"/>
                  </a:cubicBezTo>
                  <a:lnTo>
                    <a:pt x="0" y="15504"/>
                  </a:lnTo>
                  <a:lnTo>
                    <a:pt x="0" y="15504"/>
                  </a:lnTo>
                  <a:cubicBezTo>
                    <a:pt x="19" y="12807"/>
                    <a:pt x="1809" y="10112"/>
                    <a:pt x="5356" y="8047"/>
                  </a:cubicBezTo>
                  <a:cubicBezTo>
                    <a:pt x="8947" y="5963"/>
                    <a:pt x="13659" y="4921"/>
                    <a:pt x="18375" y="4921"/>
                  </a:cubicBezTo>
                  <a:cubicBezTo>
                    <a:pt x="23091" y="4921"/>
                    <a:pt x="27811" y="5963"/>
                    <a:pt x="31418" y="8047"/>
                  </a:cubicBezTo>
                  <a:cubicBezTo>
                    <a:pt x="35036" y="10131"/>
                    <a:pt x="36861" y="12879"/>
                    <a:pt x="36859" y="15614"/>
                  </a:cubicBezTo>
                  <a:lnTo>
                    <a:pt x="36859" y="15614"/>
                  </a:lnTo>
                  <a:lnTo>
                    <a:pt x="36875" y="10742"/>
                  </a:lnTo>
                  <a:cubicBezTo>
                    <a:pt x="36892" y="7980"/>
                    <a:pt x="35067" y="5235"/>
                    <a:pt x="31435" y="3126"/>
                  </a:cubicBezTo>
                  <a:cubicBezTo>
                    <a:pt x="27828" y="1042"/>
                    <a:pt x="23104" y="0"/>
                    <a:pt x="18385" y="0"/>
                  </a:cubicBezTo>
                  <a:close/>
                  <a:moveTo>
                    <a:pt x="36859" y="15614"/>
                  </a:moveTo>
                  <a:lnTo>
                    <a:pt x="36858" y="15646"/>
                  </a:lnTo>
                  <a:cubicBezTo>
                    <a:pt x="36859" y="15635"/>
                    <a:pt x="36859" y="15624"/>
                    <a:pt x="36859" y="15614"/>
                  </a:cubicBezTo>
                  <a:close/>
                </a:path>
              </a:pathLst>
            </a:custGeom>
            <a:solidFill>
              <a:srgbClr val="8C3EE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15" name="Google Shape;4515;p39"/>
            <p:cNvSpPr/>
            <p:nvPr/>
          </p:nvSpPr>
          <p:spPr>
            <a:xfrm>
              <a:off x="17981900" y="4349625"/>
              <a:ext cx="1012700" cy="534150"/>
            </a:xfrm>
            <a:custGeom>
              <a:avLst/>
              <a:gdLst/>
              <a:ahLst/>
              <a:cxnLst/>
              <a:rect l="l" t="t" r="r" b="b"/>
              <a:pathLst>
                <a:path w="40508" h="21366" extrusionOk="0">
                  <a:moveTo>
                    <a:pt x="20208" y="1344"/>
                  </a:moveTo>
                  <a:cubicBezTo>
                    <a:pt x="24334" y="1344"/>
                    <a:pt x="28464" y="2256"/>
                    <a:pt x="31620" y="4081"/>
                  </a:cubicBezTo>
                  <a:cubicBezTo>
                    <a:pt x="37930" y="7730"/>
                    <a:pt x="37963" y="13638"/>
                    <a:pt x="31686" y="17287"/>
                  </a:cubicBezTo>
                  <a:cubicBezTo>
                    <a:pt x="28548" y="19112"/>
                    <a:pt x="24426" y="20024"/>
                    <a:pt x="20300" y="20024"/>
                  </a:cubicBezTo>
                  <a:cubicBezTo>
                    <a:pt x="16174" y="20024"/>
                    <a:pt x="12044" y="19112"/>
                    <a:pt x="8889" y="17287"/>
                  </a:cubicBezTo>
                  <a:cubicBezTo>
                    <a:pt x="2578" y="13638"/>
                    <a:pt x="2545" y="7730"/>
                    <a:pt x="8822" y="4081"/>
                  </a:cubicBezTo>
                  <a:cubicBezTo>
                    <a:pt x="11960" y="2256"/>
                    <a:pt x="16082" y="1344"/>
                    <a:pt x="20208" y="1344"/>
                  </a:cubicBezTo>
                  <a:close/>
                  <a:moveTo>
                    <a:pt x="20193" y="1"/>
                  </a:moveTo>
                  <a:cubicBezTo>
                    <a:pt x="15475" y="1"/>
                    <a:pt x="10763" y="1042"/>
                    <a:pt x="7181" y="3126"/>
                  </a:cubicBezTo>
                  <a:cubicBezTo>
                    <a:pt x="0" y="7311"/>
                    <a:pt x="34" y="14057"/>
                    <a:pt x="7265" y="18241"/>
                  </a:cubicBezTo>
                  <a:cubicBezTo>
                    <a:pt x="10868" y="20323"/>
                    <a:pt x="15587" y="21365"/>
                    <a:pt x="20301" y="21365"/>
                  </a:cubicBezTo>
                  <a:cubicBezTo>
                    <a:pt x="25023" y="21365"/>
                    <a:pt x="29741" y="20319"/>
                    <a:pt x="33327" y="18225"/>
                  </a:cubicBezTo>
                  <a:cubicBezTo>
                    <a:pt x="40508" y="14057"/>
                    <a:pt x="40474" y="7311"/>
                    <a:pt x="33243" y="3126"/>
                  </a:cubicBezTo>
                  <a:cubicBezTo>
                    <a:pt x="29636" y="1042"/>
                    <a:pt x="24912" y="1"/>
                    <a:pt x="20193" y="1"/>
                  </a:cubicBezTo>
                  <a:close/>
                </a:path>
              </a:pathLst>
            </a:custGeom>
            <a:solidFill>
              <a:srgbClr val="8C3EE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16" name="Google Shape;4516;p39"/>
            <p:cNvSpPr/>
            <p:nvPr/>
          </p:nvSpPr>
          <p:spPr>
            <a:xfrm>
              <a:off x="18069350" y="4383200"/>
              <a:ext cx="837800" cy="275175"/>
            </a:xfrm>
            <a:custGeom>
              <a:avLst/>
              <a:gdLst/>
              <a:ahLst/>
              <a:cxnLst/>
              <a:rect l="l" t="t" r="r" b="b"/>
              <a:pathLst>
                <a:path w="33512" h="11007" extrusionOk="0">
                  <a:moveTo>
                    <a:pt x="16710" y="1"/>
                  </a:moveTo>
                  <a:cubicBezTo>
                    <a:pt x="12584" y="1"/>
                    <a:pt x="8462" y="913"/>
                    <a:pt x="5324" y="2738"/>
                  </a:cubicBezTo>
                  <a:cubicBezTo>
                    <a:pt x="1474" y="4964"/>
                    <a:pt x="1" y="8060"/>
                    <a:pt x="888" y="10939"/>
                  </a:cubicBezTo>
                  <a:cubicBezTo>
                    <a:pt x="1440" y="9132"/>
                    <a:pt x="2913" y="7408"/>
                    <a:pt x="5324" y="6018"/>
                  </a:cubicBezTo>
                  <a:cubicBezTo>
                    <a:pt x="8462" y="4194"/>
                    <a:pt x="12584" y="3282"/>
                    <a:pt x="16710" y="3282"/>
                  </a:cubicBezTo>
                  <a:cubicBezTo>
                    <a:pt x="20836" y="3282"/>
                    <a:pt x="24966" y="4194"/>
                    <a:pt x="28122" y="6018"/>
                  </a:cubicBezTo>
                  <a:cubicBezTo>
                    <a:pt x="30565" y="7424"/>
                    <a:pt x="32072" y="9182"/>
                    <a:pt x="32624" y="11006"/>
                  </a:cubicBezTo>
                  <a:cubicBezTo>
                    <a:pt x="33511" y="8094"/>
                    <a:pt x="32022" y="4981"/>
                    <a:pt x="28122" y="2738"/>
                  </a:cubicBezTo>
                  <a:cubicBezTo>
                    <a:pt x="24966" y="913"/>
                    <a:pt x="20836" y="1"/>
                    <a:pt x="16710" y="1"/>
                  </a:cubicBezTo>
                  <a:close/>
                </a:path>
              </a:pathLst>
            </a:custGeom>
            <a:solidFill>
              <a:srgbClr val="220B4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17" name="Google Shape;4517;p39"/>
            <p:cNvSpPr/>
            <p:nvPr/>
          </p:nvSpPr>
          <p:spPr>
            <a:xfrm>
              <a:off x="18775725" y="4797650"/>
              <a:ext cx="746150" cy="497625"/>
            </a:xfrm>
            <a:custGeom>
              <a:avLst/>
              <a:gdLst/>
              <a:ahLst/>
              <a:cxnLst/>
              <a:rect l="l" t="t" r="r" b="b"/>
              <a:pathLst>
                <a:path w="29846" h="19905" extrusionOk="0">
                  <a:moveTo>
                    <a:pt x="1828" y="392"/>
                  </a:moveTo>
                  <a:cubicBezTo>
                    <a:pt x="1810" y="401"/>
                    <a:pt x="1792" y="411"/>
                    <a:pt x="1775" y="421"/>
                  </a:cubicBezTo>
                  <a:cubicBezTo>
                    <a:pt x="1784" y="411"/>
                    <a:pt x="1805" y="401"/>
                    <a:pt x="1828" y="392"/>
                  </a:cubicBezTo>
                  <a:close/>
                  <a:moveTo>
                    <a:pt x="3289" y="1"/>
                  </a:moveTo>
                  <a:cubicBezTo>
                    <a:pt x="3195" y="1"/>
                    <a:pt x="3093" y="7"/>
                    <a:pt x="2980" y="19"/>
                  </a:cubicBezTo>
                  <a:cubicBezTo>
                    <a:pt x="2802" y="35"/>
                    <a:pt x="2374" y="98"/>
                    <a:pt x="1831" y="390"/>
                  </a:cubicBezTo>
                  <a:lnTo>
                    <a:pt x="1831" y="390"/>
                  </a:lnTo>
                  <a:cubicBezTo>
                    <a:pt x="1806" y="400"/>
                    <a:pt x="1779" y="410"/>
                    <a:pt x="1758" y="421"/>
                  </a:cubicBezTo>
                  <a:cubicBezTo>
                    <a:pt x="1273" y="722"/>
                    <a:pt x="804" y="990"/>
                    <a:pt x="519" y="1442"/>
                  </a:cubicBezTo>
                  <a:cubicBezTo>
                    <a:pt x="469" y="1526"/>
                    <a:pt x="0" y="2011"/>
                    <a:pt x="0" y="2664"/>
                  </a:cubicBezTo>
                  <a:lnTo>
                    <a:pt x="0" y="3116"/>
                  </a:lnTo>
                  <a:cubicBezTo>
                    <a:pt x="0" y="3333"/>
                    <a:pt x="235" y="3752"/>
                    <a:pt x="469" y="4187"/>
                  </a:cubicBezTo>
                  <a:cubicBezTo>
                    <a:pt x="687" y="4605"/>
                    <a:pt x="1055" y="4806"/>
                    <a:pt x="1273" y="4940"/>
                  </a:cubicBezTo>
                  <a:lnTo>
                    <a:pt x="1323" y="4940"/>
                  </a:lnTo>
                  <a:cubicBezTo>
                    <a:pt x="9792" y="9861"/>
                    <a:pt x="18763" y="14999"/>
                    <a:pt x="27232" y="19903"/>
                  </a:cubicBezTo>
                  <a:lnTo>
                    <a:pt x="27232" y="19903"/>
                  </a:lnTo>
                  <a:cubicBezTo>
                    <a:pt x="26965" y="19735"/>
                    <a:pt x="29563" y="15149"/>
                    <a:pt x="29836" y="15149"/>
                  </a:cubicBezTo>
                  <a:cubicBezTo>
                    <a:pt x="29840" y="15149"/>
                    <a:pt x="29843" y="15149"/>
                    <a:pt x="29845" y="15151"/>
                  </a:cubicBezTo>
                  <a:lnTo>
                    <a:pt x="26916" y="13477"/>
                  </a:lnTo>
                  <a:cubicBezTo>
                    <a:pt x="25225" y="12506"/>
                    <a:pt x="23535" y="11518"/>
                    <a:pt x="21844" y="10531"/>
                  </a:cubicBezTo>
                  <a:cubicBezTo>
                    <a:pt x="15919" y="7083"/>
                    <a:pt x="9993" y="3651"/>
                    <a:pt x="4085" y="203"/>
                  </a:cubicBezTo>
                  <a:lnTo>
                    <a:pt x="4068" y="203"/>
                  </a:lnTo>
                  <a:cubicBezTo>
                    <a:pt x="3814" y="63"/>
                    <a:pt x="3588" y="1"/>
                    <a:pt x="3289" y="1"/>
                  </a:cubicBezTo>
                  <a:close/>
                  <a:moveTo>
                    <a:pt x="27232" y="19903"/>
                  </a:moveTo>
                  <a:cubicBezTo>
                    <a:pt x="27233" y="19904"/>
                    <a:pt x="27233" y="19904"/>
                    <a:pt x="27234" y="19904"/>
                  </a:cubicBezTo>
                  <a:cubicBezTo>
                    <a:pt x="27233" y="19904"/>
                    <a:pt x="27233" y="19904"/>
                    <a:pt x="27232" y="19903"/>
                  </a:cubicBezTo>
                  <a:close/>
                </a:path>
              </a:pathLst>
            </a:custGeom>
            <a:solidFill>
              <a:srgbClr val="8C3EE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18" name="Google Shape;4518;p39"/>
            <p:cNvSpPr/>
            <p:nvPr/>
          </p:nvSpPr>
          <p:spPr>
            <a:xfrm>
              <a:off x="19437725" y="5172200"/>
              <a:ext cx="97125" cy="124275"/>
            </a:xfrm>
            <a:custGeom>
              <a:avLst/>
              <a:gdLst/>
              <a:ahLst/>
              <a:cxnLst/>
              <a:rect l="l" t="t" r="r" b="b"/>
              <a:pathLst>
                <a:path w="3885" h="4971" extrusionOk="0">
                  <a:moveTo>
                    <a:pt x="2808" y="0"/>
                  </a:moveTo>
                  <a:cubicBezTo>
                    <a:pt x="2547" y="0"/>
                    <a:pt x="2253" y="87"/>
                    <a:pt x="1942" y="269"/>
                  </a:cubicBezTo>
                  <a:cubicBezTo>
                    <a:pt x="871" y="888"/>
                    <a:pt x="1" y="2378"/>
                    <a:pt x="18" y="3600"/>
                  </a:cubicBezTo>
                  <a:cubicBezTo>
                    <a:pt x="18" y="4466"/>
                    <a:pt x="455" y="4971"/>
                    <a:pt x="1091" y="4971"/>
                  </a:cubicBezTo>
                  <a:cubicBezTo>
                    <a:pt x="1352" y="4971"/>
                    <a:pt x="1647" y="4885"/>
                    <a:pt x="1959" y="4705"/>
                  </a:cubicBezTo>
                  <a:cubicBezTo>
                    <a:pt x="3014" y="4086"/>
                    <a:pt x="3884" y="2596"/>
                    <a:pt x="3867" y="1374"/>
                  </a:cubicBezTo>
                  <a:cubicBezTo>
                    <a:pt x="3867" y="499"/>
                    <a:pt x="3434" y="0"/>
                    <a:pt x="2808" y="0"/>
                  </a:cubicBezTo>
                  <a:close/>
                </a:path>
              </a:pathLst>
            </a:custGeom>
            <a:solidFill>
              <a:srgbClr val="220B4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19" name="Google Shape;4519;p39"/>
            <p:cNvSpPr/>
            <p:nvPr/>
          </p:nvSpPr>
          <p:spPr>
            <a:xfrm>
              <a:off x="17799025" y="2467700"/>
              <a:ext cx="125150" cy="252775"/>
            </a:xfrm>
            <a:custGeom>
              <a:avLst/>
              <a:gdLst/>
              <a:ahLst/>
              <a:cxnLst/>
              <a:rect l="l" t="t" r="r" b="b"/>
              <a:pathLst>
                <a:path w="5006" h="10111" extrusionOk="0">
                  <a:moveTo>
                    <a:pt x="4987" y="458"/>
                  </a:moveTo>
                  <a:cubicBezTo>
                    <a:pt x="4993" y="462"/>
                    <a:pt x="4999" y="465"/>
                    <a:pt x="5005" y="469"/>
                  </a:cubicBezTo>
                  <a:cubicBezTo>
                    <a:pt x="5000" y="465"/>
                    <a:pt x="4994" y="461"/>
                    <a:pt x="4987" y="458"/>
                  </a:cubicBezTo>
                  <a:close/>
                  <a:moveTo>
                    <a:pt x="4085" y="0"/>
                  </a:moveTo>
                  <a:cubicBezTo>
                    <a:pt x="3984" y="0"/>
                    <a:pt x="3867" y="34"/>
                    <a:pt x="3750" y="100"/>
                  </a:cubicBezTo>
                  <a:cubicBezTo>
                    <a:pt x="3482" y="251"/>
                    <a:pt x="3214" y="569"/>
                    <a:pt x="3097" y="937"/>
                  </a:cubicBezTo>
                  <a:lnTo>
                    <a:pt x="1" y="9675"/>
                  </a:lnTo>
                  <a:lnTo>
                    <a:pt x="737" y="10110"/>
                  </a:lnTo>
                  <a:lnTo>
                    <a:pt x="3834" y="1373"/>
                  </a:lnTo>
                  <a:cubicBezTo>
                    <a:pt x="3951" y="1004"/>
                    <a:pt x="4219" y="686"/>
                    <a:pt x="4487" y="519"/>
                  </a:cubicBezTo>
                  <a:cubicBezTo>
                    <a:pt x="4604" y="452"/>
                    <a:pt x="4721" y="419"/>
                    <a:pt x="4821" y="419"/>
                  </a:cubicBezTo>
                  <a:cubicBezTo>
                    <a:pt x="4880" y="433"/>
                    <a:pt x="4940" y="435"/>
                    <a:pt x="4987" y="458"/>
                  </a:cubicBezTo>
                  <a:lnTo>
                    <a:pt x="4987" y="458"/>
                  </a:lnTo>
                  <a:cubicBezTo>
                    <a:pt x="4758" y="327"/>
                    <a:pt x="4514" y="181"/>
                    <a:pt x="4269" y="50"/>
                  </a:cubicBezTo>
                  <a:cubicBezTo>
                    <a:pt x="4219" y="17"/>
                    <a:pt x="4152" y="0"/>
                    <a:pt x="4085" y="0"/>
                  </a:cubicBezTo>
                  <a:close/>
                </a:path>
              </a:pathLst>
            </a:custGeom>
            <a:solidFill>
              <a:srgbClr val="A263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20" name="Google Shape;4520;p39"/>
            <p:cNvSpPr/>
            <p:nvPr/>
          </p:nvSpPr>
          <p:spPr>
            <a:xfrm>
              <a:off x="17715325" y="2670725"/>
              <a:ext cx="92925" cy="108325"/>
            </a:xfrm>
            <a:custGeom>
              <a:avLst/>
              <a:gdLst/>
              <a:ahLst/>
              <a:cxnLst/>
              <a:rect l="l" t="t" r="r" b="b"/>
              <a:pathLst>
                <a:path w="3717" h="4333" extrusionOk="0">
                  <a:moveTo>
                    <a:pt x="1166" y="0"/>
                  </a:moveTo>
                  <a:cubicBezTo>
                    <a:pt x="1060" y="0"/>
                    <a:pt x="944" y="36"/>
                    <a:pt x="821" y="98"/>
                  </a:cubicBezTo>
                  <a:cubicBezTo>
                    <a:pt x="654" y="198"/>
                    <a:pt x="486" y="365"/>
                    <a:pt x="352" y="583"/>
                  </a:cubicBezTo>
                  <a:cubicBezTo>
                    <a:pt x="34" y="1069"/>
                    <a:pt x="1" y="1621"/>
                    <a:pt x="269" y="1838"/>
                  </a:cubicBezTo>
                  <a:lnTo>
                    <a:pt x="2947" y="3881"/>
                  </a:lnTo>
                  <a:cubicBezTo>
                    <a:pt x="2964" y="3881"/>
                    <a:pt x="2980" y="3897"/>
                    <a:pt x="2980" y="3897"/>
                  </a:cubicBezTo>
                  <a:cubicBezTo>
                    <a:pt x="3231" y="4031"/>
                    <a:pt x="3483" y="4182"/>
                    <a:pt x="3717" y="4333"/>
                  </a:cubicBezTo>
                  <a:cubicBezTo>
                    <a:pt x="3717" y="4316"/>
                    <a:pt x="3700" y="4316"/>
                    <a:pt x="3683" y="4299"/>
                  </a:cubicBezTo>
                  <a:lnTo>
                    <a:pt x="1005" y="2257"/>
                  </a:lnTo>
                  <a:cubicBezTo>
                    <a:pt x="737" y="2056"/>
                    <a:pt x="771" y="1504"/>
                    <a:pt x="1072" y="1018"/>
                  </a:cubicBezTo>
                  <a:cubicBezTo>
                    <a:pt x="1223" y="801"/>
                    <a:pt x="1390" y="633"/>
                    <a:pt x="1558" y="533"/>
                  </a:cubicBezTo>
                  <a:cubicBezTo>
                    <a:pt x="1675" y="465"/>
                    <a:pt x="1786" y="430"/>
                    <a:pt x="1889" y="430"/>
                  </a:cubicBezTo>
                  <a:cubicBezTo>
                    <a:pt x="1962" y="430"/>
                    <a:pt x="2030" y="448"/>
                    <a:pt x="2093" y="483"/>
                  </a:cubicBezTo>
                  <a:lnTo>
                    <a:pt x="1357" y="47"/>
                  </a:lnTo>
                  <a:cubicBezTo>
                    <a:pt x="1298" y="15"/>
                    <a:pt x="1234" y="0"/>
                    <a:pt x="1166" y="0"/>
                  </a:cubicBezTo>
                  <a:close/>
                </a:path>
              </a:pathLst>
            </a:custGeom>
            <a:solidFill>
              <a:srgbClr val="A263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21" name="Google Shape;4521;p39"/>
            <p:cNvSpPr/>
            <p:nvPr/>
          </p:nvSpPr>
          <p:spPr>
            <a:xfrm>
              <a:off x="17733750" y="2478475"/>
              <a:ext cx="198800" cy="301700"/>
            </a:xfrm>
            <a:custGeom>
              <a:avLst/>
              <a:gdLst/>
              <a:ahLst/>
              <a:cxnLst/>
              <a:rect l="l" t="t" r="r" b="b"/>
              <a:pathLst>
                <a:path w="7952" h="12068" extrusionOk="0">
                  <a:moveTo>
                    <a:pt x="7392" y="1"/>
                  </a:moveTo>
                  <a:cubicBezTo>
                    <a:pt x="7301" y="1"/>
                    <a:pt x="7199" y="47"/>
                    <a:pt x="7098" y="105"/>
                  </a:cubicBezTo>
                  <a:cubicBezTo>
                    <a:pt x="6830" y="255"/>
                    <a:pt x="6562" y="573"/>
                    <a:pt x="6445" y="942"/>
                  </a:cubicBezTo>
                  <a:lnTo>
                    <a:pt x="3348" y="9679"/>
                  </a:lnTo>
                  <a:lnTo>
                    <a:pt x="1390" y="8189"/>
                  </a:lnTo>
                  <a:cubicBezTo>
                    <a:pt x="1322" y="8137"/>
                    <a:pt x="1244" y="8111"/>
                    <a:pt x="1159" y="8111"/>
                  </a:cubicBezTo>
                  <a:cubicBezTo>
                    <a:pt x="1055" y="8111"/>
                    <a:pt x="940" y="8149"/>
                    <a:pt x="821" y="8223"/>
                  </a:cubicBezTo>
                  <a:cubicBezTo>
                    <a:pt x="653" y="8323"/>
                    <a:pt x="486" y="8474"/>
                    <a:pt x="335" y="8708"/>
                  </a:cubicBezTo>
                  <a:cubicBezTo>
                    <a:pt x="34" y="9194"/>
                    <a:pt x="0" y="9746"/>
                    <a:pt x="268" y="9947"/>
                  </a:cubicBezTo>
                  <a:lnTo>
                    <a:pt x="2946" y="11989"/>
                  </a:lnTo>
                  <a:cubicBezTo>
                    <a:pt x="3014" y="12042"/>
                    <a:pt x="3092" y="12067"/>
                    <a:pt x="3177" y="12067"/>
                  </a:cubicBezTo>
                  <a:cubicBezTo>
                    <a:pt x="3281" y="12067"/>
                    <a:pt x="3396" y="12029"/>
                    <a:pt x="3516" y="11956"/>
                  </a:cubicBezTo>
                  <a:cubicBezTo>
                    <a:pt x="3549" y="11956"/>
                    <a:pt x="3566" y="11922"/>
                    <a:pt x="3599" y="11905"/>
                  </a:cubicBezTo>
                  <a:cubicBezTo>
                    <a:pt x="3850" y="11738"/>
                    <a:pt x="4051" y="11437"/>
                    <a:pt x="4168" y="11119"/>
                  </a:cubicBezTo>
                  <a:lnTo>
                    <a:pt x="7767" y="958"/>
                  </a:lnTo>
                  <a:cubicBezTo>
                    <a:pt x="7951" y="439"/>
                    <a:pt x="7801" y="4"/>
                    <a:pt x="7432" y="4"/>
                  </a:cubicBezTo>
                  <a:cubicBezTo>
                    <a:pt x="7419" y="2"/>
                    <a:pt x="7406" y="1"/>
                    <a:pt x="7392" y="1"/>
                  </a:cubicBezTo>
                  <a:close/>
                </a:path>
              </a:pathLst>
            </a:custGeom>
            <a:solidFill>
              <a:srgbClr val="D4B6F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22" name="Google Shape;4522;p39"/>
            <p:cNvSpPr/>
            <p:nvPr/>
          </p:nvSpPr>
          <p:spPr>
            <a:xfrm>
              <a:off x="21840125" y="1656175"/>
              <a:ext cx="369525" cy="508575"/>
            </a:xfrm>
            <a:custGeom>
              <a:avLst/>
              <a:gdLst/>
              <a:ahLst/>
              <a:cxnLst/>
              <a:rect l="l" t="t" r="r" b="b"/>
              <a:pathLst>
                <a:path w="14781" h="20343" extrusionOk="0">
                  <a:moveTo>
                    <a:pt x="19" y="1367"/>
                  </a:moveTo>
                  <a:cubicBezTo>
                    <a:pt x="13" y="1371"/>
                    <a:pt x="7" y="1374"/>
                    <a:pt x="1" y="1378"/>
                  </a:cubicBezTo>
                  <a:lnTo>
                    <a:pt x="19" y="1367"/>
                  </a:lnTo>
                  <a:close/>
                  <a:moveTo>
                    <a:pt x="3526" y="0"/>
                  </a:moveTo>
                  <a:cubicBezTo>
                    <a:pt x="2764" y="0"/>
                    <a:pt x="2072" y="179"/>
                    <a:pt x="1474" y="524"/>
                  </a:cubicBezTo>
                  <a:lnTo>
                    <a:pt x="19" y="1367"/>
                  </a:lnTo>
                  <a:lnTo>
                    <a:pt x="19" y="1367"/>
                  </a:lnTo>
                  <a:cubicBezTo>
                    <a:pt x="606" y="1029"/>
                    <a:pt x="1288" y="854"/>
                    <a:pt x="2040" y="854"/>
                  </a:cubicBezTo>
                  <a:cubicBezTo>
                    <a:pt x="3088" y="854"/>
                    <a:pt x="4273" y="1195"/>
                    <a:pt x="5525" y="1913"/>
                  </a:cubicBezTo>
                  <a:cubicBezTo>
                    <a:pt x="9826" y="4407"/>
                    <a:pt x="13291" y="10416"/>
                    <a:pt x="13291" y="15354"/>
                  </a:cubicBezTo>
                  <a:cubicBezTo>
                    <a:pt x="13275" y="17763"/>
                    <a:pt x="12429" y="19473"/>
                    <a:pt x="11074" y="20307"/>
                  </a:cubicBezTo>
                  <a:lnTo>
                    <a:pt x="11074" y="20307"/>
                  </a:lnTo>
                  <a:cubicBezTo>
                    <a:pt x="11303" y="20168"/>
                    <a:pt x="11520" y="20030"/>
                    <a:pt x="11751" y="19907"/>
                  </a:cubicBezTo>
                  <a:cubicBezTo>
                    <a:pt x="12002" y="19756"/>
                    <a:pt x="12254" y="19623"/>
                    <a:pt x="12488" y="19472"/>
                  </a:cubicBezTo>
                  <a:cubicBezTo>
                    <a:pt x="13894" y="18668"/>
                    <a:pt x="14748" y="16944"/>
                    <a:pt x="14764" y="14484"/>
                  </a:cubicBezTo>
                  <a:cubicBezTo>
                    <a:pt x="14781" y="9546"/>
                    <a:pt x="11299" y="3537"/>
                    <a:pt x="7014" y="1060"/>
                  </a:cubicBezTo>
                  <a:cubicBezTo>
                    <a:pt x="5762" y="341"/>
                    <a:pt x="4578" y="0"/>
                    <a:pt x="3526" y="0"/>
                  </a:cubicBezTo>
                  <a:close/>
                  <a:moveTo>
                    <a:pt x="11074" y="20307"/>
                  </a:moveTo>
                  <a:lnTo>
                    <a:pt x="11074" y="20307"/>
                  </a:lnTo>
                  <a:cubicBezTo>
                    <a:pt x="11054" y="20319"/>
                    <a:pt x="11035" y="20330"/>
                    <a:pt x="11015" y="20342"/>
                  </a:cubicBezTo>
                  <a:cubicBezTo>
                    <a:pt x="11035" y="20331"/>
                    <a:pt x="11054" y="20319"/>
                    <a:pt x="11074" y="20307"/>
                  </a:cubicBezTo>
                  <a:close/>
                </a:path>
              </a:pathLst>
            </a:custGeom>
            <a:solidFill>
              <a:srgbClr val="EAC5E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23" name="Google Shape;4523;p39"/>
            <p:cNvSpPr/>
            <p:nvPr/>
          </p:nvSpPr>
          <p:spPr>
            <a:xfrm>
              <a:off x="21783225" y="1677375"/>
              <a:ext cx="389600" cy="500450"/>
            </a:xfrm>
            <a:custGeom>
              <a:avLst/>
              <a:gdLst/>
              <a:ahLst/>
              <a:cxnLst/>
              <a:rect l="l" t="t" r="r" b="b"/>
              <a:pathLst>
                <a:path w="15584" h="20018" extrusionOk="0">
                  <a:moveTo>
                    <a:pt x="4325" y="0"/>
                  </a:moveTo>
                  <a:cubicBezTo>
                    <a:pt x="1771" y="0"/>
                    <a:pt x="12" y="2020"/>
                    <a:pt x="0" y="5518"/>
                  </a:cubicBezTo>
                  <a:cubicBezTo>
                    <a:pt x="0" y="10456"/>
                    <a:pt x="3465" y="16465"/>
                    <a:pt x="7767" y="18942"/>
                  </a:cubicBezTo>
                  <a:cubicBezTo>
                    <a:pt x="9021" y="19672"/>
                    <a:pt x="10208" y="20018"/>
                    <a:pt x="11260" y="20018"/>
                  </a:cubicBezTo>
                  <a:cubicBezTo>
                    <a:pt x="13802" y="20018"/>
                    <a:pt x="15555" y="17999"/>
                    <a:pt x="15567" y="14506"/>
                  </a:cubicBezTo>
                  <a:cubicBezTo>
                    <a:pt x="15584" y="9568"/>
                    <a:pt x="12102" y="3559"/>
                    <a:pt x="7817" y="1065"/>
                  </a:cubicBezTo>
                  <a:cubicBezTo>
                    <a:pt x="6563" y="343"/>
                    <a:pt x="5376" y="0"/>
                    <a:pt x="4325" y="0"/>
                  </a:cubicBezTo>
                  <a:close/>
                </a:path>
              </a:pathLst>
            </a:custGeom>
            <a:solidFill>
              <a:srgbClr val="D4B6F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24" name="Google Shape;4524;p39"/>
            <p:cNvSpPr/>
            <p:nvPr/>
          </p:nvSpPr>
          <p:spPr>
            <a:xfrm>
              <a:off x="21860650" y="1791950"/>
              <a:ext cx="246900" cy="278650"/>
            </a:xfrm>
            <a:custGeom>
              <a:avLst/>
              <a:gdLst/>
              <a:ahLst/>
              <a:cxnLst/>
              <a:rect l="l" t="t" r="r" b="b"/>
              <a:pathLst>
                <a:path w="9876" h="11146" extrusionOk="0">
                  <a:moveTo>
                    <a:pt x="1545" y="0"/>
                  </a:moveTo>
                  <a:cubicBezTo>
                    <a:pt x="702" y="0"/>
                    <a:pt x="46" y="746"/>
                    <a:pt x="34" y="1788"/>
                  </a:cubicBezTo>
                  <a:cubicBezTo>
                    <a:pt x="0" y="4450"/>
                    <a:pt x="2427" y="7982"/>
                    <a:pt x="4201" y="10241"/>
                  </a:cubicBezTo>
                  <a:cubicBezTo>
                    <a:pt x="4285" y="10342"/>
                    <a:pt x="4771" y="11028"/>
                    <a:pt x="4938" y="11128"/>
                  </a:cubicBezTo>
                  <a:cubicBezTo>
                    <a:pt x="4955" y="11145"/>
                    <a:pt x="4971" y="11145"/>
                    <a:pt x="4988" y="11145"/>
                  </a:cubicBezTo>
                  <a:cubicBezTo>
                    <a:pt x="5825" y="11095"/>
                    <a:pt x="6629" y="10877"/>
                    <a:pt x="7348" y="10559"/>
                  </a:cubicBezTo>
                  <a:cubicBezTo>
                    <a:pt x="8587" y="9990"/>
                    <a:pt x="9876" y="9019"/>
                    <a:pt x="9491" y="6743"/>
                  </a:cubicBezTo>
                  <a:cubicBezTo>
                    <a:pt x="9340" y="5889"/>
                    <a:pt x="8989" y="4851"/>
                    <a:pt x="8369" y="4098"/>
                  </a:cubicBezTo>
                  <a:cubicBezTo>
                    <a:pt x="8102" y="3763"/>
                    <a:pt x="7683" y="3429"/>
                    <a:pt x="7281" y="3194"/>
                  </a:cubicBezTo>
                  <a:cubicBezTo>
                    <a:pt x="6934" y="2989"/>
                    <a:pt x="6601" y="2858"/>
                    <a:pt x="6354" y="2858"/>
                  </a:cubicBezTo>
                  <a:cubicBezTo>
                    <a:pt x="6339" y="2858"/>
                    <a:pt x="6325" y="2859"/>
                    <a:pt x="6311" y="2860"/>
                  </a:cubicBezTo>
                  <a:cubicBezTo>
                    <a:pt x="6009" y="2876"/>
                    <a:pt x="5289" y="2742"/>
                    <a:pt x="4720" y="3998"/>
                  </a:cubicBezTo>
                  <a:cubicBezTo>
                    <a:pt x="4436" y="2408"/>
                    <a:pt x="3649" y="968"/>
                    <a:pt x="2444" y="282"/>
                  </a:cubicBezTo>
                  <a:cubicBezTo>
                    <a:pt x="2410" y="248"/>
                    <a:pt x="2377" y="232"/>
                    <a:pt x="2343" y="215"/>
                  </a:cubicBezTo>
                  <a:cubicBezTo>
                    <a:pt x="2069" y="68"/>
                    <a:pt x="1798" y="0"/>
                    <a:pt x="1545"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25" name="Google Shape;4525;p39"/>
            <p:cNvSpPr/>
            <p:nvPr/>
          </p:nvSpPr>
          <p:spPr>
            <a:xfrm>
              <a:off x="17501075" y="991750"/>
              <a:ext cx="436500" cy="600950"/>
            </a:xfrm>
            <a:custGeom>
              <a:avLst/>
              <a:gdLst/>
              <a:ahLst/>
              <a:cxnLst/>
              <a:rect l="l" t="t" r="r" b="b"/>
              <a:pathLst>
                <a:path w="17460" h="24038" extrusionOk="0">
                  <a:moveTo>
                    <a:pt x="13305" y="0"/>
                  </a:moveTo>
                  <a:cubicBezTo>
                    <a:pt x="12063" y="0"/>
                    <a:pt x="10660" y="408"/>
                    <a:pt x="9174" y="1273"/>
                  </a:cubicBezTo>
                  <a:cubicBezTo>
                    <a:pt x="4102" y="4203"/>
                    <a:pt x="1" y="11300"/>
                    <a:pt x="18" y="17141"/>
                  </a:cubicBezTo>
                  <a:cubicBezTo>
                    <a:pt x="18" y="20037"/>
                    <a:pt x="1039" y="22063"/>
                    <a:pt x="2696" y="23033"/>
                  </a:cubicBezTo>
                  <a:cubicBezTo>
                    <a:pt x="2980" y="23201"/>
                    <a:pt x="3282" y="23368"/>
                    <a:pt x="3566" y="23536"/>
                  </a:cubicBezTo>
                  <a:cubicBezTo>
                    <a:pt x="3832" y="23692"/>
                    <a:pt x="4112" y="23848"/>
                    <a:pt x="4379" y="24004"/>
                  </a:cubicBezTo>
                  <a:lnTo>
                    <a:pt x="4379" y="24004"/>
                  </a:lnTo>
                  <a:cubicBezTo>
                    <a:pt x="2756" y="23036"/>
                    <a:pt x="1758" y="21008"/>
                    <a:pt x="1758" y="18146"/>
                  </a:cubicBezTo>
                  <a:cubicBezTo>
                    <a:pt x="1742" y="12321"/>
                    <a:pt x="5843" y="5207"/>
                    <a:pt x="10914" y="2278"/>
                  </a:cubicBezTo>
                  <a:cubicBezTo>
                    <a:pt x="12398" y="1424"/>
                    <a:pt x="13798" y="1020"/>
                    <a:pt x="15038" y="1020"/>
                  </a:cubicBezTo>
                  <a:cubicBezTo>
                    <a:pt x="15938" y="1020"/>
                    <a:pt x="16755" y="1233"/>
                    <a:pt x="17459" y="1642"/>
                  </a:cubicBezTo>
                  <a:lnTo>
                    <a:pt x="15718" y="620"/>
                  </a:lnTo>
                  <a:cubicBezTo>
                    <a:pt x="15016" y="213"/>
                    <a:pt x="14202" y="0"/>
                    <a:pt x="13305" y="0"/>
                  </a:cubicBezTo>
                  <a:close/>
                  <a:moveTo>
                    <a:pt x="4379" y="24004"/>
                  </a:moveTo>
                  <a:cubicBezTo>
                    <a:pt x="4398" y="24015"/>
                    <a:pt x="4417" y="24027"/>
                    <a:pt x="4437" y="24038"/>
                  </a:cubicBezTo>
                  <a:cubicBezTo>
                    <a:pt x="4417" y="24026"/>
                    <a:pt x="4398" y="24015"/>
                    <a:pt x="4379" y="24004"/>
                  </a:cubicBezTo>
                  <a:close/>
                </a:path>
              </a:pathLst>
            </a:custGeom>
            <a:solidFill>
              <a:srgbClr val="EAC5E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26" name="Google Shape;4526;p39"/>
            <p:cNvSpPr/>
            <p:nvPr/>
          </p:nvSpPr>
          <p:spPr>
            <a:xfrm>
              <a:off x="17544600" y="1017225"/>
              <a:ext cx="460325" cy="591050"/>
            </a:xfrm>
            <a:custGeom>
              <a:avLst/>
              <a:gdLst/>
              <a:ahLst/>
              <a:cxnLst/>
              <a:rect l="l" t="t" r="r" b="b"/>
              <a:pathLst>
                <a:path w="18413" h="23642" extrusionOk="0">
                  <a:moveTo>
                    <a:pt x="13299" y="0"/>
                  </a:moveTo>
                  <a:cubicBezTo>
                    <a:pt x="12058" y="0"/>
                    <a:pt x="10657" y="405"/>
                    <a:pt x="9173" y="1259"/>
                  </a:cubicBezTo>
                  <a:cubicBezTo>
                    <a:pt x="4102" y="4188"/>
                    <a:pt x="1" y="11302"/>
                    <a:pt x="17" y="17127"/>
                  </a:cubicBezTo>
                  <a:cubicBezTo>
                    <a:pt x="29" y="21253"/>
                    <a:pt x="2099" y="23641"/>
                    <a:pt x="5115" y="23641"/>
                  </a:cubicBezTo>
                  <a:cubicBezTo>
                    <a:pt x="6356" y="23641"/>
                    <a:pt x="7757" y="23237"/>
                    <a:pt x="9240" y="22383"/>
                  </a:cubicBezTo>
                  <a:cubicBezTo>
                    <a:pt x="14312" y="19453"/>
                    <a:pt x="18413" y="12340"/>
                    <a:pt x="18396" y="6514"/>
                  </a:cubicBezTo>
                  <a:cubicBezTo>
                    <a:pt x="18384" y="2388"/>
                    <a:pt x="16314" y="0"/>
                    <a:pt x="13299" y="0"/>
                  </a:cubicBezTo>
                  <a:close/>
                </a:path>
              </a:pathLst>
            </a:custGeom>
            <a:solidFill>
              <a:srgbClr val="D07BC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27" name="Google Shape;4527;p39"/>
            <p:cNvSpPr/>
            <p:nvPr/>
          </p:nvSpPr>
          <p:spPr>
            <a:xfrm>
              <a:off x="17656325" y="1132800"/>
              <a:ext cx="237300" cy="360075"/>
            </a:xfrm>
            <a:custGeom>
              <a:avLst/>
              <a:gdLst/>
              <a:ahLst/>
              <a:cxnLst/>
              <a:rect l="l" t="t" r="r" b="b"/>
              <a:pathLst>
                <a:path w="9492" h="14403" extrusionOk="0">
                  <a:moveTo>
                    <a:pt x="8889" y="0"/>
                  </a:moveTo>
                  <a:cubicBezTo>
                    <a:pt x="8755" y="0"/>
                    <a:pt x="8621" y="34"/>
                    <a:pt x="8470" y="117"/>
                  </a:cubicBezTo>
                  <a:cubicBezTo>
                    <a:pt x="8152" y="301"/>
                    <a:pt x="7851" y="686"/>
                    <a:pt x="7684" y="1122"/>
                  </a:cubicBezTo>
                  <a:lnTo>
                    <a:pt x="4001" y="11566"/>
                  </a:lnTo>
                  <a:lnTo>
                    <a:pt x="1658" y="9775"/>
                  </a:lnTo>
                  <a:cubicBezTo>
                    <a:pt x="1585" y="9717"/>
                    <a:pt x="1495" y="9690"/>
                    <a:pt x="1397" y="9690"/>
                  </a:cubicBezTo>
                  <a:cubicBezTo>
                    <a:pt x="1270" y="9690"/>
                    <a:pt x="1129" y="9734"/>
                    <a:pt x="988" y="9809"/>
                  </a:cubicBezTo>
                  <a:cubicBezTo>
                    <a:pt x="787" y="9926"/>
                    <a:pt x="587" y="10127"/>
                    <a:pt x="419" y="10395"/>
                  </a:cubicBezTo>
                  <a:cubicBezTo>
                    <a:pt x="51" y="10964"/>
                    <a:pt x="1" y="11633"/>
                    <a:pt x="319" y="11884"/>
                  </a:cubicBezTo>
                  <a:lnTo>
                    <a:pt x="3533" y="14312"/>
                  </a:lnTo>
                  <a:cubicBezTo>
                    <a:pt x="3609" y="14373"/>
                    <a:pt x="3699" y="14402"/>
                    <a:pt x="3800" y="14402"/>
                  </a:cubicBezTo>
                  <a:cubicBezTo>
                    <a:pt x="3921" y="14402"/>
                    <a:pt x="4056" y="14360"/>
                    <a:pt x="4202" y="14278"/>
                  </a:cubicBezTo>
                  <a:cubicBezTo>
                    <a:pt x="4236" y="14261"/>
                    <a:pt x="4269" y="14245"/>
                    <a:pt x="4303" y="14211"/>
                  </a:cubicBezTo>
                  <a:cubicBezTo>
                    <a:pt x="4604" y="14010"/>
                    <a:pt x="4855" y="13659"/>
                    <a:pt x="4989" y="13274"/>
                  </a:cubicBezTo>
                  <a:lnTo>
                    <a:pt x="9274" y="1138"/>
                  </a:lnTo>
                  <a:cubicBezTo>
                    <a:pt x="9492" y="519"/>
                    <a:pt x="9324" y="0"/>
                    <a:pt x="8889"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28" name="Google Shape;4528;p39"/>
            <p:cNvSpPr/>
            <p:nvPr/>
          </p:nvSpPr>
          <p:spPr>
            <a:xfrm>
              <a:off x="19424350" y="563400"/>
              <a:ext cx="424750" cy="584050"/>
            </a:xfrm>
            <a:custGeom>
              <a:avLst/>
              <a:gdLst/>
              <a:ahLst/>
              <a:cxnLst/>
              <a:rect l="l" t="t" r="r" b="b"/>
              <a:pathLst>
                <a:path w="16990" h="23362" extrusionOk="0">
                  <a:moveTo>
                    <a:pt x="4059" y="1"/>
                  </a:moveTo>
                  <a:cubicBezTo>
                    <a:pt x="3191" y="1"/>
                    <a:pt x="2404" y="205"/>
                    <a:pt x="1724" y="597"/>
                  </a:cubicBezTo>
                  <a:lnTo>
                    <a:pt x="0" y="1602"/>
                  </a:lnTo>
                  <a:cubicBezTo>
                    <a:pt x="681" y="1208"/>
                    <a:pt x="1472" y="1004"/>
                    <a:pt x="2344" y="1004"/>
                  </a:cubicBezTo>
                  <a:cubicBezTo>
                    <a:pt x="3550" y="1004"/>
                    <a:pt x="4913" y="1395"/>
                    <a:pt x="6361" y="2221"/>
                  </a:cubicBezTo>
                  <a:cubicBezTo>
                    <a:pt x="11282" y="5067"/>
                    <a:pt x="15266" y="11963"/>
                    <a:pt x="15249" y="17637"/>
                  </a:cubicBezTo>
                  <a:cubicBezTo>
                    <a:pt x="15249" y="20449"/>
                    <a:pt x="14245" y="22425"/>
                    <a:pt x="12655" y="23362"/>
                  </a:cubicBezTo>
                  <a:lnTo>
                    <a:pt x="14362" y="22358"/>
                  </a:lnTo>
                  <a:cubicBezTo>
                    <a:pt x="15969" y="21437"/>
                    <a:pt x="16956" y="19445"/>
                    <a:pt x="16973" y="16633"/>
                  </a:cubicBezTo>
                  <a:cubicBezTo>
                    <a:pt x="16990" y="10975"/>
                    <a:pt x="13006" y="4079"/>
                    <a:pt x="8068" y="1234"/>
                  </a:cubicBezTo>
                  <a:cubicBezTo>
                    <a:pt x="6627" y="396"/>
                    <a:pt x="5266" y="1"/>
                    <a:pt x="4059" y="1"/>
                  </a:cubicBezTo>
                  <a:close/>
                </a:path>
              </a:pathLst>
            </a:custGeom>
            <a:solidFill>
              <a:srgbClr val="EAC5E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29" name="Google Shape;4529;p39"/>
            <p:cNvSpPr/>
            <p:nvPr/>
          </p:nvSpPr>
          <p:spPr>
            <a:xfrm>
              <a:off x="19359050" y="588350"/>
              <a:ext cx="446950" cy="574175"/>
            </a:xfrm>
            <a:custGeom>
              <a:avLst/>
              <a:gdLst/>
              <a:ahLst/>
              <a:cxnLst/>
              <a:rect l="l" t="t" r="r" b="b"/>
              <a:pathLst>
                <a:path w="17878" h="22967" extrusionOk="0">
                  <a:moveTo>
                    <a:pt x="4968" y="1"/>
                  </a:moveTo>
                  <a:cubicBezTo>
                    <a:pt x="2039" y="1"/>
                    <a:pt x="25" y="2320"/>
                    <a:pt x="1" y="6328"/>
                  </a:cubicBezTo>
                  <a:cubicBezTo>
                    <a:pt x="1" y="11986"/>
                    <a:pt x="3968" y="18899"/>
                    <a:pt x="8906" y="21745"/>
                  </a:cubicBezTo>
                  <a:cubicBezTo>
                    <a:pt x="10346" y="22574"/>
                    <a:pt x="11705" y="22967"/>
                    <a:pt x="12910" y="22967"/>
                  </a:cubicBezTo>
                  <a:cubicBezTo>
                    <a:pt x="15838" y="22967"/>
                    <a:pt x="17849" y="20647"/>
                    <a:pt x="17861" y="16639"/>
                  </a:cubicBezTo>
                  <a:cubicBezTo>
                    <a:pt x="17878" y="10965"/>
                    <a:pt x="13894" y="4069"/>
                    <a:pt x="8973" y="1223"/>
                  </a:cubicBezTo>
                  <a:cubicBezTo>
                    <a:pt x="7533" y="393"/>
                    <a:pt x="6173" y="1"/>
                    <a:pt x="4968" y="1"/>
                  </a:cubicBezTo>
                  <a:close/>
                </a:path>
              </a:pathLst>
            </a:custGeom>
            <a:solidFill>
              <a:srgbClr val="D4B6F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30" name="Google Shape;4530;p39"/>
            <p:cNvSpPr/>
            <p:nvPr/>
          </p:nvSpPr>
          <p:spPr>
            <a:xfrm>
              <a:off x="19504275" y="682950"/>
              <a:ext cx="133925" cy="353625"/>
            </a:xfrm>
            <a:custGeom>
              <a:avLst/>
              <a:gdLst/>
              <a:ahLst/>
              <a:cxnLst/>
              <a:rect l="l" t="t" r="r" b="b"/>
              <a:pathLst>
                <a:path w="5357" h="14145" extrusionOk="0">
                  <a:moveTo>
                    <a:pt x="2394" y="0"/>
                  </a:moveTo>
                  <a:lnTo>
                    <a:pt x="2394" y="1607"/>
                  </a:lnTo>
                  <a:cubicBezTo>
                    <a:pt x="2106" y="1491"/>
                    <a:pt x="1841" y="1434"/>
                    <a:pt x="1603" y="1434"/>
                  </a:cubicBezTo>
                  <a:cubicBezTo>
                    <a:pt x="844" y="1434"/>
                    <a:pt x="369" y="2013"/>
                    <a:pt x="369" y="3097"/>
                  </a:cubicBezTo>
                  <a:cubicBezTo>
                    <a:pt x="369" y="6193"/>
                    <a:pt x="4218" y="7867"/>
                    <a:pt x="4218" y="10445"/>
                  </a:cubicBezTo>
                  <a:cubicBezTo>
                    <a:pt x="4218" y="11107"/>
                    <a:pt x="3985" y="11483"/>
                    <a:pt x="3525" y="11483"/>
                  </a:cubicBezTo>
                  <a:cubicBezTo>
                    <a:pt x="3298" y="11483"/>
                    <a:pt x="3015" y="11392"/>
                    <a:pt x="2678" y="11198"/>
                  </a:cubicBezTo>
                  <a:cubicBezTo>
                    <a:pt x="1825" y="10713"/>
                    <a:pt x="1122" y="9826"/>
                    <a:pt x="536" y="8888"/>
                  </a:cubicBezTo>
                  <a:lnTo>
                    <a:pt x="0" y="9491"/>
                  </a:lnTo>
                  <a:cubicBezTo>
                    <a:pt x="586" y="10462"/>
                    <a:pt x="1473" y="11466"/>
                    <a:pt x="2360" y="12085"/>
                  </a:cubicBezTo>
                  <a:lnTo>
                    <a:pt x="2344" y="13659"/>
                  </a:lnTo>
                  <a:lnTo>
                    <a:pt x="3181" y="14144"/>
                  </a:lnTo>
                  <a:lnTo>
                    <a:pt x="3181" y="12537"/>
                  </a:lnTo>
                  <a:cubicBezTo>
                    <a:pt x="3512" y="12676"/>
                    <a:pt x="3814" y="12744"/>
                    <a:pt x="4079" y="12744"/>
                  </a:cubicBezTo>
                  <a:cubicBezTo>
                    <a:pt x="4870" y="12744"/>
                    <a:pt x="5340" y="12138"/>
                    <a:pt x="5340" y="10997"/>
                  </a:cubicBezTo>
                  <a:cubicBezTo>
                    <a:pt x="5357" y="7583"/>
                    <a:pt x="1490" y="5976"/>
                    <a:pt x="1490" y="3683"/>
                  </a:cubicBezTo>
                  <a:cubicBezTo>
                    <a:pt x="1490" y="3048"/>
                    <a:pt x="1743" y="2713"/>
                    <a:pt x="2166" y="2713"/>
                  </a:cubicBezTo>
                  <a:cubicBezTo>
                    <a:pt x="2368" y="2713"/>
                    <a:pt x="2609" y="2789"/>
                    <a:pt x="2879" y="2946"/>
                  </a:cubicBezTo>
                  <a:cubicBezTo>
                    <a:pt x="3633" y="3381"/>
                    <a:pt x="4051" y="3967"/>
                    <a:pt x="4570" y="4838"/>
                  </a:cubicBezTo>
                  <a:lnTo>
                    <a:pt x="5172" y="4402"/>
                  </a:lnTo>
                  <a:cubicBezTo>
                    <a:pt x="4687" y="3515"/>
                    <a:pt x="4101" y="2678"/>
                    <a:pt x="3214" y="2059"/>
                  </a:cubicBezTo>
                  <a:lnTo>
                    <a:pt x="3214" y="486"/>
                  </a:lnTo>
                  <a:lnTo>
                    <a:pt x="2394"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31" name="Google Shape;4531;p39"/>
            <p:cNvSpPr/>
            <p:nvPr/>
          </p:nvSpPr>
          <p:spPr>
            <a:xfrm>
              <a:off x="20781850" y="687650"/>
              <a:ext cx="418475" cy="575725"/>
            </a:xfrm>
            <a:custGeom>
              <a:avLst/>
              <a:gdLst/>
              <a:ahLst/>
              <a:cxnLst/>
              <a:rect l="l" t="t" r="r" b="b"/>
              <a:pathLst>
                <a:path w="16739" h="23029" extrusionOk="0">
                  <a:moveTo>
                    <a:pt x="4005" y="1"/>
                  </a:moveTo>
                  <a:cubicBezTo>
                    <a:pt x="3145" y="1"/>
                    <a:pt x="2365" y="205"/>
                    <a:pt x="1691" y="599"/>
                  </a:cubicBezTo>
                  <a:lnTo>
                    <a:pt x="0" y="1586"/>
                  </a:lnTo>
                  <a:cubicBezTo>
                    <a:pt x="676" y="1192"/>
                    <a:pt x="1459" y="987"/>
                    <a:pt x="2322" y="987"/>
                  </a:cubicBezTo>
                  <a:cubicBezTo>
                    <a:pt x="3508" y="987"/>
                    <a:pt x="4845" y="1375"/>
                    <a:pt x="6260" y="2189"/>
                  </a:cubicBezTo>
                  <a:cubicBezTo>
                    <a:pt x="11114" y="5001"/>
                    <a:pt x="15048" y="11797"/>
                    <a:pt x="15031" y="17388"/>
                  </a:cubicBezTo>
                  <a:cubicBezTo>
                    <a:pt x="15031" y="20149"/>
                    <a:pt x="14044" y="22108"/>
                    <a:pt x="12470" y="23028"/>
                  </a:cubicBezTo>
                  <a:lnTo>
                    <a:pt x="14161" y="22041"/>
                  </a:lnTo>
                  <a:cubicBezTo>
                    <a:pt x="15734" y="21120"/>
                    <a:pt x="16722" y="19179"/>
                    <a:pt x="16722" y="16400"/>
                  </a:cubicBezTo>
                  <a:cubicBezTo>
                    <a:pt x="16739" y="10809"/>
                    <a:pt x="12822" y="4013"/>
                    <a:pt x="7951" y="1218"/>
                  </a:cubicBezTo>
                  <a:cubicBezTo>
                    <a:pt x="6533" y="392"/>
                    <a:pt x="5193" y="1"/>
                    <a:pt x="4005" y="1"/>
                  </a:cubicBezTo>
                  <a:close/>
                </a:path>
              </a:pathLst>
            </a:custGeom>
            <a:solidFill>
              <a:srgbClr val="220B4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32" name="Google Shape;4532;p39"/>
            <p:cNvSpPr/>
            <p:nvPr/>
          </p:nvSpPr>
          <p:spPr>
            <a:xfrm>
              <a:off x="20717400" y="712300"/>
              <a:ext cx="440650" cy="565825"/>
            </a:xfrm>
            <a:custGeom>
              <a:avLst/>
              <a:gdLst/>
              <a:ahLst/>
              <a:cxnLst/>
              <a:rect l="l" t="t" r="r" b="b"/>
              <a:pathLst>
                <a:path w="17626" h="22633" extrusionOk="0">
                  <a:moveTo>
                    <a:pt x="4897" y="1"/>
                  </a:moveTo>
                  <a:cubicBezTo>
                    <a:pt x="2014" y="1"/>
                    <a:pt x="29" y="2281"/>
                    <a:pt x="17" y="6241"/>
                  </a:cubicBezTo>
                  <a:cubicBezTo>
                    <a:pt x="0" y="11815"/>
                    <a:pt x="3917" y="18611"/>
                    <a:pt x="8788" y="21423"/>
                  </a:cubicBezTo>
                  <a:cubicBezTo>
                    <a:pt x="10206" y="22244"/>
                    <a:pt x="11546" y="22633"/>
                    <a:pt x="12734" y="22633"/>
                  </a:cubicBezTo>
                  <a:cubicBezTo>
                    <a:pt x="15614" y="22633"/>
                    <a:pt x="17597" y="20348"/>
                    <a:pt x="17609" y="16402"/>
                  </a:cubicBezTo>
                  <a:cubicBezTo>
                    <a:pt x="17626" y="10811"/>
                    <a:pt x="13709" y="4015"/>
                    <a:pt x="8838" y="1203"/>
                  </a:cubicBezTo>
                  <a:cubicBezTo>
                    <a:pt x="7422" y="388"/>
                    <a:pt x="6083" y="1"/>
                    <a:pt x="4897" y="1"/>
                  </a:cubicBezTo>
                  <a:close/>
                </a:path>
              </a:pathLst>
            </a:custGeom>
            <a:solidFill>
              <a:srgbClr val="8C3EE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33" name="Google Shape;4533;p39"/>
            <p:cNvSpPr/>
            <p:nvPr/>
          </p:nvSpPr>
          <p:spPr>
            <a:xfrm>
              <a:off x="20885200" y="821425"/>
              <a:ext cx="173675" cy="315575"/>
            </a:xfrm>
            <a:custGeom>
              <a:avLst/>
              <a:gdLst/>
              <a:ahLst/>
              <a:cxnLst/>
              <a:rect l="l" t="t" r="r" b="b"/>
              <a:pathLst>
                <a:path w="6947" h="12623" extrusionOk="0">
                  <a:moveTo>
                    <a:pt x="293" y="0"/>
                  </a:moveTo>
                  <a:cubicBezTo>
                    <a:pt x="140" y="0"/>
                    <a:pt x="34" y="147"/>
                    <a:pt x="34" y="353"/>
                  </a:cubicBezTo>
                  <a:lnTo>
                    <a:pt x="17" y="11702"/>
                  </a:lnTo>
                  <a:cubicBezTo>
                    <a:pt x="0" y="11936"/>
                    <a:pt x="118" y="12187"/>
                    <a:pt x="285" y="12388"/>
                  </a:cubicBezTo>
                  <a:cubicBezTo>
                    <a:pt x="352" y="12455"/>
                    <a:pt x="436" y="12522"/>
                    <a:pt x="503" y="12555"/>
                  </a:cubicBezTo>
                  <a:cubicBezTo>
                    <a:pt x="581" y="12600"/>
                    <a:pt x="659" y="12622"/>
                    <a:pt x="727" y="12622"/>
                  </a:cubicBezTo>
                  <a:cubicBezTo>
                    <a:pt x="761" y="12622"/>
                    <a:pt x="793" y="12617"/>
                    <a:pt x="821" y="12606"/>
                  </a:cubicBezTo>
                  <a:lnTo>
                    <a:pt x="6763" y="10212"/>
                  </a:lnTo>
                  <a:cubicBezTo>
                    <a:pt x="6880" y="10162"/>
                    <a:pt x="6947" y="10045"/>
                    <a:pt x="6947" y="9877"/>
                  </a:cubicBezTo>
                  <a:cubicBezTo>
                    <a:pt x="6947" y="9710"/>
                    <a:pt x="6880" y="9509"/>
                    <a:pt x="6763" y="9325"/>
                  </a:cubicBezTo>
                  <a:lnTo>
                    <a:pt x="854" y="370"/>
                  </a:lnTo>
                  <a:cubicBezTo>
                    <a:pt x="754" y="236"/>
                    <a:pt x="653" y="135"/>
                    <a:pt x="536" y="69"/>
                  </a:cubicBezTo>
                  <a:cubicBezTo>
                    <a:pt x="469" y="18"/>
                    <a:pt x="385" y="2"/>
                    <a:pt x="319" y="2"/>
                  </a:cubicBezTo>
                  <a:cubicBezTo>
                    <a:pt x="310" y="1"/>
                    <a:pt x="302" y="0"/>
                    <a:pt x="293"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34" name="Google Shape;4534;p39"/>
            <p:cNvSpPr/>
            <p:nvPr/>
          </p:nvSpPr>
          <p:spPr>
            <a:xfrm>
              <a:off x="17702375" y="2469775"/>
              <a:ext cx="506775" cy="1244125"/>
            </a:xfrm>
            <a:custGeom>
              <a:avLst/>
              <a:gdLst/>
              <a:ahLst/>
              <a:cxnLst/>
              <a:rect l="l" t="t" r="r" b="b"/>
              <a:pathLst>
                <a:path w="20271" h="49765" extrusionOk="0">
                  <a:moveTo>
                    <a:pt x="20270" y="1"/>
                  </a:moveTo>
                  <a:lnTo>
                    <a:pt x="100" y="11718"/>
                  </a:lnTo>
                  <a:lnTo>
                    <a:pt x="0" y="49764"/>
                  </a:lnTo>
                  <a:lnTo>
                    <a:pt x="20153" y="38047"/>
                  </a:lnTo>
                  <a:lnTo>
                    <a:pt x="20270" y="1"/>
                  </a:lnTo>
                  <a:close/>
                </a:path>
              </a:pathLst>
            </a:custGeom>
            <a:solidFill>
              <a:srgbClr val="8C3EE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35" name="Google Shape;4535;p39"/>
            <p:cNvSpPr/>
            <p:nvPr/>
          </p:nvSpPr>
          <p:spPr>
            <a:xfrm>
              <a:off x="17198125" y="2762700"/>
              <a:ext cx="506775" cy="1244125"/>
            </a:xfrm>
            <a:custGeom>
              <a:avLst/>
              <a:gdLst/>
              <a:ahLst/>
              <a:cxnLst/>
              <a:rect l="l" t="t" r="r" b="b"/>
              <a:pathLst>
                <a:path w="20271" h="49765" extrusionOk="0">
                  <a:moveTo>
                    <a:pt x="20270" y="1"/>
                  </a:moveTo>
                  <a:lnTo>
                    <a:pt x="117" y="11718"/>
                  </a:lnTo>
                  <a:lnTo>
                    <a:pt x="0" y="49764"/>
                  </a:lnTo>
                  <a:lnTo>
                    <a:pt x="20170" y="38047"/>
                  </a:lnTo>
                  <a:lnTo>
                    <a:pt x="20270" y="1"/>
                  </a:lnTo>
                  <a:close/>
                </a:path>
              </a:pathLst>
            </a:custGeom>
            <a:solidFill>
              <a:srgbClr val="8C3EE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36" name="Google Shape;4536;p39"/>
            <p:cNvSpPr/>
            <p:nvPr/>
          </p:nvSpPr>
          <p:spPr>
            <a:xfrm>
              <a:off x="16986800" y="2760625"/>
              <a:ext cx="214275" cy="1246200"/>
            </a:xfrm>
            <a:custGeom>
              <a:avLst/>
              <a:gdLst/>
              <a:ahLst/>
              <a:cxnLst/>
              <a:rect l="l" t="t" r="r" b="b"/>
              <a:pathLst>
                <a:path w="8571" h="49848" extrusionOk="0">
                  <a:moveTo>
                    <a:pt x="117" y="0"/>
                  </a:moveTo>
                  <a:lnTo>
                    <a:pt x="17" y="38047"/>
                  </a:lnTo>
                  <a:cubicBezTo>
                    <a:pt x="0" y="40440"/>
                    <a:pt x="887" y="42851"/>
                    <a:pt x="2678" y="45077"/>
                  </a:cubicBezTo>
                  <a:cubicBezTo>
                    <a:pt x="3080" y="45562"/>
                    <a:pt x="3515" y="46048"/>
                    <a:pt x="4001" y="46516"/>
                  </a:cubicBezTo>
                  <a:cubicBezTo>
                    <a:pt x="4235" y="46768"/>
                    <a:pt x="4486" y="47002"/>
                    <a:pt x="4754" y="47220"/>
                  </a:cubicBezTo>
                  <a:cubicBezTo>
                    <a:pt x="5808" y="48157"/>
                    <a:pt x="7047" y="49027"/>
                    <a:pt x="8453" y="49847"/>
                  </a:cubicBezTo>
                  <a:lnTo>
                    <a:pt x="8570" y="11801"/>
                  </a:lnTo>
                  <a:cubicBezTo>
                    <a:pt x="2929" y="8553"/>
                    <a:pt x="117" y="4268"/>
                    <a:pt x="117" y="0"/>
                  </a:cubicBezTo>
                  <a:close/>
                </a:path>
              </a:pathLst>
            </a:custGeom>
            <a:solidFill>
              <a:srgbClr val="8C3EE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37" name="Google Shape;4537;p39"/>
            <p:cNvSpPr/>
            <p:nvPr/>
          </p:nvSpPr>
          <p:spPr>
            <a:xfrm>
              <a:off x="16919425" y="2348625"/>
              <a:ext cx="1289725" cy="707025"/>
            </a:xfrm>
            <a:custGeom>
              <a:avLst/>
              <a:gdLst/>
              <a:ahLst/>
              <a:cxnLst/>
              <a:rect l="l" t="t" r="r" b="b"/>
              <a:pathLst>
                <a:path w="51589" h="28281" extrusionOk="0">
                  <a:moveTo>
                    <a:pt x="31328" y="1"/>
                  </a:moveTo>
                  <a:cubicBezTo>
                    <a:pt x="24007" y="1"/>
                    <a:pt x="16697" y="1616"/>
                    <a:pt x="11131" y="4847"/>
                  </a:cubicBezTo>
                  <a:cubicBezTo>
                    <a:pt x="0" y="11325"/>
                    <a:pt x="50" y="21820"/>
                    <a:pt x="11265" y="28281"/>
                  </a:cubicBezTo>
                  <a:lnTo>
                    <a:pt x="31418" y="16564"/>
                  </a:lnTo>
                  <a:lnTo>
                    <a:pt x="51588" y="4847"/>
                  </a:lnTo>
                  <a:cubicBezTo>
                    <a:pt x="45981" y="1616"/>
                    <a:pt x="38650" y="1"/>
                    <a:pt x="31328" y="1"/>
                  </a:cubicBezTo>
                  <a:close/>
                </a:path>
              </a:pathLst>
            </a:custGeom>
            <a:solidFill>
              <a:srgbClr val="D5B7F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38" name="Google Shape;4538;p39"/>
            <p:cNvSpPr/>
            <p:nvPr/>
          </p:nvSpPr>
          <p:spPr>
            <a:xfrm>
              <a:off x="18202850" y="2982825"/>
              <a:ext cx="209675" cy="1011450"/>
            </a:xfrm>
            <a:custGeom>
              <a:avLst/>
              <a:gdLst/>
              <a:ahLst/>
              <a:cxnLst/>
              <a:rect l="l" t="t" r="r" b="b"/>
              <a:pathLst>
                <a:path w="8387" h="40458" extrusionOk="0">
                  <a:moveTo>
                    <a:pt x="8386" y="0"/>
                  </a:moveTo>
                  <a:lnTo>
                    <a:pt x="8386" y="12"/>
                  </a:lnTo>
                  <a:lnTo>
                    <a:pt x="8386" y="12"/>
                  </a:lnTo>
                  <a:cubicBezTo>
                    <a:pt x="8386" y="8"/>
                    <a:pt x="8386" y="4"/>
                    <a:pt x="8386" y="0"/>
                  </a:cubicBezTo>
                  <a:close/>
                  <a:moveTo>
                    <a:pt x="8386" y="12"/>
                  </a:moveTo>
                  <a:lnTo>
                    <a:pt x="8386" y="12"/>
                  </a:lnTo>
                  <a:cubicBezTo>
                    <a:pt x="8385" y="142"/>
                    <a:pt x="8369" y="272"/>
                    <a:pt x="8353" y="402"/>
                  </a:cubicBezTo>
                  <a:cubicBezTo>
                    <a:pt x="8353" y="519"/>
                    <a:pt x="8336" y="636"/>
                    <a:pt x="8336" y="753"/>
                  </a:cubicBezTo>
                  <a:cubicBezTo>
                    <a:pt x="8319" y="854"/>
                    <a:pt x="8303" y="971"/>
                    <a:pt x="8286" y="1071"/>
                  </a:cubicBezTo>
                  <a:cubicBezTo>
                    <a:pt x="8269" y="1189"/>
                    <a:pt x="8236" y="1306"/>
                    <a:pt x="8219" y="1406"/>
                  </a:cubicBezTo>
                  <a:cubicBezTo>
                    <a:pt x="8185" y="1523"/>
                    <a:pt x="8169" y="1624"/>
                    <a:pt x="8135" y="1724"/>
                  </a:cubicBezTo>
                  <a:cubicBezTo>
                    <a:pt x="8102" y="1841"/>
                    <a:pt x="8068" y="1942"/>
                    <a:pt x="8035" y="2059"/>
                  </a:cubicBezTo>
                  <a:cubicBezTo>
                    <a:pt x="8001" y="2159"/>
                    <a:pt x="7968" y="2260"/>
                    <a:pt x="7934" y="2360"/>
                  </a:cubicBezTo>
                  <a:cubicBezTo>
                    <a:pt x="7884" y="2478"/>
                    <a:pt x="7834" y="2595"/>
                    <a:pt x="7784" y="2712"/>
                  </a:cubicBezTo>
                  <a:cubicBezTo>
                    <a:pt x="7750" y="2812"/>
                    <a:pt x="7700" y="2913"/>
                    <a:pt x="7650" y="3013"/>
                  </a:cubicBezTo>
                  <a:cubicBezTo>
                    <a:pt x="7600" y="3130"/>
                    <a:pt x="7533" y="3247"/>
                    <a:pt x="7466" y="3365"/>
                  </a:cubicBezTo>
                  <a:cubicBezTo>
                    <a:pt x="7416" y="3465"/>
                    <a:pt x="7365" y="3549"/>
                    <a:pt x="7298" y="3649"/>
                  </a:cubicBezTo>
                  <a:cubicBezTo>
                    <a:pt x="7231" y="3766"/>
                    <a:pt x="7148" y="3884"/>
                    <a:pt x="7081" y="4001"/>
                  </a:cubicBezTo>
                  <a:cubicBezTo>
                    <a:pt x="7014" y="4101"/>
                    <a:pt x="6947" y="4185"/>
                    <a:pt x="6880" y="4285"/>
                  </a:cubicBezTo>
                  <a:cubicBezTo>
                    <a:pt x="6779" y="4419"/>
                    <a:pt x="6679" y="4570"/>
                    <a:pt x="6562" y="4704"/>
                  </a:cubicBezTo>
                  <a:cubicBezTo>
                    <a:pt x="6512" y="4787"/>
                    <a:pt x="6445" y="4871"/>
                    <a:pt x="6378" y="4955"/>
                  </a:cubicBezTo>
                  <a:cubicBezTo>
                    <a:pt x="6244" y="5105"/>
                    <a:pt x="6093" y="5256"/>
                    <a:pt x="5959" y="5423"/>
                  </a:cubicBezTo>
                  <a:cubicBezTo>
                    <a:pt x="5892" y="5474"/>
                    <a:pt x="5842" y="5541"/>
                    <a:pt x="5792" y="5591"/>
                  </a:cubicBezTo>
                  <a:cubicBezTo>
                    <a:pt x="5558" y="5842"/>
                    <a:pt x="5306" y="6076"/>
                    <a:pt x="5055" y="6294"/>
                  </a:cubicBezTo>
                  <a:cubicBezTo>
                    <a:pt x="4972" y="6361"/>
                    <a:pt x="4905" y="6428"/>
                    <a:pt x="4838" y="6478"/>
                  </a:cubicBezTo>
                  <a:cubicBezTo>
                    <a:pt x="4620" y="6662"/>
                    <a:pt x="4403" y="6830"/>
                    <a:pt x="4185" y="7014"/>
                  </a:cubicBezTo>
                  <a:cubicBezTo>
                    <a:pt x="4085" y="7081"/>
                    <a:pt x="3984" y="7164"/>
                    <a:pt x="3884" y="7231"/>
                  </a:cubicBezTo>
                  <a:cubicBezTo>
                    <a:pt x="3750" y="7332"/>
                    <a:pt x="3616" y="7432"/>
                    <a:pt x="3465" y="7533"/>
                  </a:cubicBezTo>
                  <a:cubicBezTo>
                    <a:pt x="3348" y="7616"/>
                    <a:pt x="3214" y="7717"/>
                    <a:pt x="3080" y="7800"/>
                  </a:cubicBezTo>
                  <a:cubicBezTo>
                    <a:pt x="2930" y="7901"/>
                    <a:pt x="2779" y="7984"/>
                    <a:pt x="2628" y="8085"/>
                  </a:cubicBezTo>
                  <a:cubicBezTo>
                    <a:pt x="2494" y="8169"/>
                    <a:pt x="2360" y="8252"/>
                    <a:pt x="2210" y="8336"/>
                  </a:cubicBezTo>
                  <a:cubicBezTo>
                    <a:pt x="2059" y="8436"/>
                    <a:pt x="1892" y="8520"/>
                    <a:pt x="1724" y="8621"/>
                  </a:cubicBezTo>
                  <a:cubicBezTo>
                    <a:pt x="1574" y="8704"/>
                    <a:pt x="1423" y="8788"/>
                    <a:pt x="1272" y="8872"/>
                  </a:cubicBezTo>
                  <a:cubicBezTo>
                    <a:pt x="1105" y="8955"/>
                    <a:pt x="921" y="9056"/>
                    <a:pt x="754" y="9139"/>
                  </a:cubicBezTo>
                  <a:cubicBezTo>
                    <a:pt x="536" y="9240"/>
                    <a:pt x="335" y="9357"/>
                    <a:pt x="118" y="9457"/>
                  </a:cubicBezTo>
                  <a:lnTo>
                    <a:pt x="0" y="40457"/>
                  </a:lnTo>
                  <a:cubicBezTo>
                    <a:pt x="118" y="40407"/>
                    <a:pt x="218" y="40357"/>
                    <a:pt x="318" y="40307"/>
                  </a:cubicBezTo>
                  <a:cubicBezTo>
                    <a:pt x="436" y="40256"/>
                    <a:pt x="536" y="40206"/>
                    <a:pt x="636" y="40139"/>
                  </a:cubicBezTo>
                  <a:cubicBezTo>
                    <a:pt x="821" y="40056"/>
                    <a:pt x="988" y="39972"/>
                    <a:pt x="1155" y="39871"/>
                  </a:cubicBezTo>
                  <a:cubicBezTo>
                    <a:pt x="1323" y="39788"/>
                    <a:pt x="1473" y="39704"/>
                    <a:pt x="1624" y="39620"/>
                  </a:cubicBezTo>
                  <a:cubicBezTo>
                    <a:pt x="1775" y="39537"/>
                    <a:pt x="1942" y="39436"/>
                    <a:pt x="2093" y="39353"/>
                  </a:cubicBezTo>
                  <a:cubicBezTo>
                    <a:pt x="2243" y="39269"/>
                    <a:pt x="2377" y="39168"/>
                    <a:pt x="2528" y="39085"/>
                  </a:cubicBezTo>
                  <a:cubicBezTo>
                    <a:pt x="2679" y="39001"/>
                    <a:pt x="2829" y="38901"/>
                    <a:pt x="2980" y="38800"/>
                  </a:cubicBezTo>
                  <a:cubicBezTo>
                    <a:pt x="3114" y="38716"/>
                    <a:pt x="3231" y="38633"/>
                    <a:pt x="3365" y="38532"/>
                  </a:cubicBezTo>
                  <a:cubicBezTo>
                    <a:pt x="3499" y="38432"/>
                    <a:pt x="3649" y="38348"/>
                    <a:pt x="3783" y="38248"/>
                  </a:cubicBezTo>
                  <a:cubicBezTo>
                    <a:pt x="3833" y="38198"/>
                    <a:pt x="3884" y="38164"/>
                    <a:pt x="3934" y="38131"/>
                  </a:cubicBezTo>
                  <a:cubicBezTo>
                    <a:pt x="3984" y="38097"/>
                    <a:pt x="4034" y="38047"/>
                    <a:pt x="4085" y="38013"/>
                  </a:cubicBezTo>
                  <a:cubicBezTo>
                    <a:pt x="4302" y="37846"/>
                    <a:pt x="4520" y="37662"/>
                    <a:pt x="4721" y="37495"/>
                  </a:cubicBezTo>
                  <a:cubicBezTo>
                    <a:pt x="4788" y="37428"/>
                    <a:pt x="4871" y="37361"/>
                    <a:pt x="4938" y="37310"/>
                  </a:cubicBezTo>
                  <a:cubicBezTo>
                    <a:pt x="5206" y="37076"/>
                    <a:pt x="5440" y="36842"/>
                    <a:pt x="5675" y="36591"/>
                  </a:cubicBezTo>
                  <a:lnTo>
                    <a:pt x="5708" y="36574"/>
                  </a:lnTo>
                  <a:cubicBezTo>
                    <a:pt x="5758" y="36524"/>
                    <a:pt x="5792" y="36474"/>
                    <a:pt x="5842" y="36423"/>
                  </a:cubicBezTo>
                  <a:cubicBezTo>
                    <a:pt x="5993" y="36256"/>
                    <a:pt x="6127" y="36105"/>
                    <a:pt x="6261" y="35955"/>
                  </a:cubicBezTo>
                  <a:cubicBezTo>
                    <a:pt x="6328" y="35871"/>
                    <a:pt x="6394" y="35787"/>
                    <a:pt x="6461" y="35704"/>
                  </a:cubicBezTo>
                  <a:cubicBezTo>
                    <a:pt x="6562" y="35570"/>
                    <a:pt x="6679" y="35436"/>
                    <a:pt x="6779" y="35285"/>
                  </a:cubicBezTo>
                  <a:cubicBezTo>
                    <a:pt x="6796" y="35252"/>
                    <a:pt x="6830" y="35218"/>
                    <a:pt x="6863" y="35185"/>
                  </a:cubicBezTo>
                  <a:cubicBezTo>
                    <a:pt x="6897" y="35118"/>
                    <a:pt x="6930" y="35067"/>
                    <a:pt x="6964" y="35001"/>
                  </a:cubicBezTo>
                  <a:cubicBezTo>
                    <a:pt x="7047" y="34883"/>
                    <a:pt x="7114" y="34766"/>
                    <a:pt x="7181" y="34649"/>
                  </a:cubicBezTo>
                  <a:cubicBezTo>
                    <a:pt x="7248" y="34565"/>
                    <a:pt x="7298" y="34465"/>
                    <a:pt x="7349" y="34364"/>
                  </a:cubicBezTo>
                  <a:cubicBezTo>
                    <a:pt x="7416" y="34247"/>
                    <a:pt x="7482" y="34130"/>
                    <a:pt x="7533" y="34013"/>
                  </a:cubicBezTo>
                  <a:cubicBezTo>
                    <a:pt x="7566" y="33963"/>
                    <a:pt x="7600" y="33913"/>
                    <a:pt x="7616" y="33862"/>
                  </a:cubicBezTo>
                  <a:cubicBezTo>
                    <a:pt x="7650" y="33812"/>
                    <a:pt x="7650" y="33762"/>
                    <a:pt x="7683" y="33712"/>
                  </a:cubicBezTo>
                  <a:cubicBezTo>
                    <a:pt x="7734" y="33594"/>
                    <a:pt x="7767" y="33494"/>
                    <a:pt x="7817" y="33377"/>
                  </a:cubicBezTo>
                  <a:cubicBezTo>
                    <a:pt x="7851" y="33276"/>
                    <a:pt x="7884" y="33176"/>
                    <a:pt x="7918" y="33059"/>
                  </a:cubicBezTo>
                  <a:cubicBezTo>
                    <a:pt x="7968" y="32958"/>
                    <a:pt x="8001" y="32841"/>
                    <a:pt x="8035" y="32724"/>
                  </a:cubicBezTo>
                  <a:cubicBezTo>
                    <a:pt x="8052" y="32657"/>
                    <a:pt x="8068" y="32607"/>
                    <a:pt x="8085" y="32540"/>
                  </a:cubicBezTo>
                  <a:cubicBezTo>
                    <a:pt x="8085" y="32506"/>
                    <a:pt x="8102" y="32456"/>
                    <a:pt x="8102" y="32423"/>
                  </a:cubicBezTo>
                  <a:cubicBezTo>
                    <a:pt x="8135" y="32306"/>
                    <a:pt x="8152" y="32188"/>
                    <a:pt x="8169" y="32071"/>
                  </a:cubicBezTo>
                  <a:cubicBezTo>
                    <a:pt x="8185" y="31971"/>
                    <a:pt x="8202" y="31870"/>
                    <a:pt x="8219" y="31770"/>
                  </a:cubicBezTo>
                  <a:cubicBezTo>
                    <a:pt x="8236" y="31653"/>
                    <a:pt x="8236" y="31536"/>
                    <a:pt x="8252" y="31418"/>
                  </a:cubicBezTo>
                  <a:cubicBezTo>
                    <a:pt x="8252" y="31352"/>
                    <a:pt x="8269" y="31285"/>
                    <a:pt x="8269" y="31201"/>
                  </a:cubicBezTo>
                  <a:cubicBezTo>
                    <a:pt x="8269" y="31134"/>
                    <a:pt x="8269" y="31067"/>
                    <a:pt x="8269" y="31000"/>
                  </a:cubicBezTo>
                  <a:lnTo>
                    <a:pt x="8386" y="12"/>
                  </a:lnTo>
                  <a:close/>
                </a:path>
              </a:pathLst>
            </a:custGeom>
            <a:solidFill>
              <a:srgbClr val="E2AED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39" name="Google Shape;4539;p39"/>
            <p:cNvSpPr/>
            <p:nvPr/>
          </p:nvSpPr>
          <p:spPr>
            <a:xfrm>
              <a:off x="17694825" y="2981150"/>
              <a:ext cx="510975" cy="1013125"/>
            </a:xfrm>
            <a:custGeom>
              <a:avLst/>
              <a:gdLst/>
              <a:ahLst/>
              <a:cxnLst/>
              <a:rect l="l" t="t" r="r" b="b"/>
              <a:pathLst>
                <a:path w="20439" h="40525" extrusionOk="0">
                  <a:moveTo>
                    <a:pt x="101" y="0"/>
                  </a:moveTo>
                  <a:lnTo>
                    <a:pt x="1" y="31000"/>
                  </a:lnTo>
                  <a:lnTo>
                    <a:pt x="20338" y="40524"/>
                  </a:lnTo>
                  <a:lnTo>
                    <a:pt x="20439" y="9524"/>
                  </a:lnTo>
                  <a:lnTo>
                    <a:pt x="101" y="0"/>
                  </a:lnTo>
                  <a:close/>
                </a:path>
              </a:pathLst>
            </a:custGeom>
            <a:solidFill>
              <a:srgbClr val="D07BC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40" name="Google Shape;4540;p39"/>
            <p:cNvSpPr/>
            <p:nvPr/>
          </p:nvSpPr>
          <p:spPr>
            <a:xfrm>
              <a:off x="17697350" y="2677750"/>
              <a:ext cx="785475" cy="585050"/>
            </a:xfrm>
            <a:custGeom>
              <a:avLst/>
              <a:gdLst/>
              <a:ahLst/>
              <a:cxnLst/>
              <a:rect l="l" t="t" r="r" b="b"/>
              <a:pathLst>
                <a:path w="31419" h="23402" extrusionOk="0">
                  <a:moveTo>
                    <a:pt x="20153" y="1"/>
                  </a:moveTo>
                  <a:lnTo>
                    <a:pt x="0" y="11701"/>
                  </a:lnTo>
                  <a:lnTo>
                    <a:pt x="20338" y="23401"/>
                  </a:lnTo>
                  <a:cubicBezTo>
                    <a:pt x="31418" y="16923"/>
                    <a:pt x="31351" y="6445"/>
                    <a:pt x="20153" y="1"/>
                  </a:cubicBezTo>
                  <a:close/>
                </a:path>
              </a:pathLst>
            </a:custGeom>
            <a:solidFill>
              <a:srgbClr val="EAC5E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41" name="Google Shape;4541;p39"/>
            <p:cNvSpPr/>
            <p:nvPr/>
          </p:nvSpPr>
          <p:spPr>
            <a:xfrm>
              <a:off x="17197275" y="3587925"/>
              <a:ext cx="1015225" cy="526875"/>
            </a:xfrm>
            <a:custGeom>
              <a:avLst/>
              <a:gdLst/>
              <a:ahLst/>
              <a:cxnLst/>
              <a:rect l="l" t="t" r="r" b="b"/>
              <a:pathLst>
                <a:path w="40609" h="21075" extrusionOk="0">
                  <a:moveTo>
                    <a:pt x="19149" y="10930"/>
                  </a:moveTo>
                  <a:cubicBezTo>
                    <a:pt x="18965" y="10947"/>
                    <a:pt x="18781" y="10964"/>
                    <a:pt x="18614" y="10981"/>
                  </a:cubicBezTo>
                  <a:cubicBezTo>
                    <a:pt x="18781" y="10964"/>
                    <a:pt x="18965" y="10930"/>
                    <a:pt x="19149" y="10930"/>
                  </a:cubicBezTo>
                  <a:close/>
                  <a:moveTo>
                    <a:pt x="14680" y="12018"/>
                  </a:moveTo>
                  <a:lnTo>
                    <a:pt x="14429" y="12102"/>
                  </a:lnTo>
                  <a:cubicBezTo>
                    <a:pt x="14513" y="12069"/>
                    <a:pt x="14597" y="12035"/>
                    <a:pt x="14680" y="12018"/>
                  </a:cubicBezTo>
                  <a:close/>
                  <a:moveTo>
                    <a:pt x="37764" y="15015"/>
                  </a:moveTo>
                  <a:cubicBezTo>
                    <a:pt x="37964" y="15098"/>
                    <a:pt x="38148" y="15165"/>
                    <a:pt x="38315" y="15232"/>
                  </a:cubicBezTo>
                  <a:cubicBezTo>
                    <a:pt x="38131" y="15165"/>
                    <a:pt x="37964" y="15098"/>
                    <a:pt x="37764" y="15015"/>
                  </a:cubicBezTo>
                  <a:close/>
                  <a:moveTo>
                    <a:pt x="38935" y="15467"/>
                  </a:moveTo>
                  <a:cubicBezTo>
                    <a:pt x="39085" y="15517"/>
                    <a:pt x="39219" y="15567"/>
                    <a:pt x="39353" y="15634"/>
                  </a:cubicBezTo>
                  <a:cubicBezTo>
                    <a:pt x="39219" y="15584"/>
                    <a:pt x="39085" y="15517"/>
                    <a:pt x="38935" y="15467"/>
                  </a:cubicBezTo>
                  <a:close/>
                  <a:moveTo>
                    <a:pt x="40123" y="15935"/>
                  </a:moveTo>
                  <a:lnTo>
                    <a:pt x="40123" y="15935"/>
                  </a:lnTo>
                  <a:cubicBezTo>
                    <a:pt x="40190" y="15969"/>
                    <a:pt x="40257" y="15986"/>
                    <a:pt x="40324" y="16019"/>
                  </a:cubicBezTo>
                  <a:cubicBezTo>
                    <a:pt x="40257" y="16002"/>
                    <a:pt x="40190" y="15969"/>
                    <a:pt x="40123" y="15935"/>
                  </a:cubicBezTo>
                  <a:close/>
                  <a:moveTo>
                    <a:pt x="40608" y="0"/>
                  </a:moveTo>
                  <a:cubicBezTo>
                    <a:pt x="40173" y="117"/>
                    <a:pt x="39738" y="234"/>
                    <a:pt x="39286" y="335"/>
                  </a:cubicBezTo>
                  <a:cubicBezTo>
                    <a:pt x="39152" y="368"/>
                    <a:pt x="39018" y="402"/>
                    <a:pt x="38901" y="419"/>
                  </a:cubicBezTo>
                  <a:cubicBezTo>
                    <a:pt x="38549" y="502"/>
                    <a:pt x="38181" y="586"/>
                    <a:pt x="37830" y="653"/>
                  </a:cubicBezTo>
                  <a:cubicBezTo>
                    <a:pt x="37713" y="686"/>
                    <a:pt x="37579" y="703"/>
                    <a:pt x="37461" y="720"/>
                  </a:cubicBezTo>
                  <a:cubicBezTo>
                    <a:pt x="36993" y="820"/>
                    <a:pt x="36524" y="904"/>
                    <a:pt x="36039" y="988"/>
                  </a:cubicBezTo>
                  <a:cubicBezTo>
                    <a:pt x="35938" y="1004"/>
                    <a:pt x="35838" y="1021"/>
                    <a:pt x="35754" y="1038"/>
                  </a:cubicBezTo>
                  <a:cubicBezTo>
                    <a:pt x="35352" y="1105"/>
                    <a:pt x="34934" y="1172"/>
                    <a:pt x="34515" y="1239"/>
                  </a:cubicBezTo>
                  <a:cubicBezTo>
                    <a:pt x="34348" y="1256"/>
                    <a:pt x="34181" y="1289"/>
                    <a:pt x="33997" y="1306"/>
                  </a:cubicBezTo>
                  <a:cubicBezTo>
                    <a:pt x="33779" y="1339"/>
                    <a:pt x="33545" y="1373"/>
                    <a:pt x="33310" y="1406"/>
                  </a:cubicBezTo>
                  <a:cubicBezTo>
                    <a:pt x="33109" y="1440"/>
                    <a:pt x="32909" y="1456"/>
                    <a:pt x="32708" y="1490"/>
                  </a:cubicBezTo>
                  <a:cubicBezTo>
                    <a:pt x="32473" y="1523"/>
                    <a:pt x="32239" y="1540"/>
                    <a:pt x="32005" y="1574"/>
                  </a:cubicBezTo>
                  <a:cubicBezTo>
                    <a:pt x="31804" y="1590"/>
                    <a:pt x="31603" y="1624"/>
                    <a:pt x="31385" y="1641"/>
                  </a:cubicBezTo>
                  <a:cubicBezTo>
                    <a:pt x="31151" y="1674"/>
                    <a:pt x="30900" y="1691"/>
                    <a:pt x="30666" y="1724"/>
                  </a:cubicBezTo>
                  <a:cubicBezTo>
                    <a:pt x="30465" y="1741"/>
                    <a:pt x="30264" y="1758"/>
                    <a:pt x="30046" y="1774"/>
                  </a:cubicBezTo>
                  <a:cubicBezTo>
                    <a:pt x="29812" y="1808"/>
                    <a:pt x="29561" y="1825"/>
                    <a:pt x="29310" y="1841"/>
                  </a:cubicBezTo>
                  <a:lnTo>
                    <a:pt x="28724" y="1892"/>
                  </a:lnTo>
                  <a:cubicBezTo>
                    <a:pt x="28188" y="1942"/>
                    <a:pt x="27653" y="1975"/>
                    <a:pt x="27100" y="2009"/>
                  </a:cubicBezTo>
                  <a:cubicBezTo>
                    <a:pt x="27017" y="2026"/>
                    <a:pt x="26916" y="2026"/>
                    <a:pt x="26832" y="2026"/>
                  </a:cubicBezTo>
                  <a:cubicBezTo>
                    <a:pt x="26364" y="2059"/>
                    <a:pt x="25912" y="2076"/>
                    <a:pt x="25443" y="2109"/>
                  </a:cubicBezTo>
                  <a:lnTo>
                    <a:pt x="24891" y="2126"/>
                  </a:lnTo>
                  <a:cubicBezTo>
                    <a:pt x="24590" y="2143"/>
                    <a:pt x="24288" y="2159"/>
                    <a:pt x="23970" y="2159"/>
                  </a:cubicBezTo>
                  <a:lnTo>
                    <a:pt x="23401" y="2176"/>
                  </a:lnTo>
                  <a:cubicBezTo>
                    <a:pt x="23066" y="2193"/>
                    <a:pt x="22748" y="2193"/>
                    <a:pt x="22430" y="2210"/>
                  </a:cubicBezTo>
                  <a:lnTo>
                    <a:pt x="21895" y="2210"/>
                  </a:lnTo>
                  <a:cubicBezTo>
                    <a:pt x="21610" y="2226"/>
                    <a:pt x="21326" y="2226"/>
                    <a:pt x="21041" y="2226"/>
                  </a:cubicBezTo>
                  <a:lnTo>
                    <a:pt x="19049" y="2226"/>
                  </a:lnTo>
                  <a:cubicBezTo>
                    <a:pt x="18765" y="2226"/>
                    <a:pt x="18480" y="2210"/>
                    <a:pt x="18212" y="2210"/>
                  </a:cubicBezTo>
                  <a:cubicBezTo>
                    <a:pt x="18028" y="2210"/>
                    <a:pt x="17844" y="2210"/>
                    <a:pt x="17660" y="2193"/>
                  </a:cubicBezTo>
                  <a:cubicBezTo>
                    <a:pt x="17342" y="2193"/>
                    <a:pt x="17024" y="2176"/>
                    <a:pt x="16706" y="2176"/>
                  </a:cubicBezTo>
                  <a:cubicBezTo>
                    <a:pt x="16572" y="2159"/>
                    <a:pt x="16421" y="2159"/>
                    <a:pt x="16270" y="2159"/>
                  </a:cubicBezTo>
                  <a:cubicBezTo>
                    <a:pt x="15819" y="2143"/>
                    <a:pt x="15350" y="2126"/>
                    <a:pt x="14898" y="2092"/>
                  </a:cubicBezTo>
                  <a:lnTo>
                    <a:pt x="14797" y="2092"/>
                  </a:lnTo>
                  <a:cubicBezTo>
                    <a:pt x="14362" y="2076"/>
                    <a:pt x="13944" y="2042"/>
                    <a:pt x="13525" y="2009"/>
                  </a:cubicBezTo>
                  <a:cubicBezTo>
                    <a:pt x="13425" y="2009"/>
                    <a:pt x="13324" y="2009"/>
                    <a:pt x="13207" y="1992"/>
                  </a:cubicBezTo>
                  <a:cubicBezTo>
                    <a:pt x="12856" y="1975"/>
                    <a:pt x="12504" y="1942"/>
                    <a:pt x="12153" y="1908"/>
                  </a:cubicBezTo>
                  <a:cubicBezTo>
                    <a:pt x="11985" y="1908"/>
                    <a:pt x="11818" y="1892"/>
                    <a:pt x="11651" y="1875"/>
                  </a:cubicBezTo>
                  <a:cubicBezTo>
                    <a:pt x="11366" y="1841"/>
                    <a:pt x="11065" y="1825"/>
                    <a:pt x="10780" y="1791"/>
                  </a:cubicBezTo>
                  <a:cubicBezTo>
                    <a:pt x="10630" y="1791"/>
                    <a:pt x="10479" y="1774"/>
                    <a:pt x="10312" y="1758"/>
                  </a:cubicBezTo>
                  <a:cubicBezTo>
                    <a:pt x="9994" y="1724"/>
                    <a:pt x="9675" y="1691"/>
                    <a:pt x="9357" y="1657"/>
                  </a:cubicBezTo>
                  <a:cubicBezTo>
                    <a:pt x="9190" y="1641"/>
                    <a:pt x="9006" y="1607"/>
                    <a:pt x="8839" y="1590"/>
                  </a:cubicBezTo>
                  <a:cubicBezTo>
                    <a:pt x="8537" y="1557"/>
                    <a:pt x="8253" y="1523"/>
                    <a:pt x="7968" y="1490"/>
                  </a:cubicBezTo>
                  <a:lnTo>
                    <a:pt x="7483" y="1423"/>
                  </a:lnTo>
                  <a:cubicBezTo>
                    <a:pt x="7014" y="1373"/>
                    <a:pt x="6562" y="1306"/>
                    <a:pt x="6127" y="1239"/>
                  </a:cubicBezTo>
                  <a:cubicBezTo>
                    <a:pt x="6043" y="1222"/>
                    <a:pt x="5960" y="1205"/>
                    <a:pt x="5893" y="1205"/>
                  </a:cubicBezTo>
                  <a:cubicBezTo>
                    <a:pt x="5374" y="1122"/>
                    <a:pt x="4872" y="1038"/>
                    <a:pt x="4369" y="954"/>
                  </a:cubicBezTo>
                  <a:cubicBezTo>
                    <a:pt x="4269" y="938"/>
                    <a:pt x="4168" y="904"/>
                    <a:pt x="4068" y="887"/>
                  </a:cubicBezTo>
                  <a:cubicBezTo>
                    <a:pt x="3415" y="770"/>
                    <a:pt x="2779" y="653"/>
                    <a:pt x="2177" y="519"/>
                  </a:cubicBezTo>
                  <a:cubicBezTo>
                    <a:pt x="2110" y="502"/>
                    <a:pt x="2043" y="486"/>
                    <a:pt x="1992" y="469"/>
                  </a:cubicBezTo>
                  <a:cubicBezTo>
                    <a:pt x="1340" y="335"/>
                    <a:pt x="720" y="184"/>
                    <a:pt x="101" y="17"/>
                  </a:cubicBezTo>
                  <a:lnTo>
                    <a:pt x="1" y="16220"/>
                  </a:lnTo>
                  <a:cubicBezTo>
                    <a:pt x="34" y="16203"/>
                    <a:pt x="51" y="16203"/>
                    <a:pt x="84" y="16203"/>
                  </a:cubicBezTo>
                  <a:cubicBezTo>
                    <a:pt x="1" y="16220"/>
                    <a:pt x="34" y="16755"/>
                    <a:pt x="34" y="16755"/>
                  </a:cubicBezTo>
                  <a:cubicBezTo>
                    <a:pt x="34" y="16755"/>
                    <a:pt x="8202" y="21057"/>
                    <a:pt x="20304" y="21074"/>
                  </a:cubicBezTo>
                  <a:cubicBezTo>
                    <a:pt x="20325" y="21074"/>
                    <a:pt x="20345" y="21074"/>
                    <a:pt x="20365" y="21074"/>
                  </a:cubicBezTo>
                  <a:cubicBezTo>
                    <a:pt x="32434" y="21074"/>
                    <a:pt x="40541" y="16119"/>
                    <a:pt x="40541" y="16119"/>
                  </a:cubicBezTo>
                  <a:cubicBezTo>
                    <a:pt x="40541" y="16119"/>
                    <a:pt x="40508" y="16103"/>
                    <a:pt x="40508" y="16103"/>
                  </a:cubicBezTo>
                  <a:lnTo>
                    <a:pt x="40608" y="0"/>
                  </a:lnTo>
                  <a:close/>
                </a:path>
              </a:pathLst>
            </a:custGeom>
            <a:solidFill>
              <a:srgbClr val="B32A9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42" name="Google Shape;4542;p39"/>
            <p:cNvSpPr/>
            <p:nvPr/>
          </p:nvSpPr>
          <p:spPr>
            <a:xfrm>
              <a:off x="18209950" y="3990475"/>
              <a:ext cx="875" cy="450"/>
            </a:xfrm>
            <a:custGeom>
              <a:avLst/>
              <a:gdLst/>
              <a:ahLst/>
              <a:cxnLst/>
              <a:rect l="l" t="t" r="r" b="b"/>
              <a:pathLst>
                <a:path w="35" h="18" extrusionOk="0">
                  <a:moveTo>
                    <a:pt x="1" y="1"/>
                  </a:moveTo>
                  <a:lnTo>
                    <a:pt x="1" y="17"/>
                  </a:lnTo>
                  <a:cubicBezTo>
                    <a:pt x="18" y="17"/>
                    <a:pt x="34" y="1"/>
                    <a:pt x="34" y="1"/>
                  </a:cubicBezTo>
                  <a:close/>
                </a:path>
              </a:pathLst>
            </a:custGeom>
            <a:solidFill>
              <a:srgbClr val="9D5BE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43" name="Google Shape;4543;p39"/>
            <p:cNvSpPr/>
            <p:nvPr/>
          </p:nvSpPr>
          <p:spPr>
            <a:xfrm>
              <a:off x="17196450" y="3993000"/>
              <a:ext cx="1275" cy="850"/>
            </a:xfrm>
            <a:custGeom>
              <a:avLst/>
              <a:gdLst/>
              <a:ahLst/>
              <a:cxnLst/>
              <a:rect l="l" t="t" r="r" b="b"/>
              <a:pathLst>
                <a:path w="51" h="34" extrusionOk="0">
                  <a:moveTo>
                    <a:pt x="50" y="0"/>
                  </a:moveTo>
                  <a:lnTo>
                    <a:pt x="0" y="17"/>
                  </a:lnTo>
                  <a:cubicBezTo>
                    <a:pt x="0" y="17"/>
                    <a:pt x="17" y="17"/>
                    <a:pt x="50" y="34"/>
                  </a:cubicBezTo>
                  <a:lnTo>
                    <a:pt x="50" y="0"/>
                  </a:lnTo>
                  <a:close/>
                </a:path>
              </a:pathLst>
            </a:custGeom>
            <a:solidFill>
              <a:srgbClr val="9D5BE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44" name="Google Shape;4544;p39"/>
            <p:cNvSpPr/>
            <p:nvPr/>
          </p:nvSpPr>
          <p:spPr>
            <a:xfrm>
              <a:off x="17196450" y="3299600"/>
              <a:ext cx="1012700" cy="414300"/>
            </a:xfrm>
            <a:custGeom>
              <a:avLst/>
              <a:gdLst/>
              <a:ahLst/>
              <a:cxnLst/>
              <a:rect l="l" t="t" r="r" b="b"/>
              <a:pathLst>
                <a:path w="40508" h="16572" extrusionOk="0">
                  <a:moveTo>
                    <a:pt x="20170" y="0"/>
                  </a:moveTo>
                  <a:lnTo>
                    <a:pt x="0" y="11717"/>
                  </a:lnTo>
                  <a:cubicBezTo>
                    <a:pt x="5592" y="14952"/>
                    <a:pt x="12908" y="16571"/>
                    <a:pt x="20225" y="16571"/>
                  </a:cubicBezTo>
                  <a:cubicBezTo>
                    <a:pt x="27562" y="16571"/>
                    <a:pt x="34901" y="14944"/>
                    <a:pt x="40507" y="11684"/>
                  </a:cubicBezTo>
                  <a:lnTo>
                    <a:pt x="20170" y="0"/>
                  </a:lnTo>
                  <a:close/>
                </a:path>
              </a:pathLst>
            </a:custGeom>
            <a:solidFill>
              <a:srgbClr val="C864B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45" name="Google Shape;4545;p39"/>
            <p:cNvSpPr/>
            <p:nvPr/>
          </p:nvSpPr>
          <p:spPr>
            <a:xfrm>
              <a:off x="18073950" y="4032350"/>
              <a:ext cx="145250" cy="92875"/>
            </a:xfrm>
            <a:custGeom>
              <a:avLst/>
              <a:gdLst/>
              <a:ahLst/>
              <a:cxnLst/>
              <a:rect l="l" t="t" r="r" b="b"/>
              <a:pathLst>
                <a:path w="5810" h="3715" extrusionOk="0">
                  <a:moveTo>
                    <a:pt x="1092" y="1"/>
                  </a:moveTo>
                  <a:cubicBezTo>
                    <a:pt x="686" y="1"/>
                    <a:pt x="372" y="170"/>
                    <a:pt x="235" y="451"/>
                  </a:cubicBezTo>
                  <a:cubicBezTo>
                    <a:pt x="51" y="870"/>
                    <a:pt x="1" y="1640"/>
                    <a:pt x="336" y="2109"/>
                  </a:cubicBezTo>
                  <a:cubicBezTo>
                    <a:pt x="520" y="2393"/>
                    <a:pt x="838" y="2343"/>
                    <a:pt x="1373" y="2661"/>
                  </a:cubicBezTo>
                  <a:cubicBezTo>
                    <a:pt x="2397" y="3238"/>
                    <a:pt x="3868" y="3715"/>
                    <a:pt x="4761" y="3715"/>
                  </a:cubicBezTo>
                  <a:cubicBezTo>
                    <a:pt x="5139" y="3715"/>
                    <a:pt x="5413" y="3630"/>
                    <a:pt x="5508" y="3431"/>
                  </a:cubicBezTo>
                  <a:cubicBezTo>
                    <a:pt x="5809" y="2778"/>
                    <a:pt x="4403" y="2561"/>
                    <a:pt x="2980" y="1021"/>
                  </a:cubicBezTo>
                  <a:cubicBezTo>
                    <a:pt x="2323" y="296"/>
                    <a:pt x="1628" y="1"/>
                    <a:pt x="1092" y="1"/>
                  </a:cubicBezTo>
                  <a:close/>
                </a:path>
              </a:pathLst>
            </a:custGeom>
            <a:solidFill>
              <a:srgbClr val="220B4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46" name="Google Shape;4546;p39"/>
            <p:cNvSpPr/>
            <p:nvPr/>
          </p:nvSpPr>
          <p:spPr>
            <a:xfrm>
              <a:off x="18077725" y="4018525"/>
              <a:ext cx="48975" cy="38850"/>
            </a:xfrm>
            <a:custGeom>
              <a:avLst/>
              <a:gdLst/>
              <a:ahLst/>
              <a:cxnLst/>
              <a:rect l="l" t="t" r="r" b="b"/>
              <a:pathLst>
                <a:path w="1959" h="1554" extrusionOk="0">
                  <a:moveTo>
                    <a:pt x="1524" y="0"/>
                  </a:moveTo>
                  <a:lnTo>
                    <a:pt x="1" y="352"/>
                  </a:lnTo>
                  <a:cubicBezTo>
                    <a:pt x="101" y="1021"/>
                    <a:pt x="335" y="1356"/>
                    <a:pt x="586" y="1507"/>
                  </a:cubicBezTo>
                  <a:cubicBezTo>
                    <a:pt x="643" y="1539"/>
                    <a:pt x="708" y="1554"/>
                    <a:pt x="779" y="1554"/>
                  </a:cubicBezTo>
                  <a:cubicBezTo>
                    <a:pt x="1250" y="1554"/>
                    <a:pt x="1959" y="921"/>
                    <a:pt x="1959" y="921"/>
                  </a:cubicBezTo>
                  <a:lnTo>
                    <a:pt x="1524" y="0"/>
                  </a:lnTo>
                  <a:close/>
                </a:path>
              </a:pathLst>
            </a:custGeom>
            <a:solidFill>
              <a:srgbClr val="EBDDF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47" name="Google Shape;4547;p39"/>
            <p:cNvSpPr/>
            <p:nvPr/>
          </p:nvSpPr>
          <p:spPr>
            <a:xfrm>
              <a:off x="17776850" y="3440625"/>
              <a:ext cx="349850" cy="587725"/>
            </a:xfrm>
            <a:custGeom>
              <a:avLst/>
              <a:gdLst/>
              <a:ahLst/>
              <a:cxnLst/>
              <a:rect l="l" t="t" r="r" b="b"/>
              <a:pathLst>
                <a:path w="13994" h="23509" extrusionOk="0">
                  <a:moveTo>
                    <a:pt x="2043" y="0"/>
                  </a:moveTo>
                  <a:lnTo>
                    <a:pt x="0" y="2260"/>
                  </a:lnTo>
                  <a:lnTo>
                    <a:pt x="8805" y="10495"/>
                  </a:lnTo>
                  <a:lnTo>
                    <a:pt x="12036" y="23468"/>
                  </a:lnTo>
                  <a:cubicBezTo>
                    <a:pt x="12036" y="23468"/>
                    <a:pt x="12256" y="23509"/>
                    <a:pt x="12555" y="23509"/>
                  </a:cubicBezTo>
                  <a:cubicBezTo>
                    <a:pt x="12947" y="23509"/>
                    <a:pt x="13476" y="23439"/>
                    <a:pt x="13827" y="23116"/>
                  </a:cubicBezTo>
                  <a:lnTo>
                    <a:pt x="13676" y="9223"/>
                  </a:lnTo>
                  <a:cubicBezTo>
                    <a:pt x="13676" y="9223"/>
                    <a:pt x="13994" y="6863"/>
                    <a:pt x="9608" y="4419"/>
                  </a:cubicBezTo>
                  <a:lnTo>
                    <a:pt x="2043" y="0"/>
                  </a:lnTo>
                  <a:close/>
                </a:path>
              </a:pathLst>
            </a:custGeom>
            <a:solidFill>
              <a:srgbClr val="EAC5E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48" name="Google Shape;4548;p39"/>
            <p:cNvSpPr/>
            <p:nvPr/>
          </p:nvSpPr>
          <p:spPr>
            <a:xfrm>
              <a:off x="17991525" y="4077350"/>
              <a:ext cx="145225" cy="92875"/>
            </a:xfrm>
            <a:custGeom>
              <a:avLst/>
              <a:gdLst/>
              <a:ahLst/>
              <a:cxnLst/>
              <a:rect l="l" t="t" r="r" b="b"/>
              <a:pathLst>
                <a:path w="5809" h="3715" extrusionOk="0">
                  <a:moveTo>
                    <a:pt x="1092" y="0"/>
                  </a:moveTo>
                  <a:cubicBezTo>
                    <a:pt x="686" y="0"/>
                    <a:pt x="372" y="171"/>
                    <a:pt x="235" y="459"/>
                  </a:cubicBezTo>
                  <a:cubicBezTo>
                    <a:pt x="51" y="861"/>
                    <a:pt x="0" y="1648"/>
                    <a:pt x="335" y="2116"/>
                  </a:cubicBezTo>
                  <a:cubicBezTo>
                    <a:pt x="536" y="2401"/>
                    <a:pt x="837" y="2351"/>
                    <a:pt x="1390" y="2652"/>
                  </a:cubicBezTo>
                  <a:cubicBezTo>
                    <a:pt x="2404" y="3242"/>
                    <a:pt x="3875" y="3715"/>
                    <a:pt x="4767" y="3715"/>
                  </a:cubicBezTo>
                  <a:cubicBezTo>
                    <a:pt x="5141" y="3715"/>
                    <a:pt x="5413" y="3632"/>
                    <a:pt x="5507" y="3439"/>
                  </a:cubicBezTo>
                  <a:cubicBezTo>
                    <a:pt x="5809" y="2786"/>
                    <a:pt x="4403" y="2568"/>
                    <a:pt x="2980" y="1012"/>
                  </a:cubicBezTo>
                  <a:cubicBezTo>
                    <a:pt x="2323" y="297"/>
                    <a:pt x="1628" y="0"/>
                    <a:pt x="1092" y="0"/>
                  </a:cubicBezTo>
                  <a:close/>
                </a:path>
              </a:pathLst>
            </a:custGeom>
            <a:solidFill>
              <a:srgbClr val="220B4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49" name="Google Shape;4549;p39"/>
            <p:cNvSpPr/>
            <p:nvPr/>
          </p:nvSpPr>
          <p:spPr>
            <a:xfrm>
              <a:off x="17995300" y="4063300"/>
              <a:ext cx="48975" cy="38875"/>
            </a:xfrm>
            <a:custGeom>
              <a:avLst/>
              <a:gdLst/>
              <a:ahLst/>
              <a:cxnLst/>
              <a:rect l="l" t="t" r="r" b="b"/>
              <a:pathLst>
                <a:path w="1959" h="1555" extrusionOk="0">
                  <a:moveTo>
                    <a:pt x="1523" y="0"/>
                  </a:moveTo>
                  <a:lnTo>
                    <a:pt x="0" y="368"/>
                  </a:lnTo>
                  <a:cubicBezTo>
                    <a:pt x="100" y="1021"/>
                    <a:pt x="335" y="1356"/>
                    <a:pt x="603" y="1507"/>
                  </a:cubicBezTo>
                  <a:cubicBezTo>
                    <a:pt x="658" y="1540"/>
                    <a:pt x="723" y="1554"/>
                    <a:pt x="793" y="1554"/>
                  </a:cubicBezTo>
                  <a:cubicBezTo>
                    <a:pt x="1253" y="1554"/>
                    <a:pt x="1958" y="938"/>
                    <a:pt x="1958" y="938"/>
                  </a:cubicBezTo>
                  <a:lnTo>
                    <a:pt x="1523" y="0"/>
                  </a:lnTo>
                  <a:close/>
                </a:path>
              </a:pathLst>
            </a:custGeom>
            <a:solidFill>
              <a:srgbClr val="EBDDF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50" name="Google Shape;4550;p39"/>
            <p:cNvSpPr/>
            <p:nvPr/>
          </p:nvSpPr>
          <p:spPr>
            <a:xfrm>
              <a:off x="17545850" y="3451050"/>
              <a:ext cx="501350" cy="628400"/>
            </a:xfrm>
            <a:custGeom>
              <a:avLst/>
              <a:gdLst/>
              <a:ahLst/>
              <a:cxnLst/>
              <a:rect l="l" t="t" r="r" b="b"/>
              <a:pathLst>
                <a:path w="20054" h="25136" extrusionOk="0">
                  <a:moveTo>
                    <a:pt x="6695" y="0"/>
                  </a:moveTo>
                  <a:cubicBezTo>
                    <a:pt x="5006" y="0"/>
                    <a:pt x="2816" y="455"/>
                    <a:pt x="2327" y="2730"/>
                  </a:cubicBezTo>
                  <a:cubicBezTo>
                    <a:pt x="1507" y="6546"/>
                    <a:pt x="1" y="11869"/>
                    <a:pt x="15300" y="12522"/>
                  </a:cubicBezTo>
                  <a:cubicBezTo>
                    <a:pt x="15300" y="12522"/>
                    <a:pt x="16840" y="21310"/>
                    <a:pt x="17978" y="25026"/>
                  </a:cubicBezTo>
                  <a:cubicBezTo>
                    <a:pt x="17978" y="25026"/>
                    <a:pt x="18186" y="25135"/>
                    <a:pt x="18561" y="25135"/>
                  </a:cubicBezTo>
                  <a:cubicBezTo>
                    <a:pt x="18842" y="25135"/>
                    <a:pt x="19217" y="25074"/>
                    <a:pt x="19669" y="24858"/>
                  </a:cubicBezTo>
                  <a:cubicBezTo>
                    <a:pt x="19669" y="24858"/>
                    <a:pt x="20054" y="15050"/>
                    <a:pt x="19551" y="10530"/>
                  </a:cubicBezTo>
                  <a:cubicBezTo>
                    <a:pt x="19551" y="10530"/>
                    <a:pt x="19648" y="6391"/>
                    <a:pt x="14186" y="6391"/>
                  </a:cubicBezTo>
                  <a:cubicBezTo>
                    <a:pt x="14079" y="6391"/>
                    <a:pt x="13971" y="6393"/>
                    <a:pt x="13860" y="6396"/>
                  </a:cubicBezTo>
                  <a:lnTo>
                    <a:pt x="8755" y="203"/>
                  </a:lnTo>
                  <a:cubicBezTo>
                    <a:pt x="8755" y="203"/>
                    <a:pt x="8755" y="203"/>
                    <a:pt x="8754" y="203"/>
                  </a:cubicBezTo>
                  <a:cubicBezTo>
                    <a:pt x="8726" y="203"/>
                    <a:pt x="7822" y="0"/>
                    <a:pt x="6695"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51" name="Google Shape;4551;p39"/>
            <p:cNvSpPr/>
            <p:nvPr/>
          </p:nvSpPr>
          <p:spPr>
            <a:xfrm>
              <a:off x="17693150" y="2872800"/>
              <a:ext cx="105075" cy="257525"/>
            </a:xfrm>
            <a:custGeom>
              <a:avLst/>
              <a:gdLst/>
              <a:ahLst/>
              <a:cxnLst/>
              <a:rect l="l" t="t" r="r" b="b"/>
              <a:pathLst>
                <a:path w="4203" h="10301" extrusionOk="0">
                  <a:moveTo>
                    <a:pt x="2245" y="0"/>
                  </a:moveTo>
                  <a:cubicBezTo>
                    <a:pt x="1872" y="0"/>
                    <a:pt x="1591" y="99"/>
                    <a:pt x="1591" y="99"/>
                  </a:cubicBezTo>
                  <a:lnTo>
                    <a:pt x="1" y="9055"/>
                  </a:lnTo>
                  <a:cubicBezTo>
                    <a:pt x="271" y="9985"/>
                    <a:pt x="806" y="10300"/>
                    <a:pt x="1406" y="10300"/>
                  </a:cubicBezTo>
                  <a:cubicBezTo>
                    <a:pt x="2662" y="10300"/>
                    <a:pt x="4202" y="8921"/>
                    <a:pt x="4202" y="8921"/>
                  </a:cubicBezTo>
                  <a:cubicBezTo>
                    <a:pt x="3784" y="8368"/>
                    <a:pt x="3918" y="6711"/>
                    <a:pt x="4052" y="2945"/>
                  </a:cubicBezTo>
                  <a:cubicBezTo>
                    <a:pt x="4153" y="415"/>
                    <a:pt x="3008" y="0"/>
                    <a:pt x="2245" y="0"/>
                  </a:cubicBezTo>
                  <a:close/>
                </a:path>
              </a:pathLst>
            </a:custGeom>
            <a:solidFill>
              <a:srgbClr val="9D5BE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52" name="Google Shape;4552;p39"/>
            <p:cNvSpPr/>
            <p:nvPr/>
          </p:nvSpPr>
          <p:spPr>
            <a:xfrm>
              <a:off x="17711150" y="3421775"/>
              <a:ext cx="454900" cy="293800"/>
            </a:xfrm>
            <a:custGeom>
              <a:avLst/>
              <a:gdLst/>
              <a:ahLst/>
              <a:cxnLst/>
              <a:rect l="l" t="t" r="r" b="b"/>
              <a:pathLst>
                <a:path w="18196" h="11752" extrusionOk="0">
                  <a:moveTo>
                    <a:pt x="12404" y="1"/>
                  </a:moveTo>
                  <a:lnTo>
                    <a:pt x="1" y="5792"/>
                  </a:lnTo>
                  <a:lnTo>
                    <a:pt x="7282" y="11751"/>
                  </a:lnTo>
                  <a:lnTo>
                    <a:pt x="18195" y="6127"/>
                  </a:lnTo>
                  <a:lnTo>
                    <a:pt x="12404" y="1"/>
                  </a:lnTo>
                  <a:close/>
                </a:path>
              </a:pathLst>
            </a:custGeom>
            <a:solidFill>
              <a:srgbClr val="CEC9D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53" name="Google Shape;4553;p39"/>
            <p:cNvSpPr/>
            <p:nvPr/>
          </p:nvSpPr>
          <p:spPr>
            <a:xfrm>
              <a:off x="17768900" y="3236400"/>
              <a:ext cx="303100" cy="287325"/>
            </a:xfrm>
            <a:custGeom>
              <a:avLst/>
              <a:gdLst/>
              <a:ahLst/>
              <a:cxnLst/>
              <a:rect l="l" t="t" r="r" b="b"/>
              <a:pathLst>
                <a:path w="12124" h="11493" extrusionOk="0">
                  <a:moveTo>
                    <a:pt x="3147" y="1"/>
                  </a:moveTo>
                  <a:cubicBezTo>
                    <a:pt x="2584" y="289"/>
                    <a:pt x="2170" y="325"/>
                    <a:pt x="1805" y="325"/>
                  </a:cubicBezTo>
                  <a:cubicBezTo>
                    <a:pt x="1684" y="325"/>
                    <a:pt x="1569" y="321"/>
                    <a:pt x="1455" y="321"/>
                  </a:cubicBezTo>
                  <a:cubicBezTo>
                    <a:pt x="1014" y="321"/>
                    <a:pt x="600" y="380"/>
                    <a:pt x="0" y="955"/>
                  </a:cubicBezTo>
                  <a:cubicBezTo>
                    <a:pt x="1507" y="3449"/>
                    <a:pt x="2946" y="6311"/>
                    <a:pt x="2946" y="6311"/>
                  </a:cubicBezTo>
                  <a:cubicBezTo>
                    <a:pt x="4721" y="7717"/>
                    <a:pt x="10345" y="11283"/>
                    <a:pt x="10429" y="11383"/>
                  </a:cubicBezTo>
                  <a:cubicBezTo>
                    <a:pt x="10480" y="11459"/>
                    <a:pt x="10550" y="11492"/>
                    <a:pt x="10632" y="11492"/>
                  </a:cubicBezTo>
                  <a:cubicBezTo>
                    <a:pt x="11148" y="11492"/>
                    <a:pt x="12124" y="10160"/>
                    <a:pt x="11753" y="10160"/>
                  </a:cubicBezTo>
                  <a:cubicBezTo>
                    <a:pt x="11747" y="10160"/>
                    <a:pt x="11741" y="10160"/>
                    <a:pt x="11734" y="10161"/>
                  </a:cubicBezTo>
                  <a:cubicBezTo>
                    <a:pt x="11550" y="10094"/>
                    <a:pt x="4804" y="4052"/>
                    <a:pt x="4804" y="4052"/>
                  </a:cubicBezTo>
                  <a:cubicBezTo>
                    <a:pt x="4804" y="4052"/>
                    <a:pt x="3499" y="1122"/>
                    <a:pt x="3147" y="1"/>
                  </a:cubicBezTo>
                  <a:close/>
                </a:path>
              </a:pathLst>
            </a:custGeom>
            <a:solidFill>
              <a:srgbClr val="EBDDF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54" name="Google Shape;4554;p39"/>
            <p:cNvSpPr/>
            <p:nvPr/>
          </p:nvSpPr>
          <p:spPr>
            <a:xfrm>
              <a:off x="17733325" y="3125425"/>
              <a:ext cx="146900" cy="178375"/>
            </a:xfrm>
            <a:custGeom>
              <a:avLst/>
              <a:gdLst/>
              <a:ahLst/>
              <a:cxnLst/>
              <a:rect l="l" t="t" r="r" b="b"/>
              <a:pathLst>
                <a:path w="5876" h="7135" extrusionOk="0">
                  <a:moveTo>
                    <a:pt x="362" y="0"/>
                  </a:moveTo>
                  <a:cubicBezTo>
                    <a:pt x="87" y="0"/>
                    <a:pt x="1" y="138"/>
                    <a:pt x="1" y="138"/>
                  </a:cubicBezTo>
                  <a:lnTo>
                    <a:pt x="1340" y="2297"/>
                  </a:lnTo>
                  <a:cubicBezTo>
                    <a:pt x="1875" y="3837"/>
                    <a:pt x="2880" y="5578"/>
                    <a:pt x="3901" y="7135"/>
                  </a:cubicBezTo>
                  <a:cubicBezTo>
                    <a:pt x="4587" y="6013"/>
                    <a:pt x="5357" y="6013"/>
                    <a:pt x="5876" y="4791"/>
                  </a:cubicBezTo>
                  <a:cubicBezTo>
                    <a:pt x="2448" y="652"/>
                    <a:pt x="959" y="0"/>
                    <a:pt x="362" y="0"/>
                  </a:cubicBezTo>
                  <a:close/>
                </a:path>
              </a:pathLst>
            </a:custGeom>
            <a:solidFill>
              <a:srgbClr val="4E3C6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55" name="Google Shape;4555;p39"/>
            <p:cNvSpPr/>
            <p:nvPr/>
          </p:nvSpPr>
          <p:spPr>
            <a:xfrm>
              <a:off x="17565525" y="3105300"/>
              <a:ext cx="310100" cy="430125"/>
            </a:xfrm>
            <a:custGeom>
              <a:avLst/>
              <a:gdLst/>
              <a:ahLst/>
              <a:cxnLst/>
              <a:rect l="l" t="t" r="r" b="b"/>
              <a:pathLst>
                <a:path w="12404" h="17205" extrusionOk="0">
                  <a:moveTo>
                    <a:pt x="4064" y="0"/>
                  </a:moveTo>
                  <a:cubicBezTo>
                    <a:pt x="3667" y="0"/>
                    <a:pt x="3296" y="73"/>
                    <a:pt x="2997" y="257"/>
                  </a:cubicBezTo>
                  <a:cubicBezTo>
                    <a:pt x="888" y="1562"/>
                    <a:pt x="1" y="2851"/>
                    <a:pt x="1" y="2851"/>
                  </a:cubicBezTo>
                  <a:cubicBezTo>
                    <a:pt x="17" y="4224"/>
                    <a:pt x="1507" y="14418"/>
                    <a:pt x="1139" y="16711"/>
                  </a:cubicBezTo>
                  <a:cubicBezTo>
                    <a:pt x="951" y="16892"/>
                    <a:pt x="1676" y="17204"/>
                    <a:pt x="2936" y="17204"/>
                  </a:cubicBezTo>
                  <a:cubicBezTo>
                    <a:pt x="4821" y="17204"/>
                    <a:pt x="7904" y="16504"/>
                    <a:pt x="10914" y="13614"/>
                  </a:cubicBezTo>
                  <a:cubicBezTo>
                    <a:pt x="10914" y="13614"/>
                    <a:pt x="10010" y="12576"/>
                    <a:pt x="9592" y="10199"/>
                  </a:cubicBezTo>
                  <a:cubicBezTo>
                    <a:pt x="9592" y="10199"/>
                    <a:pt x="12404" y="8308"/>
                    <a:pt x="10278" y="4810"/>
                  </a:cubicBezTo>
                  <a:cubicBezTo>
                    <a:pt x="9876" y="4123"/>
                    <a:pt x="7767" y="1897"/>
                    <a:pt x="7232" y="1060"/>
                  </a:cubicBezTo>
                  <a:cubicBezTo>
                    <a:pt x="7128" y="878"/>
                    <a:pt x="5440" y="0"/>
                    <a:pt x="4064" y="0"/>
                  </a:cubicBezTo>
                  <a:close/>
                </a:path>
              </a:pathLst>
            </a:custGeom>
            <a:solidFill>
              <a:srgbClr val="4E3C6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56" name="Google Shape;4556;p39"/>
            <p:cNvSpPr/>
            <p:nvPr/>
          </p:nvSpPr>
          <p:spPr>
            <a:xfrm>
              <a:off x="17607375" y="2853925"/>
              <a:ext cx="182475" cy="330825"/>
            </a:xfrm>
            <a:custGeom>
              <a:avLst/>
              <a:gdLst/>
              <a:ahLst/>
              <a:cxnLst/>
              <a:rect l="l" t="t" r="r" b="b"/>
              <a:pathLst>
                <a:path w="7299" h="13233" extrusionOk="0">
                  <a:moveTo>
                    <a:pt x="3064" y="1"/>
                  </a:moveTo>
                  <a:cubicBezTo>
                    <a:pt x="904" y="1"/>
                    <a:pt x="0" y="2495"/>
                    <a:pt x="0" y="5190"/>
                  </a:cubicBezTo>
                  <a:cubicBezTo>
                    <a:pt x="0" y="6177"/>
                    <a:pt x="335" y="7182"/>
                    <a:pt x="837" y="8069"/>
                  </a:cubicBezTo>
                  <a:lnTo>
                    <a:pt x="1072" y="10211"/>
                  </a:lnTo>
                  <a:cubicBezTo>
                    <a:pt x="2086" y="12574"/>
                    <a:pt x="3035" y="13232"/>
                    <a:pt x="3778" y="13232"/>
                  </a:cubicBezTo>
                  <a:cubicBezTo>
                    <a:pt x="4714" y="13232"/>
                    <a:pt x="5323" y="12186"/>
                    <a:pt x="5323" y="12186"/>
                  </a:cubicBezTo>
                  <a:lnTo>
                    <a:pt x="3884" y="10446"/>
                  </a:lnTo>
                  <a:lnTo>
                    <a:pt x="3884" y="10446"/>
                  </a:lnTo>
                  <a:cubicBezTo>
                    <a:pt x="4181" y="10542"/>
                    <a:pt x="4453" y="10587"/>
                    <a:pt x="4701" y="10587"/>
                  </a:cubicBezTo>
                  <a:cubicBezTo>
                    <a:pt x="7079" y="10587"/>
                    <a:pt x="7298" y="6463"/>
                    <a:pt x="7298" y="4068"/>
                  </a:cubicBezTo>
                  <a:cubicBezTo>
                    <a:pt x="7298" y="1357"/>
                    <a:pt x="5223" y="1"/>
                    <a:pt x="3064" y="1"/>
                  </a:cubicBezTo>
                  <a:close/>
                </a:path>
              </a:pathLst>
            </a:custGeom>
            <a:solidFill>
              <a:srgbClr val="EBDDF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57" name="Google Shape;4557;p39"/>
            <p:cNvSpPr/>
            <p:nvPr/>
          </p:nvSpPr>
          <p:spPr>
            <a:xfrm>
              <a:off x="17583525" y="3276575"/>
              <a:ext cx="459500" cy="362450"/>
            </a:xfrm>
            <a:custGeom>
              <a:avLst/>
              <a:gdLst/>
              <a:ahLst/>
              <a:cxnLst/>
              <a:rect l="l" t="t" r="r" b="b"/>
              <a:pathLst>
                <a:path w="18380" h="14498" extrusionOk="0">
                  <a:moveTo>
                    <a:pt x="2846" y="1"/>
                  </a:moveTo>
                  <a:cubicBezTo>
                    <a:pt x="1356" y="754"/>
                    <a:pt x="1222" y="1474"/>
                    <a:pt x="0" y="2629"/>
                  </a:cubicBezTo>
                  <a:cubicBezTo>
                    <a:pt x="1523" y="5139"/>
                    <a:pt x="3699" y="7700"/>
                    <a:pt x="3699" y="7700"/>
                  </a:cubicBezTo>
                  <a:cubicBezTo>
                    <a:pt x="5491" y="9106"/>
                    <a:pt x="13107" y="11617"/>
                    <a:pt x="13190" y="11734"/>
                  </a:cubicBezTo>
                  <a:cubicBezTo>
                    <a:pt x="13575" y="12304"/>
                    <a:pt x="14128" y="13191"/>
                    <a:pt x="14663" y="13626"/>
                  </a:cubicBezTo>
                  <a:cubicBezTo>
                    <a:pt x="15386" y="14220"/>
                    <a:pt x="16190" y="14497"/>
                    <a:pt x="16834" y="14497"/>
                  </a:cubicBezTo>
                  <a:cubicBezTo>
                    <a:pt x="17279" y="14497"/>
                    <a:pt x="17648" y="14364"/>
                    <a:pt x="17860" y="14111"/>
                  </a:cubicBezTo>
                  <a:cubicBezTo>
                    <a:pt x="18379" y="13492"/>
                    <a:pt x="17559" y="12203"/>
                    <a:pt x="16337" y="11199"/>
                  </a:cubicBezTo>
                  <a:lnTo>
                    <a:pt x="16337" y="11199"/>
                  </a:lnTo>
                  <a:cubicBezTo>
                    <a:pt x="16451" y="11204"/>
                    <a:pt x="16563" y="11207"/>
                    <a:pt x="16672" y="11207"/>
                  </a:cubicBezTo>
                  <a:cubicBezTo>
                    <a:pt x="17538" y="11207"/>
                    <a:pt x="18212" y="11037"/>
                    <a:pt x="18212" y="10814"/>
                  </a:cubicBezTo>
                  <a:cubicBezTo>
                    <a:pt x="18229" y="10563"/>
                    <a:pt x="17408" y="10312"/>
                    <a:pt x="16371" y="10261"/>
                  </a:cubicBezTo>
                  <a:cubicBezTo>
                    <a:pt x="15709" y="10233"/>
                    <a:pt x="14800" y="10117"/>
                    <a:pt x="14249" y="10117"/>
                  </a:cubicBezTo>
                  <a:cubicBezTo>
                    <a:pt x="14159" y="10117"/>
                    <a:pt x="14079" y="10120"/>
                    <a:pt x="14010" y="10128"/>
                  </a:cubicBezTo>
                  <a:cubicBezTo>
                    <a:pt x="13826" y="10061"/>
                    <a:pt x="4921" y="5273"/>
                    <a:pt x="4921" y="5273"/>
                  </a:cubicBezTo>
                  <a:cubicBezTo>
                    <a:pt x="4118" y="2746"/>
                    <a:pt x="3181" y="1122"/>
                    <a:pt x="2846" y="1"/>
                  </a:cubicBezTo>
                  <a:close/>
                </a:path>
              </a:pathLst>
            </a:custGeom>
            <a:solidFill>
              <a:srgbClr val="EBDDF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58" name="Google Shape;4558;p39"/>
            <p:cNvSpPr/>
            <p:nvPr/>
          </p:nvSpPr>
          <p:spPr>
            <a:xfrm>
              <a:off x="17542500" y="3160800"/>
              <a:ext cx="128925" cy="207025"/>
            </a:xfrm>
            <a:custGeom>
              <a:avLst/>
              <a:gdLst/>
              <a:ahLst/>
              <a:cxnLst/>
              <a:rect l="l" t="t" r="r" b="b"/>
              <a:pathLst>
                <a:path w="5157" h="8281" extrusionOk="0">
                  <a:moveTo>
                    <a:pt x="1641" y="1"/>
                  </a:moveTo>
                  <a:cubicBezTo>
                    <a:pt x="1510" y="1"/>
                    <a:pt x="1388" y="34"/>
                    <a:pt x="1273" y="96"/>
                  </a:cubicBezTo>
                  <a:cubicBezTo>
                    <a:pt x="319" y="614"/>
                    <a:pt x="1" y="3092"/>
                    <a:pt x="235" y="4381"/>
                  </a:cubicBezTo>
                  <a:cubicBezTo>
                    <a:pt x="302" y="4749"/>
                    <a:pt x="1407" y="8230"/>
                    <a:pt x="1340" y="8281"/>
                  </a:cubicBezTo>
                  <a:cubicBezTo>
                    <a:pt x="3399" y="7879"/>
                    <a:pt x="5156" y="5636"/>
                    <a:pt x="5156" y="5636"/>
                  </a:cubicBezTo>
                  <a:cubicBezTo>
                    <a:pt x="4671" y="4079"/>
                    <a:pt x="4085" y="2456"/>
                    <a:pt x="3114" y="1117"/>
                  </a:cubicBezTo>
                  <a:cubicBezTo>
                    <a:pt x="2532" y="320"/>
                    <a:pt x="2046" y="1"/>
                    <a:pt x="1641" y="1"/>
                  </a:cubicBezTo>
                  <a:close/>
                </a:path>
              </a:pathLst>
            </a:custGeom>
            <a:solidFill>
              <a:srgbClr val="4E3C6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59" name="Google Shape;4559;p39"/>
            <p:cNvSpPr/>
            <p:nvPr/>
          </p:nvSpPr>
          <p:spPr>
            <a:xfrm>
              <a:off x="17892350" y="3355675"/>
              <a:ext cx="298375" cy="359900"/>
            </a:xfrm>
            <a:custGeom>
              <a:avLst/>
              <a:gdLst/>
              <a:ahLst/>
              <a:cxnLst/>
              <a:rect l="l" t="t" r="r" b="b"/>
              <a:pathLst>
                <a:path w="11935" h="14396" extrusionOk="0">
                  <a:moveTo>
                    <a:pt x="11935" y="0"/>
                  </a:moveTo>
                  <a:lnTo>
                    <a:pt x="0" y="5390"/>
                  </a:lnTo>
                  <a:lnTo>
                    <a:pt x="34" y="14395"/>
                  </a:lnTo>
                  <a:lnTo>
                    <a:pt x="11717" y="8570"/>
                  </a:lnTo>
                  <a:lnTo>
                    <a:pt x="11935" y="0"/>
                  </a:lnTo>
                  <a:close/>
                </a:path>
              </a:pathLst>
            </a:custGeom>
            <a:solidFill>
              <a:srgbClr val="F6E5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60" name="Google Shape;4560;p39"/>
            <p:cNvSpPr/>
            <p:nvPr/>
          </p:nvSpPr>
          <p:spPr>
            <a:xfrm>
              <a:off x="17542500" y="2842450"/>
              <a:ext cx="220150" cy="279625"/>
            </a:xfrm>
            <a:custGeom>
              <a:avLst/>
              <a:gdLst/>
              <a:ahLst/>
              <a:cxnLst/>
              <a:rect l="l" t="t" r="r" b="b"/>
              <a:pathLst>
                <a:path w="8806" h="11185" extrusionOk="0">
                  <a:moveTo>
                    <a:pt x="5595" y="0"/>
                  </a:moveTo>
                  <a:cubicBezTo>
                    <a:pt x="260" y="0"/>
                    <a:pt x="1" y="9197"/>
                    <a:pt x="1" y="9197"/>
                  </a:cubicBezTo>
                  <a:cubicBezTo>
                    <a:pt x="533" y="10955"/>
                    <a:pt x="2979" y="11184"/>
                    <a:pt x="4217" y="11184"/>
                  </a:cubicBezTo>
                  <a:cubicBezTo>
                    <a:pt x="4653" y="11184"/>
                    <a:pt x="4939" y="11156"/>
                    <a:pt x="4939" y="11156"/>
                  </a:cubicBezTo>
                  <a:cubicBezTo>
                    <a:pt x="3901" y="10335"/>
                    <a:pt x="3801" y="7657"/>
                    <a:pt x="3801" y="7657"/>
                  </a:cubicBezTo>
                  <a:cubicBezTo>
                    <a:pt x="3152" y="5430"/>
                    <a:pt x="3426" y="4699"/>
                    <a:pt x="3880" y="4699"/>
                  </a:cubicBezTo>
                  <a:cubicBezTo>
                    <a:pt x="4397" y="4699"/>
                    <a:pt x="5147" y="5651"/>
                    <a:pt x="5022" y="6419"/>
                  </a:cubicBezTo>
                  <a:cubicBezTo>
                    <a:pt x="5073" y="6787"/>
                    <a:pt x="5140" y="7038"/>
                    <a:pt x="5140" y="7038"/>
                  </a:cubicBezTo>
                  <a:cubicBezTo>
                    <a:pt x="7567" y="5632"/>
                    <a:pt x="8136" y="3925"/>
                    <a:pt x="8253" y="3121"/>
                  </a:cubicBezTo>
                  <a:cubicBezTo>
                    <a:pt x="8805" y="1966"/>
                    <a:pt x="8437" y="1347"/>
                    <a:pt x="8437" y="1347"/>
                  </a:cubicBezTo>
                  <a:cubicBezTo>
                    <a:pt x="8437" y="1347"/>
                    <a:pt x="7751" y="393"/>
                    <a:pt x="6931" y="175"/>
                  </a:cubicBezTo>
                  <a:cubicBezTo>
                    <a:pt x="6453" y="56"/>
                    <a:pt x="6009" y="0"/>
                    <a:pt x="5595" y="0"/>
                  </a:cubicBezTo>
                  <a:close/>
                </a:path>
              </a:pathLst>
            </a:custGeom>
            <a:solidFill>
              <a:srgbClr val="9D5BE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61" name="Google Shape;4561;p39"/>
            <p:cNvSpPr/>
            <p:nvPr/>
          </p:nvSpPr>
          <p:spPr>
            <a:xfrm>
              <a:off x="17742950" y="2873175"/>
              <a:ext cx="70325" cy="136875"/>
            </a:xfrm>
            <a:custGeom>
              <a:avLst/>
              <a:gdLst/>
              <a:ahLst/>
              <a:cxnLst/>
              <a:rect l="l" t="t" r="r" b="b"/>
              <a:pathLst>
                <a:path w="2813" h="5475" extrusionOk="0">
                  <a:moveTo>
                    <a:pt x="135" y="1"/>
                  </a:moveTo>
                  <a:lnTo>
                    <a:pt x="1" y="1072"/>
                  </a:lnTo>
                  <a:cubicBezTo>
                    <a:pt x="1" y="1072"/>
                    <a:pt x="2478" y="3131"/>
                    <a:pt x="2411" y="5474"/>
                  </a:cubicBezTo>
                  <a:cubicBezTo>
                    <a:pt x="2411" y="5474"/>
                    <a:pt x="2813" y="1022"/>
                    <a:pt x="135" y="1"/>
                  </a:cubicBezTo>
                  <a:close/>
                </a:path>
              </a:pathLst>
            </a:custGeom>
            <a:solidFill>
              <a:srgbClr val="9D5BE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62" name="Google Shape;4562;p39"/>
            <p:cNvSpPr/>
            <p:nvPr/>
          </p:nvSpPr>
          <p:spPr>
            <a:xfrm>
              <a:off x="16746600" y="3767450"/>
              <a:ext cx="319300" cy="505100"/>
            </a:xfrm>
            <a:custGeom>
              <a:avLst/>
              <a:gdLst/>
              <a:ahLst/>
              <a:cxnLst/>
              <a:rect l="l" t="t" r="r" b="b"/>
              <a:pathLst>
                <a:path w="12772" h="20204" extrusionOk="0">
                  <a:moveTo>
                    <a:pt x="6378" y="0"/>
                  </a:moveTo>
                  <a:cubicBezTo>
                    <a:pt x="6378" y="0"/>
                    <a:pt x="0" y="10294"/>
                    <a:pt x="0" y="13826"/>
                  </a:cubicBezTo>
                  <a:cubicBezTo>
                    <a:pt x="0" y="17341"/>
                    <a:pt x="2846" y="20203"/>
                    <a:pt x="6378" y="20203"/>
                  </a:cubicBezTo>
                  <a:cubicBezTo>
                    <a:pt x="9909" y="20203"/>
                    <a:pt x="12772" y="17341"/>
                    <a:pt x="12772" y="13826"/>
                  </a:cubicBezTo>
                  <a:cubicBezTo>
                    <a:pt x="12772" y="10294"/>
                    <a:pt x="6378" y="0"/>
                    <a:pt x="6378" y="0"/>
                  </a:cubicBezTo>
                  <a:close/>
                </a:path>
              </a:pathLst>
            </a:custGeom>
            <a:solidFill>
              <a:srgbClr val="D4B6F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63" name="Google Shape;4563;p39"/>
            <p:cNvSpPr/>
            <p:nvPr/>
          </p:nvSpPr>
          <p:spPr>
            <a:xfrm>
              <a:off x="16897250" y="3989650"/>
              <a:ext cx="12975" cy="422250"/>
            </a:xfrm>
            <a:custGeom>
              <a:avLst/>
              <a:gdLst/>
              <a:ahLst/>
              <a:cxnLst/>
              <a:rect l="l" t="t" r="r" b="b"/>
              <a:pathLst>
                <a:path w="519" h="16890" fill="none" extrusionOk="0">
                  <a:moveTo>
                    <a:pt x="519" y="0"/>
                  </a:moveTo>
                  <a:lnTo>
                    <a:pt x="0" y="16889"/>
                  </a:lnTo>
                </a:path>
              </a:pathLst>
            </a:custGeom>
            <a:noFill/>
            <a:ln w="9525" cap="rnd" cmpd="sng">
              <a:solidFill>
                <a:srgbClr val="964FE8"/>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64" name="Google Shape;4564;p39"/>
            <p:cNvSpPr/>
            <p:nvPr/>
          </p:nvSpPr>
          <p:spPr>
            <a:xfrm>
              <a:off x="17077175" y="3343525"/>
              <a:ext cx="589650" cy="932800"/>
            </a:xfrm>
            <a:custGeom>
              <a:avLst/>
              <a:gdLst/>
              <a:ahLst/>
              <a:cxnLst/>
              <a:rect l="l" t="t" r="r" b="b"/>
              <a:pathLst>
                <a:path w="23586" h="37312" extrusionOk="0">
                  <a:moveTo>
                    <a:pt x="11801" y="1"/>
                  </a:moveTo>
                  <a:cubicBezTo>
                    <a:pt x="11801" y="1"/>
                    <a:pt x="1" y="19016"/>
                    <a:pt x="1" y="25527"/>
                  </a:cubicBezTo>
                  <a:cubicBezTo>
                    <a:pt x="1" y="32038"/>
                    <a:pt x="5290" y="37311"/>
                    <a:pt x="11801" y="37311"/>
                  </a:cubicBezTo>
                  <a:cubicBezTo>
                    <a:pt x="18313" y="37311"/>
                    <a:pt x="23585" y="32038"/>
                    <a:pt x="23585" y="25527"/>
                  </a:cubicBezTo>
                  <a:cubicBezTo>
                    <a:pt x="23585" y="19016"/>
                    <a:pt x="11801" y="1"/>
                    <a:pt x="11801" y="1"/>
                  </a:cubicBezTo>
                  <a:close/>
                </a:path>
              </a:pathLst>
            </a:custGeom>
            <a:solidFill>
              <a:srgbClr val="E2AED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65" name="Google Shape;4565;p39"/>
            <p:cNvSpPr/>
            <p:nvPr/>
          </p:nvSpPr>
          <p:spPr>
            <a:xfrm>
              <a:off x="17355875" y="3753625"/>
              <a:ext cx="24300" cy="780050"/>
            </a:xfrm>
            <a:custGeom>
              <a:avLst/>
              <a:gdLst/>
              <a:ahLst/>
              <a:cxnLst/>
              <a:rect l="l" t="t" r="r" b="b"/>
              <a:pathLst>
                <a:path w="972" h="31202" fill="none" extrusionOk="0">
                  <a:moveTo>
                    <a:pt x="971" y="1"/>
                  </a:moveTo>
                  <a:lnTo>
                    <a:pt x="1" y="31201"/>
                  </a:lnTo>
                </a:path>
              </a:pathLst>
            </a:custGeom>
            <a:noFill/>
            <a:ln w="9525" cap="flat" cmpd="sng">
              <a:solidFill>
                <a:srgbClr val="D07BC0"/>
              </a:solidFill>
              <a:prstDash val="solid"/>
              <a:miter lim="1673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66" name="Google Shape;4566;p39"/>
            <p:cNvSpPr/>
            <p:nvPr/>
          </p:nvSpPr>
          <p:spPr>
            <a:xfrm>
              <a:off x="21543850" y="4248675"/>
              <a:ext cx="333975" cy="1094725"/>
            </a:xfrm>
            <a:custGeom>
              <a:avLst/>
              <a:gdLst/>
              <a:ahLst/>
              <a:cxnLst/>
              <a:rect l="l" t="t" r="r" b="b"/>
              <a:pathLst>
                <a:path w="13359" h="43789" extrusionOk="0">
                  <a:moveTo>
                    <a:pt x="4320" y="0"/>
                  </a:moveTo>
                  <a:lnTo>
                    <a:pt x="4333" y="62"/>
                  </a:lnTo>
                  <a:lnTo>
                    <a:pt x="4333" y="62"/>
                  </a:lnTo>
                  <a:cubicBezTo>
                    <a:pt x="4330" y="42"/>
                    <a:pt x="4326" y="21"/>
                    <a:pt x="4320" y="0"/>
                  </a:cubicBezTo>
                  <a:close/>
                  <a:moveTo>
                    <a:pt x="4333" y="62"/>
                  </a:moveTo>
                  <a:lnTo>
                    <a:pt x="4333" y="62"/>
                  </a:lnTo>
                  <a:cubicBezTo>
                    <a:pt x="4336" y="92"/>
                    <a:pt x="4336" y="121"/>
                    <a:pt x="4336" y="151"/>
                  </a:cubicBezTo>
                  <a:cubicBezTo>
                    <a:pt x="4336" y="201"/>
                    <a:pt x="4336" y="235"/>
                    <a:pt x="4336" y="285"/>
                  </a:cubicBezTo>
                  <a:cubicBezTo>
                    <a:pt x="4320" y="302"/>
                    <a:pt x="4320" y="335"/>
                    <a:pt x="4320" y="352"/>
                  </a:cubicBezTo>
                  <a:cubicBezTo>
                    <a:pt x="4303" y="369"/>
                    <a:pt x="4303" y="402"/>
                    <a:pt x="4303" y="419"/>
                  </a:cubicBezTo>
                  <a:cubicBezTo>
                    <a:pt x="4286" y="452"/>
                    <a:pt x="4269" y="502"/>
                    <a:pt x="4253" y="553"/>
                  </a:cubicBezTo>
                  <a:lnTo>
                    <a:pt x="4236" y="553"/>
                  </a:lnTo>
                  <a:cubicBezTo>
                    <a:pt x="4219" y="603"/>
                    <a:pt x="4186" y="653"/>
                    <a:pt x="4152" y="703"/>
                  </a:cubicBezTo>
                  <a:cubicBezTo>
                    <a:pt x="4135" y="720"/>
                    <a:pt x="4135" y="737"/>
                    <a:pt x="4119" y="737"/>
                  </a:cubicBezTo>
                  <a:cubicBezTo>
                    <a:pt x="4068" y="821"/>
                    <a:pt x="4002" y="904"/>
                    <a:pt x="3935" y="971"/>
                  </a:cubicBezTo>
                  <a:cubicBezTo>
                    <a:pt x="3918" y="988"/>
                    <a:pt x="3901" y="988"/>
                    <a:pt x="3884" y="1005"/>
                  </a:cubicBezTo>
                  <a:cubicBezTo>
                    <a:pt x="3834" y="1055"/>
                    <a:pt x="3767" y="1122"/>
                    <a:pt x="3700" y="1172"/>
                  </a:cubicBezTo>
                  <a:cubicBezTo>
                    <a:pt x="3633" y="1222"/>
                    <a:pt x="3550" y="1256"/>
                    <a:pt x="3483" y="1306"/>
                  </a:cubicBezTo>
                  <a:cubicBezTo>
                    <a:pt x="3466" y="1323"/>
                    <a:pt x="3449" y="1323"/>
                    <a:pt x="3432" y="1339"/>
                  </a:cubicBezTo>
                  <a:cubicBezTo>
                    <a:pt x="3332" y="1390"/>
                    <a:pt x="3215" y="1457"/>
                    <a:pt x="3098" y="1507"/>
                  </a:cubicBezTo>
                  <a:cubicBezTo>
                    <a:pt x="3081" y="1507"/>
                    <a:pt x="3064" y="1524"/>
                    <a:pt x="3047" y="1524"/>
                  </a:cubicBezTo>
                  <a:cubicBezTo>
                    <a:pt x="2964" y="1557"/>
                    <a:pt x="2897" y="1591"/>
                    <a:pt x="2813" y="1607"/>
                  </a:cubicBezTo>
                  <a:cubicBezTo>
                    <a:pt x="2796" y="1607"/>
                    <a:pt x="2796" y="1607"/>
                    <a:pt x="2780" y="1624"/>
                  </a:cubicBezTo>
                  <a:cubicBezTo>
                    <a:pt x="2713" y="1641"/>
                    <a:pt x="2646" y="1657"/>
                    <a:pt x="2579" y="1674"/>
                  </a:cubicBezTo>
                  <a:cubicBezTo>
                    <a:pt x="2545" y="1674"/>
                    <a:pt x="2512" y="1691"/>
                    <a:pt x="2478" y="1691"/>
                  </a:cubicBezTo>
                  <a:cubicBezTo>
                    <a:pt x="2445" y="1708"/>
                    <a:pt x="2411" y="1708"/>
                    <a:pt x="2361" y="1724"/>
                  </a:cubicBezTo>
                  <a:cubicBezTo>
                    <a:pt x="2294" y="1741"/>
                    <a:pt x="2227" y="1741"/>
                    <a:pt x="2160" y="1758"/>
                  </a:cubicBezTo>
                  <a:cubicBezTo>
                    <a:pt x="2043" y="1775"/>
                    <a:pt x="1943" y="1775"/>
                    <a:pt x="1842" y="1791"/>
                  </a:cubicBezTo>
                  <a:lnTo>
                    <a:pt x="1457" y="1791"/>
                  </a:lnTo>
                  <a:cubicBezTo>
                    <a:pt x="1441" y="1775"/>
                    <a:pt x="1424" y="1775"/>
                    <a:pt x="1407" y="1775"/>
                  </a:cubicBezTo>
                  <a:cubicBezTo>
                    <a:pt x="1323" y="1775"/>
                    <a:pt x="1240" y="1758"/>
                    <a:pt x="1156" y="1741"/>
                  </a:cubicBezTo>
                  <a:cubicBezTo>
                    <a:pt x="1039" y="1724"/>
                    <a:pt x="938" y="1708"/>
                    <a:pt x="838" y="1674"/>
                  </a:cubicBezTo>
                  <a:cubicBezTo>
                    <a:pt x="386" y="1524"/>
                    <a:pt x="85" y="1272"/>
                    <a:pt x="1" y="921"/>
                  </a:cubicBezTo>
                  <a:lnTo>
                    <a:pt x="1" y="921"/>
                  </a:lnTo>
                  <a:lnTo>
                    <a:pt x="9023" y="42918"/>
                  </a:lnTo>
                  <a:cubicBezTo>
                    <a:pt x="9107" y="43270"/>
                    <a:pt x="9408" y="43521"/>
                    <a:pt x="9860" y="43671"/>
                  </a:cubicBezTo>
                  <a:cubicBezTo>
                    <a:pt x="9960" y="43705"/>
                    <a:pt x="10061" y="43721"/>
                    <a:pt x="10178" y="43738"/>
                  </a:cubicBezTo>
                  <a:cubicBezTo>
                    <a:pt x="10195" y="43755"/>
                    <a:pt x="10195" y="43755"/>
                    <a:pt x="10212" y="43755"/>
                  </a:cubicBezTo>
                  <a:cubicBezTo>
                    <a:pt x="10278" y="43755"/>
                    <a:pt x="10345" y="43772"/>
                    <a:pt x="10429" y="43772"/>
                  </a:cubicBezTo>
                  <a:cubicBezTo>
                    <a:pt x="10446" y="43772"/>
                    <a:pt x="10463" y="43788"/>
                    <a:pt x="10479" y="43788"/>
                  </a:cubicBezTo>
                  <a:lnTo>
                    <a:pt x="10948" y="43788"/>
                  </a:lnTo>
                  <a:cubicBezTo>
                    <a:pt x="11015" y="43772"/>
                    <a:pt x="11099" y="43772"/>
                    <a:pt x="11166" y="43755"/>
                  </a:cubicBezTo>
                  <a:lnTo>
                    <a:pt x="11182" y="43755"/>
                  </a:lnTo>
                  <a:cubicBezTo>
                    <a:pt x="11249" y="43755"/>
                    <a:pt x="11316" y="43738"/>
                    <a:pt x="11366" y="43721"/>
                  </a:cubicBezTo>
                  <a:lnTo>
                    <a:pt x="11383" y="43721"/>
                  </a:lnTo>
                  <a:cubicBezTo>
                    <a:pt x="11433" y="43705"/>
                    <a:pt x="11467" y="43705"/>
                    <a:pt x="11500" y="43688"/>
                  </a:cubicBezTo>
                  <a:cubicBezTo>
                    <a:pt x="11534" y="43688"/>
                    <a:pt x="11567" y="43688"/>
                    <a:pt x="11584" y="43671"/>
                  </a:cubicBezTo>
                  <a:lnTo>
                    <a:pt x="11601" y="43671"/>
                  </a:lnTo>
                  <a:cubicBezTo>
                    <a:pt x="11668" y="43654"/>
                    <a:pt x="11735" y="43638"/>
                    <a:pt x="11802" y="43621"/>
                  </a:cubicBezTo>
                  <a:cubicBezTo>
                    <a:pt x="11802" y="43604"/>
                    <a:pt x="11818" y="43604"/>
                    <a:pt x="11818" y="43604"/>
                  </a:cubicBezTo>
                  <a:cubicBezTo>
                    <a:pt x="11902" y="43571"/>
                    <a:pt x="11986" y="43554"/>
                    <a:pt x="12069" y="43521"/>
                  </a:cubicBezTo>
                  <a:cubicBezTo>
                    <a:pt x="12069" y="43521"/>
                    <a:pt x="12086" y="43521"/>
                    <a:pt x="12086" y="43504"/>
                  </a:cubicBezTo>
                  <a:lnTo>
                    <a:pt x="12120" y="43504"/>
                  </a:lnTo>
                  <a:cubicBezTo>
                    <a:pt x="12237" y="43454"/>
                    <a:pt x="12337" y="43387"/>
                    <a:pt x="12454" y="43336"/>
                  </a:cubicBezTo>
                  <a:cubicBezTo>
                    <a:pt x="12454" y="43320"/>
                    <a:pt x="12454" y="43320"/>
                    <a:pt x="12471" y="43320"/>
                  </a:cubicBezTo>
                  <a:cubicBezTo>
                    <a:pt x="12488" y="43320"/>
                    <a:pt x="12488" y="43303"/>
                    <a:pt x="12505" y="43303"/>
                  </a:cubicBezTo>
                  <a:cubicBezTo>
                    <a:pt x="12572" y="43253"/>
                    <a:pt x="12639" y="43203"/>
                    <a:pt x="12722" y="43152"/>
                  </a:cubicBezTo>
                  <a:cubicBezTo>
                    <a:pt x="12789" y="43102"/>
                    <a:pt x="12856" y="43052"/>
                    <a:pt x="12906" y="43002"/>
                  </a:cubicBezTo>
                  <a:cubicBezTo>
                    <a:pt x="12923" y="42985"/>
                    <a:pt x="12923" y="42985"/>
                    <a:pt x="12940" y="42985"/>
                  </a:cubicBezTo>
                  <a:cubicBezTo>
                    <a:pt x="12940" y="42968"/>
                    <a:pt x="12940" y="42968"/>
                    <a:pt x="12940" y="42968"/>
                  </a:cubicBezTo>
                  <a:cubicBezTo>
                    <a:pt x="13024" y="42885"/>
                    <a:pt x="13091" y="42818"/>
                    <a:pt x="13141" y="42734"/>
                  </a:cubicBezTo>
                  <a:cubicBezTo>
                    <a:pt x="13141" y="42734"/>
                    <a:pt x="13157" y="42734"/>
                    <a:pt x="13157" y="42717"/>
                  </a:cubicBezTo>
                  <a:cubicBezTo>
                    <a:pt x="13157" y="42717"/>
                    <a:pt x="13157" y="42717"/>
                    <a:pt x="13174" y="42700"/>
                  </a:cubicBezTo>
                  <a:cubicBezTo>
                    <a:pt x="13208" y="42650"/>
                    <a:pt x="13241" y="42600"/>
                    <a:pt x="13258" y="42550"/>
                  </a:cubicBezTo>
                  <a:cubicBezTo>
                    <a:pt x="13258" y="42550"/>
                    <a:pt x="13258" y="42533"/>
                    <a:pt x="13258" y="42533"/>
                  </a:cubicBezTo>
                  <a:cubicBezTo>
                    <a:pt x="13291" y="42500"/>
                    <a:pt x="13308" y="42449"/>
                    <a:pt x="13325" y="42399"/>
                  </a:cubicBezTo>
                  <a:cubicBezTo>
                    <a:pt x="13325" y="42382"/>
                    <a:pt x="13325" y="42366"/>
                    <a:pt x="13325" y="42349"/>
                  </a:cubicBezTo>
                  <a:cubicBezTo>
                    <a:pt x="13342" y="42315"/>
                    <a:pt x="13342" y="42299"/>
                    <a:pt x="13342" y="42265"/>
                  </a:cubicBezTo>
                  <a:cubicBezTo>
                    <a:pt x="13347" y="42271"/>
                    <a:pt x="13351" y="42273"/>
                    <a:pt x="13353" y="42273"/>
                  </a:cubicBezTo>
                  <a:cubicBezTo>
                    <a:pt x="13358" y="42273"/>
                    <a:pt x="13358" y="42265"/>
                    <a:pt x="13358" y="42265"/>
                  </a:cubicBezTo>
                  <a:cubicBezTo>
                    <a:pt x="13358" y="42232"/>
                    <a:pt x="13358" y="42198"/>
                    <a:pt x="13358" y="42148"/>
                  </a:cubicBezTo>
                  <a:lnTo>
                    <a:pt x="13358" y="42131"/>
                  </a:lnTo>
                  <a:cubicBezTo>
                    <a:pt x="13358" y="42098"/>
                    <a:pt x="13358" y="42048"/>
                    <a:pt x="13342" y="42014"/>
                  </a:cubicBezTo>
                  <a:cubicBezTo>
                    <a:pt x="13342" y="41997"/>
                    <a:pt x="13342" y="41997"/>
                    <a:pt x="13342" y="41997"/>
                  </a:cubicBezTo>
                  <a:lnTo>
                    <a:pt x="4333" y="62"/>
                  </a:lnTo>
                  <a:close/>
                </a:path>
              </a:pathLst>
            </a:custGeom>
            <a:solidFill>
              <a:srgbClr val="B32A9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67" name="Google Shape;4567;p39"/>
            <p:cNvSpPr/>
            <p:nvPr/>
          </p:nvSpPr>
          <p:spPr>
            <a:xfrm>
              <a:off x="21543450" y="4226900"/>
              <a:ext cx="108825" cy="66575"/>
            </a:xfrm>
            <a:custGeom>
              <a:avLst/>
              <a:gdLst/>
              <a:ahLst/>
              <a:cxnLst/>
              <a:rect l="l" t="t" r="r" b="b"/>
              <a:pathLst>
                <a:path w="4353" h="2663" extrusionOk="0">
                  <a:moveTo>
                    <a:pt x="2678" y="0"/>
                  </a:moveTo>
                  <a:cubicBezTo>
                    <a:pt x="2517" y="0"/>
                    <a:pt x="2349" y="11"/>
                    <a:pt x="2176" y="34"/>
                  </a:cubicBezTo>
                  <a:cubicBezTo>
                    <a:pt x="971" y="202"/>
                    <a:pt x="0" y="922"/>
                    <a:pt x="0" y="1641"/>
                  </a:cubicBezTo>
                  <a:cubicBezTo>
                    <a:pt x="0" y="2060"/>
                    <a:pt x="335" y="2378"/>
                    <a:pt x="854" y="2545"/>
                  </a:cubicBezTo>
                  <a:cubicBezTo>
                    <a:pt x="1096" y="2622"/>
                    <a:pt x="1374" y="2663"/>
                    <a:pt x="1678" y="2663"/>
                  </a:cubicBezTo>
                  <a:cubicBezTo>
                    <a:pt x="1838" y="2663"/>
                    <a:pt x="2004" y="2652"/>
                    <a:pt x="2176" y="2629"/>
                  </a:cubicBezTo>
                  <a:cubicBezTo>
                    <a:pt x="3381" y="2462"/>
                    <a:pt x="4352" y="1742"/>
                    <a:pt x="4352" y="1022"/>
                  </a:cubicBezTo>
                  <a:cubicBezTo>
                    <a:pt x="4352" y="604"/>
                    <a:pt x="4018" y="285"/>
                    <a:pt x="3499" y="118"/>
                  </a:cubicBezTo>
                  <a:cubicBezTo>
                    <a:pt x="3268" y="41"/>
                    <a:pt x="2986" y="0"/>
                    <a:pt x="2678" y="0"/>
                  </a:cubicBezTo>
                  <a:close/>
                </a:path>
              </a:pathLst>
            </a:custGeom>
            <a:solidFill>
              <a:srgbClr val="B32A9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68" name="Google Shape;4568;p39"/>
            <p:cNvSpPr/>
            <p:nvPr/>
          </p:nvSpPr>
          <p:spPr>
            <a:xfrm>
              <a:off x="21072675" y="3916000"/>
              <a:ext cx="553225" cy="1034775"/>
            </a:xfrm>
            <a:custGeom>
              <a:avLst/>
              <a:gdLst/>
              <a:ahLst/>
              <a:cxnLst/>
              <a:rect l="l" t="t" r="r" b="b"/>
              <a:pathLst>
                <a:path w="22129" h="41391" extrusionOk="0">
                  <a:moveTo>
                    <a:pt x="18128" y="0"/>
                  </a:moveTo>
                  <a:cubicBezTo>
                    <a:pt x="18099" y="29"/>
                    <a:pt x="18083" y="84"/>
                    <a:pt x="18068" y="131"/>
                  </a:cubicBezTo>
                  <a:lnTo>
                    <a:pt x="18068" y="131"/>
                  </a:lnTo>
                  <a:lnTo>
                    <a:pt x="18128" y="0"/>
                  </a:lnTo>
                  <a:close/>
                  <a:moveTo>
                    <a:pt x="22129" y="1858"/>
                  </a:moveTo>
                  <a:lnTo>
                    <a:pt x="22109" y="1901"/>
                  </a:lnTo>
                  <a:lnTo>
                    <a:pt x="22109" y="1901"/>
                  </a:lnTo>
                  <a:cubicBezTo>
                    <a:pt x="22116" y="1887"/>
                    <a:pt x="22123" y="1873"/>
                    <a:pt x="22129" y="1858"/>
                  </a:cubicBezTo>
                  <a:close/>
                  <a:moveTo>
                    <a:pt x="18068" y="131"/>
                  </a:moveTo>
                  <a:lnTo>
                    <a:pt x="84" y="38968"/>
                  </a:lnTo>
                  <a:cubicBezTo>
                    <a:pt x="67" y="38984"/>
                    <a:pt x="67" y="38984"/>
                    <a:pt x="67" y="38984"/>
                  </a:cubicBezTo>
                  <a:cubicBezTo>
                    <a:pt x="51" y="39035"/>
                    <a:pt x="34" y="39068"/>
                    <a:pt x="34" y="39118"/>
                  </a:cubicBezTo>
                  <a:lnTo>
                    <a:pt x="17" y="39118"/>
                  </a:lnTo>
                  <a:cubicBezTo>
                    <a:pt x="17" y="39168"/>
                    <a:pt x="17" y="39202"/>
                    <a:pt x="0" y="39235"/>
                  </a:cubicBezTo>
                  <a:lnTo>
                    <a:pt x="0" y="39252"/>
                  </a:lnTo>
                  <a:cubicBezTo>
                    <a:pt x="0" y="39269"/>
                    <a:pt x="0" y="39302"/>
                    <a:pt x="0" y="39319"/>
                  </a:cubicBezTo>
                  <a:cubicBezTo>
                    <a:pt x="0" y="39336"/>
                    <a:pt x="0" y="39369"/>
                    <a:pt x="0" y="39386"/>
                  </a:cubicBezTo>
                  <a:lnTo>
                    <a:pt x="17" y="39386"/>
                  </a:lnTo>
                  <a:cubicBezTo>
                    <a:pt x="17" y="39436"/>
                    <a:pt x="17" y="39486"/>
                    <a:pt x="34" y="39520"/>
                  </a:cubicBezTo>
                  <a:cubicBezTo>
                    <a:pt x="34" y="39537"/>
                    <a:pt x="34" y="39537"/>
                    <a:pt x="34" y="39537"/>
                  </a:cubicBezTo>
                  <a:cubicBezTo>
                    <a:pt x="51" y="39587"/>
                    <a:pt x="67" y="39654"/>
                    <a:pt x="84" y="39704"/>
                  </a:cubicBezTo>
                  <a:lnTo>
                    <a:pt x="101" y="39738"/>
                  </a:lnTo>
                  <a:cubicBezTo>
                    <a:pt x="101" y="39738"/>
                    <a:pt x="101" y="39738"/>
                    <a:pt x="101" y="39754"/>
                  </a:cubicBezTo>
                  <a:cubicBezTo>
                    <a:pt x="151" y="39838"/>
                    <a:pt x="201" y="39922"/>
                    <a:pt x="251" y="40022"/>
                  </a:cubicBezTo>
                  <a:cubicBezTo>
                    <a:pt x="251" y="40022"/>
                    <a:pt x="251" y="40022"/>
                    <a:pt x="268" y="40039"/>
                  </a:cubicBezTo>
                  <a:lnTo>
                    <a:pt x="285" y="40056"/>
                  </a:lnTo>
                  <a:cubicBezTo>
                    <a:pt x="318" y="40123"/>
                    <a:pt x="369" y="40189"/>
                    <a:pt x="436" y="40256"/>
                  </a:cubicBezTo>
                  <a:cubicBezTo>
                    <a:pt x="486" y="40323"/>
                    <a:pt x="553" y="40390"/>
                    <a:pt x="620" y="40441"/>
                  </a:cubicBezTo>
                  <a:cubicBezTo>
                    <a:pt x="620" y="40457"/>
                    <a:pt x="636" y="40457"/>
                    <a:pt x="636" y="40474"/>
                  </a:cubicBezTo>
                  <a:lnTo>
                    <a:pt x="653" y="40474"/>
                  </a:lnTo>
                  <a:cubicBezTo>
                    <a:pt x="737" y="40558"/>
                    <a:pt x="837" y="40641"/>
                    <a:pt x="938" y="40708"/>
                  </a:cubicBezTo>
                  <a:cubicBezTo>
                    <a:pt x="954" y="40725"/>
                    <a:pt x="954" y="40725"/>
                    <a:pt x="971" y="40725"/>
                  </a:cubicBezTo>
                  <a:cubicBezTo>
                    <a:pt x="971" y="40742"/>
                    <a:pt x="988" y="40742"/>
                    <a:pt x="988" y="40742"/>
                  </a:cubicBezTo>
                  <a:cubicBezTo>
                    <a:pt x="1055" y="40792"/>
                    <a:pt x="1122" y="40842"/>
                    <a:pt x="1206" y="40892"/>
                  </a:cubicBezTo>
                  <a:lnTo>
                    <a:pt x="1222" y="40892"/>
                  </a:lnTo>
                  <a:cubicBezTo>
                    <a:pt x="1289" y="40926"/>
                    <a:pt x="1339" y="40959"/>
                    <a:pt x="1406" y="40993"/>
                  </a:cubicBezTo>
                  <a:lnTo>
                    <a:pt x="1423" y="41010"/>
                  </a:lnTo>
                  <a:cubicBezTo>
                    <a:pt x="1440" y="41010"/>
                    <a:pt x="1473" y="41026"/>
                    <a:pt x="1507" y="41043"/>
                  </a:cubicBezTo>
                  <a:cubicBezTo>
                    <a:pt x="1540" y="41060"/>
                    <a:pt x="1574" y="41077"/>
                    <a:pt x="1607" y="41093"/>
                  </a:cubicBezTo>
                  <a:lnTo>
                    <a:pt x="1624" y="41093"/>
                  </a:lnTo>
                  <a:cubicBezTo>
                    <a:pt x="1674" y="41127"/>
                    <a:pt x="1741" y="41144"/>
                    <a:pt x="1808" y="41177"/>
                  </a:cubicBezTo>
                  <a:lnTo>
                    <a:pt x="1825" y="41177"/>
                  </a:lnTo>
                  <a:cubicBezTo>
                    <a:pt x="1892" y="41211"/>
                    <a:pt x="1959" y="41227"/>
                    <a:pt x="2026" y="41244"/>
                  </a:cubicBezTo>
                  <a:cubicBezTo>
                    <a:pt x="2059" y="41261"/>
                    <a:pt x="2093" y="41261"/>
                    <a:pt x="2109" y="41277"/>
                  </a:cubicBezTo>
                  <a:cubicBezTo>
                    <a:pt x="2143" y="41277"/>
                    <a:pt x="2160" y="41277"/>
                    <a:pt x="2176" y="41294"/>
                  </a:cubicBezTo>
                  <a:cubicBezTo>
                    <a:pt x="2210" y="41294"/>
                    <a:pt x="2227" y="41294"/>
                    <a:pt x="2243" y="41311"/>
                  </a:cubicBezTo>
                  <a:cubicBezTo>
                    <a:pt x="2327" y="41328"/>
                    <a:pt x="2394" y="41344"/>
                    <a:pt x="2478" y="41344"/>
                  </a:cubicBezTo>
                  <a:cubicBezTo>
                    <a:pt x="2494" y="41361"/>
                    <a:pt x="2511" y="41361"/>
                    <a:pt x="2545" y="41361"/>
                  </a:cubicBezTo>
                  <a:cubicBezTo>
                    <a:pt x="2612" y="41361"/>
                    <a:pt x="2679" y="41378"/>
                    <a:pt x="2762" y="41378"/>
                  </a:cubicBezTo>
                  <a:lnTo>
                    <a:pt x="2779" y="41378"/>
                  </a:lnTo>
                  <a:cubicBezTo>
                    <a:pt x="2838" y="41386"/>
                    <a:pt x="2896" y="41390"/>
                    <a:pt x="2953" y="41390"/>
                  </a:cubicBezTo>
                  <a:cubicBezTo>
                    <a:pt x="3009" y="41390"/>
                    <a:pt x="3064" y="41386"/>
                    <a:pt x="3114" y="41378"/>
                  </a:cubicBezTo>
                  <a:cubicBezTo>
                    <a:pt x="3582" y="41344"/>
                    <a:pt x="3934" y="41144"/>
                    <a:pt x="4085" y="40826"/>
                  </a:cubicBezTo>
                  <a:lnTo>
                    <a:pt x="22109" y="1901"/>
                  </a:lnTo>
                  <a:lnTo>
                    <a:pt x="22109" y="1901"/>
                  </a:lnTo>
                  <a:cubicBezTo>
                    <a:pt x="21961" y="2193"/>
                    <a:pt x="21605" y="2363"/>
                    <a:pt x="21158" y="2411"/>
                  </a:cubicBezTo>
                  <a:lnTo>
                    <a:pt x="20823" y="2411"/>
                  </a:lnTo>
                  <a:cubicBezTo>
                    <a:pt x="20739" y="2411"/>
                    <a:pt x="20672" y="2394"/>
                    <a:pt x="20589" y="2377"/>
                  </a:cubicBezTo>
                  <a:lnTo>
                    <a:pt x="20522" y="2377"/>
                  </a:lnTo>
                  <a:cubicBezTo>
                    <a:pt x="20438" y="2360"/>
                    <a:pt x="20321" y="2344"/>
                    <a:pt x="20221" y="2310"/>
                  </a:cubicBezTo>
                  <a:cubicBezTo>
                    <a:pt x="20204" y="2310"/>
                    <a:pt x="20187" y="2293"/>
                    <a:pt x="20154" y="2293"/>
                  </a:cubicBezTo>
                  <a:cubicBezTo>
                    <a:pt x="20053" y="2260"/>
                    <a:pt x="19953" y="2226"/>
                    <a:pt x="19852" y="2193"/>
                  </a:cubicBezTo>
                  <a:cubicBezTo>
                    <a:pt x="19785" y="2176"/>
                    <a:pt x="19718" y="2143"/>
                    <a:pt x="19651" y="2109"/>
                  </a:cubicBezTo>
                  <a:cubicBezTo>
                    <a:pt x="19618" y="2093"/>
                    <a:pt x="19584" y="2076"/>
                    <a:pt x="19551" y="2059"/>
                  </a:cubicBezTo>
                  <a:cubicBezTo>
                    <a:pt x="19518" y="2042"/>
                    <a:pt x="19484" y="2026"/>
                    <a:pt x="19451" y="2026"/>
                  </a:cubicBezTo>
                  <a:cubicBezTo>
                    <a:pt x="19400" y="1992"/>
                    <a:pt x="19333" y="1959"/>
                    <a:pt x="19283" y="1925"/>
                  </a:cubicBezTo>
                  <a:cubicBezTo>
                    <a:pt x="19266" y="1908"/>
                    <a:pt x="19266" y="1908"/>
                    <a:pt x="19250" y="1908"/>
                  </a:cubicBezTo>
                  <a:cubicBezTo>
                    <a:pt x="19183" y="1858"/>
                    <a:pt x="19099" y="1808"/>
                    <a:pt x="19032" y="1758"/>
                  </a:cubicBezTo>
                  <a:lnTo>
                    <a:pt x="18999" y="1741"/>
                  </a:lnTo>
                  <a:cubicBezTo>
                    <a:pt x="18881" y="1657"/>
                    <a:pt x="18798" y="1574"/>
                    <a:pt x="18697" y="1507"/>
                  </a:cubicBezTo>
                  <a:cubicBezTo>
                    <a:pt x="18681" y="1490"/>
                    <a:pt x="18681" y="1473"/>
                    <a:pt x="18664" y="1456"/>
                  </a:cubicBezTo>
                  <a:cubicBezTo>
                    <a:pt x="18597" y="1406"/>
                    <a:pt x="18530" y="1339"/>
                    <a:pt x="18480" y="1272"/>
                  </a:cubicBezTo>
                  <a:cubicBezTo>
                    <a:pt x="18413" y="1205"/>
                    <a:pt x="18363" y="1138"/>
                    <a:pt x="18329" y="1071"/>
                  </a:cubicBezTo>
                  <a:cubicBezTo>
                    <a:pt x="18312" y="1055"/>
                    <a:pt x="18296" y="1055"/>
                    <a:pt x="18296" y="1038"/>
                  </a:cubicBezTo>
                  <a:cubicBezTo>
                    <a:pt x="18229" y="954"/>
                    <a:pt x="18195" y="854"/>
                    <a:pt x="18145" y="770"/>
                  </a:cubicBezTo>
                  <a:cubicBezTo>
                    <a:pt x="18145" y="753"/>
                    <a:pt x="18145" y="737"/>
                    <a:pt x="18128" y="737"/>
                  </a:cubicBezTo>
                  <a:cubicBezTo>
                    <a:pt x="18111" y="670"/>
                    <a:pt x="18095" y="620"/>
                    <a:pt x="18078" y="553"/>
                  </a:cubicBezTo>
                  <a:cubicBezTo>
                    <a:pt x="18061" y="502"/>
                    <a:pt x="18061" y="452"/>
                    <a:pt x="18061" y="402"/>
                  </a:cubicBezTo>
                  <a:cubicBezTo>
                    <a:pt x="18045" y="385"/>
                    <a:pt x="18061" y="368"/>
                    <a:pt x="18045" y="352"/>
                  </a:cubicBezTo>
                  <a:cubicBezTo>
                    <a:pt x="18045" y="318"/>
                    <a:pt x="18045" y="301"/>
                    <a:pt x="18045" y="268"/>
                  </a:cubicBezTo>
                  <a:cubicBezTo>
                    <a:pt x="18061" y="235"/>
                    <a:pt x="18061" y="184"/>
                    <a:pt x="18061" y="151"/>
                  </a:cubicBezTo>
                  <a:cubicBezTo>
                    <a:pt x="18063" y="144"/>
                    <a:pt x="18066" y="138"/>
                    <a:pt x="18068" y="131"/>
                  </a:cubicBezTo>
                  <a:close/>
                </a:path>
              </a:pathLst>
            </a:custGeom>
            <a:solidFill>
              <a:srgbClr val="B32A9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69" name="Google Shape;4569;p39"/>
            <p:cNvSpPr/>
            <p:nvPr/>
          </p:nvSpPr>
          <p:spPr>
            <a:xfrm>
              <a:off x="21520425" y="3901975"/>
              <a:ext cx="110925" cy="74500"/>
            </a:xfrm>
            <a:custGeom>
              <a:avLst/>
              <a:gdLst/>
              <a:ahLst/>
              <a:cxnLst/>
              <a:rect l="l" t="t" r="r" b="b"/>
              <a:pathLst>
                <a:path w="4437" h="2980" extrusionOk="0">
                  <a:moveTo>
                    <a:pt x="1384" y="1"/>
                  </a:moveTo>
                  <a:cubicBezTo>
                    <a:pt x="1317" y="1"/>
                    <a:pt x="1252" y="3"/>
                    <a:pt x="1189" y="9"/>
                  </a:cubicBezTo>
                  <a:cubicBezTo>
                    <a:pt x="653" y="59"/>
                    <a:pt x="252" y="310"/>
                    <a:pt x="168" y="712"/>
                  </a:cubicBezTo>
                  <a:cubicBezTo>
                    <a:pt x="1" y="1415"/>
                    <a:pt x="804" y="2335"/>
                    <a:pt x="1942" y="2754"/>
                  </a:cubicBezTo>
                  <a:cubicBezTo>
                    <a:pt x="2334" y="2908"/>
                    <a:pt x="2714" y="2980"/>
                    <a:pt x="3053" y="2980"/>
                  </a:cubicBezTo>
                  <a:cubicBezTo>
                    <a:pt x="3120" y="2980"/>
                    <a:pt x="3185" y="2977"/>
                    <a:pt x="3248" y="2972"/>
                  </a:cubicBezTo>
                  <a:cubicBezTo>
                    <a:pt x="3784" y="2921"/>
                    <a:pt x="4185" y="2670"/>
                    <a:pt x="4269" y="2269"/>
                  </a:cubicBezTo>
                  <a:cubicBezTo>
                    <a:pt x="4436" y="1566"/>
                    <a:pt x="3633" y="645"/>
                    <a:pt x="2495" y="226"/>
                  </a:cubicBezTo>
                  <a:cubicBezTo>
                    <a:pt x="2103" y="73"/>
                    <a:pt x="1723" y="1"/>
                    <a:pt x="1384" y="1"/>
                  </a:cubicBezTo>
                  <a:close/>
                </a:path>
              </a:pathLst>
            </a:custGeom>
            <a:solidFill>
              <a:srgbClr val="B32A9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70" name="Google Shape;4570;p39"/>
            <p:cNvSpPr/>
            <p:nvPr/>
          </p:nvSpPr>
          <p:spPr>
            <a:xfrm>
              <a:off x="21138375" y="3586650"/>
              <a:ext cx="857875" cy="1141600"/>
            </a:xfrm>
            <a:custGeom>
              <a:avLst/>
              <a:gdLst/>
              <a:ahLst/>
              <a:cxnLst/>
              <a:rect l="l" t="t" r="r" b="b"/>
              <a:pathLst>
                <a:path w="34315" h="45664" extrusionOk="0">
                  <a:moveTo>
                    <a:pt x="9491" y="1"/>
                  </a:moveTo>
                  <a:cubicBezTo>
                    <a:pt x="9324" y="1"/>
                    <a:pt x="9140" y="18"/>
                    <a:pt x="8955" y="34"/>
                  </a:cubicBezTo>
                  <a:lnTo>
                    <a:pt x="8805" y="34"/>
                  </a:lnTo>
                  <a:cubicBezTo>
                    <a:pt x="8721" y="34"/>
                    <a:pt x="8654" y="51"/>
                    <a:pt x="8587" y="68"/>
                  </a:cubicBezTo>
                  <a:cubicBezTo>
                    <a:pt x="8520" y="68"/>
                    <a:pt x="8470" y="68"/>
                    <a:pt x="8420" y="85"/>
                  </a:cubicBezTo>
                  <a:cubicBezTo>
                    <a:pt x="8219" y="101"/>
                    <a:pt x="8018" y="135"/>
                    <a:pt x="7817" y="168"/>
                  </a:cubicBezTo>
                  <a:cubicBezTo>
                    <a:pt x="7817" y="185"/>
                    <a:pt x="7817" y="185"/>
                    <a:pt x="7800" y="185"/>
                  </a:cubicBezTo>
                  <a:cubicBezTo>
                    <a:pt x="7750" y="185"/>
                    <a:pt x="7700" y="202"/>
                    <a:pt x="7650" y="219"/>
                  </a:cubicBezTo>
                  <a:cubicBezTo>
                    <a:pt x="7482" y="252"/>
                    <a:pt x="7315" y="285"/>
                    <a:pt x="7164" y="336"/>
                  </a:cubicBezTo>
                  <a:cubicBezTo>
                    <a:pt x="7081" y="352"/>
                    <a:pt x="7014" y="386"/>
                    <a:pt x="6930" y="403"/>
                  </a:cubicBezTo>
                  <a:cubicBezTo>
                    <a:pt x="6830" y="436"/>
                    <a:pt x="6729" y="470"/>
                    <a:pt x="6629" y="503"/>
                  </a:cubicBezTo>
                  <a:cubicBezTo>
                    <a:pt x="6612" y="503"/>
                    <a:pt x="6579" y="520"/>
                    <a:pt x="6562" y="537"/>
                  </a:cubicBezTo>
                  <a:cubicBezTo>
                    <a:pt x="6411" y="587"/>
                    <a:pt x="6261" y="654"/>
                    <a:pt x="6110" y="721"/>
                  </a:cubicBezTo>
                  <a:cubicBezTo>
                    <a:pt x="6043" y="737"/>
                    <a:pt x="5959" y="771"/>
                    <a:pt x="5892" y="804"/>
                  </a:cubicBezTo>
                  <a:cubicBezTo>
                    <a:pt x="5675" y="905"/>
                    <a:pt x="5457" y="1022"/>
                    <a:pt x="5256" y="1139"/>
                  </a:cubicBezTo>
                  <a:lnTo>
                    <a:pt x="0" y="4186"/>
                  </a:lnTo>
                  <a:cubicBezTo>
                    <a:pt x="218" y="4068"/>
                    <a:pt x="419" y="3951"/>
                    <a:pt x="636" y="3851"/>
                  </a:cubicBezTo>
                  <a:cubicBezTo>
                    <a:pt x="720" y="3817"/>
                    <a:pt x="787" y="3801"/>
                    <a:pt x="854" y="3767"/>
                  </a:cubicBezTo>
                  <a:cubicBezTo>
                    <a:pt x="1005" y="3700"/>
                    <a:pt x="1155" y="3633"/>
                    <a:pt x="1306" y="3583"/>
                  </a:cubicBezTo>
                  <a:cubicBezTo>
                    <a:pt x="1440" y="3533"/>
                    <a:pt x="1557" y="3499"/>
                    <a:pt x="1691" y="3449"/>
                  </a:cubicBezTo>
                  <a:cubicBezTo>
                    <a:pt x="1758" y="3432"/>
                    <a:pt x="1842" y="3399"/>
                    <a:pt x="1909" y="3382"/>
                  </a:cubicBezTo>
                  <a:cubicBezTo>
                    <a:pt x="2076" y="3332"/>
                    <a:pt x="2227" y="3298"/>
                    <a:pt x="2394" y="3265"/>
                  </a:cubicBezTo>
                  <a:cubicBezTo>
                    <a:pt x="2444" y="3248"/>
                    <a:pt x="2494" y="3231"/>
                    <a:pt x="2561" y="3231"/>
                  </a:cubicBezTo>
                  <a:cubicBezTo>
                    <a:pt x="2762" y="3181"/>
                    <a:pt x="2963" y="3148"/>
                    <a:pt x="3164" y="3131"/>
                  </a:cubicBezTo>
                  <a:cubicBezTo>
                    <a:pt x="3231" y="3114"/>
                    <a:pt x="3281" y="3114"/>
                    <a:pt x="3331" y="3114"/>
                  </a:cubicBezTo>
                  <a:cubicBezTo>
                    <a:pt x="3465" y="3098"/>
                    <a:pt x="3582" y="3081"/>
                    <a:pt x="3716" y="3081"/>
                  </a:cubicBezTo>
                  <a:cubicBezTo>
                    <a:pt x="3884" y="3064"/>
                    <a:pt x="4068" y="3047"/>
                    <a:pt x="4252" y="3047"/>
                  </a:cubicBezTo>
                  <a:lnTo>
                    <a:pt x="4553" y="3047"/>
                  </a:lnTo>
                  <a:cubicBezTo>
                    <a:pt x="4704" y="3047"/>
                    <a:pt x="4838" y="3047"/>
                    <a:pt x="4988" y="3064"/>
                  </a:cubicBezTo>
                  <a:cubicBezTo>
                    <a:pt x="5106" y="3064"/>
                    <a:pt x="5223" y="3064"/>
                    <a:pt x="5340" y="3081"/>
                  </a:cubicBezTo>
                  <a:cubicBezTo>
                    <a:pt x="5457" y="3081"/>
                    <a:pt x="5591" y="3098"/>
                    <a:pt x="5708" y="3114"/>
                  </a:cubicBezTo>
                  <a:cubicBezTo>
                    <a:pt x="5842" y="3131"/>
                    <a:pt x="5976" y="3148"/>
                    <a:pt x="6110" y="3165"/>
                  </a:cubicBezTo>
                  <a:cubicBezTo>
                    <a:pt x="6227" y="3181"/>
                    <a:pt x="6344" y="3198"/>
                    <a:pt x="6461" y="3215"/>
                  </a:cubicBezTo>
                  <a:cubicBezTo>
                    <a:pt x="6595" y="3248"/>
                    <a:pt x="6746" y="3265"/>
                    <a:pt x="6897" y="3298"/>
                  </a:cubicBezTo>
                  <a:cubicBezTo>
                    <a:pt x="6997" y="3315"/>
                    <a:pt x="7097" y="3349"/>
                    <a:pt x="7198" y="3365"/>
                  </a:cubicBezTo>
                  <a:cubicBezTo>
                    <a:pt x="7349" y="3399"/>
                    <a:pt x="7499" y="3449"/>
                    <a:pt x="7667" y="3483"/>
                  </a:cubicBezTo>
                  <a:cubicBezTo>
                    <a:pt x="7767" y="3516"/>
                    <a:pt x="7867" y="3533"/>
                    <a:pt x="7968" y="3566"/>
                  </a:cubicBezTo>
                  <a:cubicBezTo>
                    <a:pt x="8135" y="3616"/>
                    <a:pt x="8303" y="3667"/>
                    <a:pt x="8487" y="3734"/>
                  </a:cubicBezTo>
                  <a:cubicBezTo>
                    <a:pt x="8570" y="3750"/>
                    <a:pt x="8637" y="3784"/>
                    <a:pt x="8721" y="3817"/>
                  </a:cubicBezTo>
                  <a:cubicBezTo>
                    <a:pt x="8989" y="3901"/>
                    <a:pt x="9240" y="4001"/>
                    <a:pt x="9491" y="4102"/>
                  </a:cubicBezTo>
                  <a:lnTo>
                    <a:pt x="9508" y="4102"/>
                  </a:lnTo>
                  <a:cubicBezTo>
                    <a:pt x="9759" y="4202"/>
                    <a:pt x="10027" y="4319"/>
                    <a:pt x="10278" y="4437"/>
                  </a:cubicBezTo>
                  <a:cubicBezTo>
                    <a:pt x="10361" y="4470"/>
                    <a:pt x="10445" y="4504"/>
                    <a:pt x="10529" y="4554"/>
                  </a:cubicBezTo>
                  <a:cubicBezTo>
                    <a:pt x="10713" y="4638"/>
                    <a:pt x="10897" y="4721"/>
                    <a:pt x="11081" y="4822"/>
                  </a:cubicBezTo>
                  <a:cubicBezTo>
                    <a:pt x="11182" y="4872"/>
                    <a:pt x="11265" y="4922"/>
                    <a:pt x="11366" y="4972"/>
                  </a:cubicBezTo>
                  <a:cubicBezTo>
                    <a:pt x="11617" y="5089"/>
                    <a:pt x="11868" y="5223"/>
                    <a:pt x="12102" y="5374"/>
                  </a:cubicBezTo>
                  <a:cubicBezTo>
                    <a:pt x="12387" y="5525"/>
                    <a:pt x="12655" y="5709"/>
                    <a:pt x="12939" y="5876"/>
                  </a:cubicBezTo>
                  <a:cubicBezTo>
                    <a:pt x="12956" y="5893"/>
                    <a:pt x="12973" y="5893"/>
                    <a:pt x="12989" y="5910"/>
                  </a:cubicBezTo>
                  <a:cubicBezTo>
                    <a:pt x="13257" y="6077"/>
                    <a:pt x="13525" y="6261"/>
                    <a:pt x="13793" y="6445"/>
                  </a:cubicBezTo>
                  <a:cubicBezTo>
                    <a:pt x="13877" y="6496"/>
                    <a:pt x="13977" y="6562"/>
                    <a:pt x="14061" y="6629"/>
                  </a:cubicBezTo>
                  <a:cubicBezTo>
                    <a:pt x="14245" y="6763"/>
                    <a:pt x="14412" y="6880"/>
                    <a:pt x="14596" y="7014"/>
                  </a:cubicBezTo>
                  <a:cubicBezTo>
                    <a:pt x="14697" y="7098"/>
                    <a:pt x="14797" y="7182"/>
                    <a:pt x="14914" y="7249"/>
                  </a:cubicBezTo>
                  <a:cubicBezTo>
                    <a:pt x="15065" y="7383"/>
                    <a:pt x="15232" y="7500"/>
                    <a:pt x="15383" y="7634"/>
                  </a:cubicBezTo>
                  <a:cubicBezTo>
                    <a:pt x="15500" y="7717"/>
                    <a:pt x="15617" y="7818"/>
                    <a:pt x="15735" y="7902"/>
                  </a:cubicBezTo>
                  <a:cubicBezTo>
                    <a:pt x="15885" y="8035"/>
                    <a:pt x="16036" y="8153"/>
                    <a:pt x="16187" y="8287"/>
                  </a:cubicBezTo>
                  <a:cubicBezTo>
                    <a:pt x="16304" y="8387"/>
                    <a:pt x="16421" y="8487"/>
                    <a:pt x="16521" y="8588"/>
                  </a:cubicBezTo>
                  <a:cubicBezTo>
                    <a:pt x="16672" y="8722"/>
                    <a:pt x="16823" y="8856"/>
                    <a:pt x="16956" y="8990"/>
                  </a:cubicBezTo>
                  <a:cubicBezTo>
                    <a:pt x="17074" y="9090"/>
                    <a:pt x="17191" y="9190"/>
                    <a:pt x="17308" y="9308"/>
                  </a:cubicBezTo>
                  <a:cubicBezTo>
                    <a:pt x="17459" y="9441"/>
                    <a:pt x="17593" y="9575"/>
                    <a:pt x="17743" y="9726"/>
                  </a:cubicBezTo>
                  <a:cubicBezTo>
                    <a:pt x="17844" y="9826"/>
                    <a:pt x="17961" y="9927"/>
                    <a:pt x="18061" y="10044"/>
                  </a:cubicBezTo>
                  <a:cubicBezTo>
                    <a:pt x="18212" y="10195"/>
                    <a:pt x="18363" y="10345"/>
                    <a:pt x="18513" y="10496"/>
                  </a:cubicBezTo>
                  <a:cubicBezTo>
                    <a:pt x="18614" y="10596"/>
                    <a:pt x="18697" y="10697"/>
                    <a:pt x="18798" y="10814"/>
                  </a:cubicBezTo>
                  <a:cubicBezTo>
                    <a:pt x="18965" y="10998"/>
                    <a:pt x="19132" y="11182"/>
                    <a:pt x="19300" y="11366"/>
                  </a:cubicBezTo>
                  <a:cubicBezTo>
                    <a:pt x="19367" y="11433"/>
                    <a:pt x="19451" y="11517"/>
                    <a:pt x="19517" y="11584"/>
                  </a:cubicBezTo>
                  <a:cubicBezTo>
                    <a:pt x="19752" y="11852"/>
                    <a:pt x="19986" y="12136"/>
                    <a:pt x="20204" y="12404"/>
                  </a:cubicBezTo>
                  <a:lnTo>
                    <a:pt x="20321" y="12538"/>
                  </a:lnTo>
                  <a:cubicBezTo>
                    <a:pt x="20505" y="12772"/>
                    <a:pt x="20706" y="13007"/>
                    <a:pt x="20890" y="13241"/>
                  </a:cubicBezTo>
                  <a:cubicBezTo>
                    <a:pt x="21124" y="13559"/>
                    <a:pt x="21359" y="13860"/>
                    <a:pt x="21593" y="14179"/>
                  </a:cubicBezTo>
                  <a:cubicBezTo>
                    <a:pt x="21610" y="14179"/>
                    <a:pt x="21610" y="14195"/>
                    <a:pt x="21610" y="14195"/>
                  </a:cubicBezTo>
                  <a:cubicBezTo>
                    <a:pt x="21945" y="14647"/>
                    <a:pt x="22263" y="15116"/>
                    <a:pt x="22581" y="15585"/>
                  </a:cubicBezTo>
                  <a:cubicBezTo>
                    <a:pt x="22648" y="15685"/>
                    <a:pt x="22731" y="15802"/>
                    <a:pt x="22798" y="15903"/>
                  </a:cubicBezTo>
                  <a:cubicBezTo>
                    <a:pt x="22915" y="16070"/>
                    <a:pt x="23033" y="16254"/>
                    <a:pt x="23133" y="16421"/>
                  </a:cubicBezTo>
                  <a:cubicBezTo>
                    <a:pt x="23233" y="16572"/>
                    <a:pt x="23334" y="16740"/>
                    <a:pt x="23434" y="16890"/>
                  </a:cubicBezTo>
                  <a:cubicBezTo>
                    <a:pt x="23535" y="17058"/>
                    <a:pt x="23652" y="17242"/>
                    <a:pt x="23752" y="17409"/>
                  </a:cubicBezTo>
                  <a:cubicBezTo>
                    <a:pt x="23836" y="17560"/>
                    <a:pt x="23936" y="17710"/>
                    <a:pt x="24020" y="17861"/>
                  </a:cubicBezTo>
                  <a:cubicBezTo>
                    <a:pt x="24271" y="18296"/>
                    <a:pt x="24506" y="18731"/>
                    <a:pt x="24757" y="19167"/>
                  </a:cubicBezTo>
                  <a:cubicBezTo>
                    <a:pt x="24840" y="19334"/>
                    <a:pt x="24924" y="19485"/>
                    <a:pt x="25008" y="19652"/>
                  </a:cubicBezTo>
                  <a:cubicBezTo>
                    <a:pt x="25091" y="19819"/>
                    <a:pt x="25175" y="19987"/>
                    <a:pt x="25259" y="20154"/>
                  </a:cubicBezTo>
                  <a:cubicBezTo>
                    <a:pt x="25393" y="20405"/>
                    <a:pt x="25510" y="20656"/>
                    <a:pt x="25627" y="20907"/>
                  </a:cubicBezTo>
                  <a:lnTo>
                    <a:pt x="25727" y="21125"/>
                  </a:lnTo>
                  <a:cubicBezTo>
                    <a:pt x="25878" y="21426"/>
                    <a:pt x="26029" y="21744"/>
                    <a:pt x="26163" y="22062"/>
                  </a:cubicBezTo>
                  <a:cubicBezTo>
                    <a:pt x="26196" y="22146"/>
                    <a:pt x="26230" y="22230"/>
                    <a:pt x="26280" y="22330"/>
                  </a:cubicBezTo>
                  <a:cubicBezTo>
                    <a:pt x="26380" y="22565"/>
                    <a:pt x="26481" y="22799"/>
                    <a:pt x="26564" y="23033"/>
                  </a:cubicBezTo>
                  <a:cubicBezTo>
                    <a:pt x="26615" y="23134"/>
                    <a:pt x="26665" y="23251"/>
                    <a:pt x="26698" y="23351"/>
                  </a:cubicBezTo>
                  <a:cubicBezTo>
                    <a:pt x="26782" y="23586"/>
                    <a:pt x="26882" y="23803"/>
                    <a:pt x="26966" y="24038"/>
                  </a:cubicBezTo>
                  <a:cubicBezTo>
                    <a:pt x="27000" y="24138"/>
                    <a:pt x="27033" y="24222"/>
                    <a:pt x="27067" y="24322"/>
                  </a:cubicBezTo>
                  <a:cubicBezTo>
                    <a:pt x="27184" y="24623"/>
                    <a:pt x="27284" y="24925"/>
                    <a:pt x="27385" y="25226"/>
                  </a:cubicBezTo>
                  <a:cubicBezTo>
                    <a:pt x="27401" y="25259"/>
                    <a:pt x="27401" y="25276"/>
                    <a:pt x="27418" y="25310"/>
                  </a:cubicBezTo>
                  <a:cubicBezTo>
                    <a:pt x="27519" y="25628"/>
                    <a:pt x="27636" y="25962"/>
                    <a:pt x="27736" y="26280"/>
                  </a:cubicBezTo>
                  <a:cubicBezTo>
                    <a:pt x="27753" y="26398"/>
                    <a:pt x="27786" y="26498"/>
                    <a:pt x="27820" y="26599"/>
                  </a:cubicBezTo>
                  <a:cubicBezTo>
                    <a:pt x="27887" y="26833"/>
                    <a:pt x="27954" y="27050"/>
                    <a:pt x="28021" y="27285"/>
                  </a:cubicBezTo>
                  <a:cubicBezTo>
                    <a:pt x="28054" y="27402"/>
                    <a:pt x="28088" y="27536"/>
                    <a:pt x="28104" y="27653"/>
                  </a:cubicBezTo>
                  <a:cubicBezTo>
                    <a:pt x="28171" y="27871"/>
                    <a:pt x="28222" y="28072"/>
                    <a:pt x="28272" y="28289"/>
                  </a:cubicBezTo>
                  <a:cubicBezTo>
                    <a:pt x="28305" y="28406"/>
                    <a:pt x="28322" y="28540"/>
                    <a:pt x="28355" y="28657"/>
                  </a:cubicBezTo>
                  <a:cubicBezTo>
                    <a:pt x="28406" y="28875"/>
                    <a:pt x="28456" y="29093"/>
                    <a:pt x="28489" y="29310"/>
                  </a:cubicBezTo>
                  <a:cubicBezTo>
                    <a:pt x="28523" y="29411"/>
                    <a:pt x="28540" y="29528"/>
                    <a:pt x="28556" y="29645"/>
                  </a:cubicBezTo>
                  <a:cubicBezTo>
                    <a:pt x="28623" y="29929"/>
                    <a:pt x="28673" y="30214"/>
                    <a:pt x="28707" y="30499"/>
                  </a:cubicBezTo>
                  <a:cubicBezTo>
                    <a:pt x="28724" y="30532"/>
                    <a:pt x="28724" y="30582"/>
                    <a:pt x="28740" y="30616"/>
                  </a:cubicBezTo>
                  <a:cubicBezTo>
                    <a:pt x="28791" y="30934"/>
                    <a:pt x="28824" y="31252"/>
                    <a:pt x="28874" y="31587"/>
                  </a:cubicBezTo>
                  <a:cubicBezTo>
                    <a:pt x="28874" y="31670"/>
                    <a:pt x="28891" y="31754"/>
                    <a:pt x="28908" y="31854"/>
                  </a:cubicBezTo>
                  <a:cubicBezTo>
                    <a:pt x="28925" y="32089"/>
                    <a:pt x="28958" y="32306"/>
                    <a:pt x="28975" y="32541"/>
                  </a:cubicBezTo>
                  <a:cubicBezTo>
                    <a:pt x="28975" y="32658"/>
                    <a:pt x="28992" y="32758"/>
                    <a:pt x="28992" y="32875"/>
                  </a:cubicBezTo>
                  <a:cubicBezTo>
                    <a:pt x="29008" y="33093"/>
                    <a:pt x="29025" y="33294"/>
                    <a:pt x="29042" y="33512"/>
                  </a:cubicBezTo>
                  <a:cubicBezTo>
                    <a:pt x="29042" y="33612"/>
                    <a:pt x="29042" y="33729"/>
                    <a:pt x="29058" y="33830"/>
                  </a:cubicBezTo>
                  <a:cubicBezTo>
                    <a:pt x="29058" y="34131"/>
                    <a:pt x="29075" y="34432"/>
                    <a:pt x="29075" y="34733"/>
                  </a:cubicBezTo>
                  <a:cubicBezTo>
                    <a:pt x="29075" y="35051"/>
                    <a:pt x="29058" y="35370"/>
                    <a:pt x="29042" y="35671"/>
                  </a:cubicBezTo>
                  <a:cubicBezTo>
                    <a:pt x="29042" y="35771"/>
                    <a:pt x="29042" y="35855"/>
                    <a:pt x="29025" y="35939"/>
                  </a:cubicBezTo>
                  <a:cubicBezTo>
                    <a:pt x="29008" y="36139"/>
                    <a:pt x="29008" y="36357"/>
                    <a:pt x="28992" y="36558"/>
                  </a:cubicBezTo>
                  <a:cubicBezTo>
                    <a:pt x="28975" y="36675"/>
                    <a:pt x="28958" y="36792"/>
                    <a:pt x="28941" y="36909"/>
                  </a:cubicBezTo>
                  <a:cubicBezTo>
                    <a:pt x="28925" y="37077"/>
                    <a:pt x="28908" y="37261"/>
                    <a:pt x="28891" y="37428"/>
                  </a:cubicBezTo>
                  <a:cubicBezTo>
                    <a:pt x="28874" y="37546"/>
                    <a:pt x="28858" y="37679"/>
                    <a:pt x="28824" y="37797"/>
                  </a:cubicBezTo>
                  <a:cubicBezTo>
                    <a:pt x="28807" y="37947"/>
                    <a:pt x="28774" y="38098"/>
                    <a:pt x="28757" y="38265"/>
                  </a:cubicBezTo>
                  <a:cubicBezTo>
                    <a:pt x="28724" y="38399"/>
                    <a:pt x="28690" y="38533"/>
                    <a:pt x="28673" y="38667"/>
                  </a:cubicBezTo>
                  <a:cubicBezTo>
                    <a:pt x="28640" y="38801"/>
                    <a:pt x="28607" y="38935"/>
                    <a:pt x="28573" y="39069"/>
                  </a:cubicBezTo>
                  <a:cubicBezTo>
                    <a:pt x="28540" y="39236"/>
                    <a:pt x="28489" y="39387"/>
                    <a:pt x="28456" y="39537"/>
                  </a:cubicBezTo>
                  <a:cubicBezTo>
                    <a:pt x="28422" y="39655"/>
                    <a:pt x="28389" y="39772"/>
                    <a:pt x="28355" y="39889"/>
                  </a:cubicBezTo>
                  <a:cubicBezTo>
                    <a:pt x="28288" y="40073"/>
                    <a:pt x="28238" y="40257"/>
                    <a:pt x="28171" y="40441"/>
                  </a:cubicBezTo>
                  <a:cubicBezTo>
                    <a:pt x="28138" y="40525"/>
                    <a:pt x="28104" y="40625"/>
                    <a:pt x="28071" y="40726"/>
                  </a:cubicBezTo>
                  <a:cubicBezTo>
                    <a:pt x="27954" y="41027"/>
                    <a:pt x="27837" y="41312"/>
                    <a:pt x="27703" y="41580"/>
                  </a:cubicBezTo>
                  <a:cubicBezTo>
                    <a:pt x="27602" y="41797"/>
                    <a:pt x="27502" y="42015"/>
                    <a:pt x="27385" y="42216"/>
                  </a:cubicBezTo>
                  <a:cubicBezTo>
                    <a:pt x="27267" y="42416"/>
                    <a:pt x="27150" y="42617"/>
                    <a:pt x="27033" y="42818"/>
                  </a:cubicBezTo>
                  <a:cubicBezTo>
                    <a:pt x="27000" y="42852"/>
                    <a:pt x="26966" y="42885"/>
                    <a:pt x="26949" y="42919"/>
                  </a:cubicBezTo>
                  <a:cubicBezTo>
                    <a:pt x="26849" y="43069"/>
                    <a:pt x="26749" y="43203"/>
                    <a:pt x="26648" y="43337"/>
                  </a:cubicBezTo>
                  <a:cubicBezTo>
                    <a:pt x="26615" y="43404"/>
                    <a:pt x="26581" y="43454"/>
                    <a:pt x="26531" y="43504"/>
                  </a:cubicBezTo>
                  <a:cubicBezTo>
                    <a:pt x="26431" y="43622"/>
                    <a:pt x="26347" y="43739"/>
                    <a:pt x="26246" y="43856"/>
                  </a:cubicBezTo>
                  <a:cubicBezTo>
                    <a:pt x="26196" y="43906"/>
                    <a:pt x="26163" y="43956"/>
                    <a:pt x="26129" y="43990"/>
                  </a:cubicBezTo>
                  <a:cubicBezTo>
                    <a:pt x="25979" y="44141"/>
                    <a:pt x="25845" y="44291"/>
                    <a:pt x="25694" y="44442"/>
                  </a:cubicBezTo>
                  <a:cubicBezTo>
                    <a:pt x="25677" y="44459"/>
                    <a:pt x="25661" y="44475"/>
                    <a:pt x="25644" y="44492"/>
                  </a:cubicBezTo>
                  <a:cubicBezTo>
                    <a:pt x="25510" y="44626"/>
                    <a:pt x="25376" y="44726"/>
                    <a:pt x="25242" y="44844"/>
                  </a:cubicBezTo>
                  <a:cubicBezTo>
                    <a:pt x="25192" y="44894"/>
                    <a:pt x="25142" y="44927"/>
                    <a:pt x="25091" y="44961"/>
                  </a:cubicBezTo>
                  <a:cubicBezTo>
                    <a:pt x="24991" y="45061"/>
                    <a:pt x="24874" y="45145"/>
                    <a:pt x="24757" y="45229"/>
                  </a:cubicBezTo>
                  <a:cubicBezTo>
                    <a:pt x="24706" y="45262"/>
                    <a:pt x="24656" y="45295"/>
                    <a:pt x="24606" y="45329"/>
                  </a:cubicBezTo>
                  <a:cubicBezTo>
                    <a:pt x="24439" y="45446"/>
                    <a:pt x="24271" y="45563"/>
                    <a:pt x="24104" y="45664"/>
                  </a:cubicBezTo>
                  <a:lnTo>
                    <a:pt x="29343" y="42601"/>
                  </a:lnTo>
                  <a:cubicBezTo>
                    <a:pt x="29527" y="42500"/>
                    <a:pt x="29695" y="42400"/>
                    <a:pt x="29862" y="42283"/>
                  </a:cubicBezTo>
                  <a:cubicBezTo>
                    <a:pt x="29912" y="42249"/>
                    <a:pt x="29946" y="42216"/>
                    <a:pt x="29996" y="42182"/>
                  </a:cubicBezTo>
                  <a:cubicBezTo>
                    <a:pt x="30113" y="42098"/>
                    <a:pt x="30230" y="41998"/>
                    <a:pt x="30347" y="41914"/>
                  </a:cubicBezTo>
                  <a:cubicBezTo>
                    <a:pt x="30398" y="41881"/>
                    <a:pt x="30448" y="41831"/>
                    <a:pt x="30498" y="41797"/>
                  </a:cubicBezTo>
                  <a:cubicBezTo>
                    <a:pt x="30632" y="41680"/>
                    <a:pt x="30766" y="41563"/>
                    <a:pt x="30883" y="41446"/>
                  </a:cubicBezTo>
                  <a:lnTo>
                    <a:pt x="30950" y="41395"/>
                  </a:lnTo>
                  <a:cubicBezTo>
                    <a:pt x="31101" y="41245"/>
                    <a:pt x="31234" y="41094"/>
                    <a:pt x="31368" y="40943"/>
                  </a:cubicBezTo>
                  <a:cubicBezTo>
                    <a:pt x="31419" y="40910"/>
                    <a:pt x="31452" y="40860"/>
                    <a:pt x="31486" y="40810"/>
                  </a:cubicBezTo>
                  <a:cubicBezTo>
                    <a:pt x="31586" y="40692"/>
                    <a:pt x="31686" y="40575"/>
                    <a:pt x="31787" y="40458"/>
                  </a:cubicBezTo>
                  <a:cubicBezTo>
                    <a:pt x="31820" y="40408"/>
                    <a:pt x="31871" y="40341"/>
                    <a:pt x="31904" y="40291"/>
                  </a:cubicBezTo>
                  <a:cubicBezTo>
                    <a:pt x="32004" y="40157"/>
                    <a:pt x="32105" y="40023"/>
                    <a:pt x="32189" y="39872"/>
                  </a:cubicBezTo>
                  <a:cubicBezTo>
                    <a:pt x="32222" y="39839"/>
                    <a:pt x="32256" y="39805"/>
                    <a:pt x="32272" y="39755"/>
                  </a:cubicBezTo>
                  <a:cubicBezTo>
                    <a:pt x="32272" y="39755"/>
                    <a:pt x="32289" y="39738"/>
                    <a:pt x="32289" y="39722"/>
                  </a:cubicBezTo>
                  <a:cubicBezTo>
                    <a:pt x="32406" y="39554"/>
                    <a:pt x="32523" y="39353"/>
                    <a:pt x="32624" y="39169"/>
                  </a:cubicBezTo>
                  <a:cubicBezTo>
                    <a:pt x="32641" y="39169"/>
                    <a:pt x="32641" y="39152"/>
                    <a:pt x="32641" y="39152"/>
                  </a:cubicBezTo>
                  <a:cubicBezTo>
                    <a:pt x="32741" y="38968"/>
                    <a:pt x="32841" y="38767"/>
                    <a:pt x="32942" y="38567"/>
                  </a:cubicBezTo>
                  <a:cubicBezTo>
                    <a:pt x="32942" y="38550"/>
                    <a:pt x="32942" y="38550"/>
                    <a:pt x="32959" y="38533"/>
                  </a:cubicBezTo>
                  <a:cubicBezTo>
                    <a:pt x="33076" y="38265"/>
                    <a:pt x="33210" y="37964"/>
                    <a:pt x="33310" y="37679"/>
                  </a:cubicBezTo>
                  <a:cubicBezTo>
                    <a:pt x="33327" y="37646"/>
                    <a:pt x="33344" y="37629"/>
                    <a:pt x="33344" y="37596"/>
                  </a:cubicBezTo>
                  <a:cubicBezTo>
                    <a:pt x="33377" y="37529"/>
                    <a:pt x="33394" y="37462"/>
                    <a:pt x="33410" y="37378"/>
                  </a:cubicBezTo>
                  <a:cubicBezTo>
                    <a:pt x="33477" y="37211"/>
                    <a:pt x="33544" y="37027"/>
                    <a:pt x="33595" y="36843"/>
                  </a:cubicBezTo>
                  <a:cubicBezTo>
                    <a:pt x="33611" y="36792"/>
                    <a:pt x="33628" y="36759"/>
                    <a:pt x="33645" y="36709"/>
                  </a:cubicBezTo>
                  <a:cubicBezTo>
                    <a:pt x="33662" y="36642"/>
                    <a:pt x="33678" y="36558"/>
                    <a:pt x="33695" y="36491"/>
                  </a:cubicBezTo>
                  <a:cubicBezTo>
                    <a:pt x="33745" y="36340"/>
                    <a:pt x="33779" y="36190"/>
                    <a:pt x="33829" y="36022"/>
                  </a:cubicBezTo>
                  <a:cubicBezTo>
                    <a:pt x="33829" y="35955"/>
                    <a:pt x="33862" y="35905"/>
                    <a:pt x="33879" y="35838"/>
                  </a:cubicBezTo>
                  <a:cubicBezTo>
                    <a:pt x="33896" y="35755"/>
                    <a:pt x="33896" y="35688"/>
                    <a:pt x="33913" y="35621"/>
                  </a:cubicBezTo>
                  <a:cubicBezTo>
                    <a:pt x="33946" y="35487"/>
                    <a:pt x="33980" y="35353"/>
                    <a:pt x="33996" y="35202"/>
                  </a:cubicBezTo>
                  <a:cubicBezTo>
                    <a:pt x="34013" y="35135"/>
                    <a:pt x="34030" y="35068"/>
                    <a:pt x="34047" y="35001"/>
                  </a:cubicBezTo>
                  <a:cubicBezTo>
                    <a:pt x="34047" y="34918"/>
                    <a:pt x="34063" y="34834"/>
                    <a:pt x="34080" y="34750"/>
                  </a:cubicBezTo>
                  <a:cubicBezTo>
                    <a:pt x="34097" y="34616"/>
                    <a:pt x="34114" y="34499"/>
                    <a:pt x="34130" y="34382"/>
                  </a:cubicBezTo>
                  <a:cubicBezTo>
                    <a:pt x="34147" y="34315"/>
                    <a:pt x="34147" y="34248"/>
                    <a:pt x="34164" y="34181"/>
                  </a:cubicBezTo>
                  <a:cubicBezTo>
                    <a:pt x="34180" y="34081"/>
                    <a:pt x="34180" y="33963"/>
                    <a:pt x="34197" y="33863"/>
                  </a:cubicBezTo>
                  <a:cubicBezTo>
                    <a:pt x="34214" y="33746"/>
                    <a:pt x="34214" y="33629"/>
                    <a:pt x="34231" y="33512"/>
                  </a:cubicBezTo>
                  <a:cubicBezTo>
                    <a:pt x="34231" y="33461"/>
                    <a:pt x="34247" y="33411"/>
                    <a:pt x="34247" y="33361"/>
                  </a:cubicBezTo>
                  <a:cubicBezTo>
                    <a:pt x="34264" y="33210"/>
                    <a:pt x="34264" y="33043"/>
                    <a:pt x="34281" y="32892"/>
                  </a:cubicBezTo>
                  <a:cubicBezTo>
                    <a:pt x="34281" y="32792"/>
                    <a:pt x="34281" y="32708"/>
                    <a:pt x="34298" y="32624"/>
                  </a:cubicBezTo>
                  <a:cubicBezTo>
                    <a:pt x="34298" y="32608"/>
                    <a:pt x="34298" y="32591"/>
                    <a:pt x="34298" y="32557"/>
                  </a:cubicBezTo>
                  <a:cubicBezTo>
                    <a:pt x="34298" y="32290"/>
                    <a:pt x="34314" y="32022"/>
                    <a:pt x="34314" y="31737"/>
                  </a:cubicBezTo>
                  <a:lnTo>
                    <a:pt x="34314" y="31687"/>
                  </a:lnTo>
                  <a:cubicBezTo>
                    <a:pt x="34314" y="31436"/>
                    <a:pt x="34314" y="31185"/>
                    <a:pt x="34314" y="30934"/>
                  </a:cubicBezTo>
                  <a:lnTo>
                    <a:pt x="34298" y="30783"/>
                  </a:lnTo>
                  <a:cubicBezTo>
                    <a:pt x="34298" y="30683"/>
                    <a:pt x="34281" y="30582"/>
                    <a:pt x="34281" y="30482"/>
                  </a:cubicBezTo>
                  <a:cubicBezTo>
                    <a:pt x="34281" y="30348"/>
                    <a:pt x="34281" y="30231"/>
                    <a:pt x="34264" y="30114"/>
                  </a:cubicBezTo>
                  <a:cubicBezTo>
                    <a:pt x="34264" y="30013"/>
                    <a:pt x="34247" y="29913"/>
                    <a:pt x="34247" y="29829"/>
                  </a:cubicBezTo>
                  <a:cubicBezTo>
                    <a:pt x="34231" y="29712"/>
                    <a:pt x="34231" y="29611"/>
                    <a:pt x="34214" y="29494"/>
                  </a:cubicBezTo>
                  <a:cubicBezTo>
                    <a:pt x="34214" y="29427"/>
                    <a:pt x="34214" y="29344"/>
                    <a:pt x="34197" y="29277"/>
                  </a:cubicBezTo>
                  <a:cubicBezTo>
                    <a:pt x="34180" y="29126"/>
                    <a:pt x="34164" y="28959"/>
                    <a:pt x="34147" y="28808"/>
                  </a:cubicBezTo>
                  <a:cubicBezTo>
                    <a:pt x="34130" y="28724"/>
                    <a:pt x="34130" y="28624"/>
                    <a:pt x="34114" y="28540"/>
                  </a:cubicBezTo>
                  <a:cubicBezTo>
                    <a:pt x="34114" y="28507"/>
                    <a:pt x="34114" y="28473"/>
                    <a:pt x="34114" y="28456"/>
                  </a:cubicBezTo>
                  <a:cubicBezTo>
                    <a:pt x="34063" y="28172"/>
                    <a:pt x="34030" y="27887"/>
                    <a:pt x="33980" y="27603"/>
                  </a:cubicBezTo>
                  <a:cubicBezTo>
                    <a:pt x="33980" y="27586"/>
                    <a:pt x="33980" y="27586"/>
                    <a:pt x="33980" y="27569"/>
                  </a:cubicBezTo>
                  <a:cubicBezTo>
                    <a:pt x="33980" y="27536"/>
                    <a:pt x="33963" y="27502"/>
                    <a:pt x="33963" y="27452"/>
                  </a:cubicBezTo>
                  <a:cubicBezTo>
                    <a:pt x="33913" y="27218"/>
                    <a:pt x="33879" y="26983"/>
                    <a:pt x="33829" y="26732"/>
                  </a:cubicBezTo>
                  <a:cubicBezTo>
                    <a:pt x="33829" y="26699"/>
                    <a:pt x="33812" y="26649"/>
                    <a:pt x="33812" y="26615"/>
                  </a:cubicBezTo>
                  <a:cubicBezTo>
                    <a:pt x="33795" y="26498"/>
                    <a:pt x="33762" y="26381"/>
                    <a:pt x="33745" y="26264"/>
                  </a:cubicBezTo>
                  <a:cubicBezTo>
                    <a:pt x="33712" y="26130"/>
                    <a:pt x="33695" y="25979"/>
                    <a:pt x="33662" y="25845"/>
                  </a:cubicBezTo>
                  <a:cubicBezTo>
                    <a:pt x="33645" y="25778"/>
                    <a:pt x="33628" y="25695"/>
                    <a:pt x="33611" y="25611"/>
                  </a:cubicBezTo>
                  <a:cubicBezTo>
                    <a:pt x="33578" y="25494"/>
                    <a:pt x="33544" y="25360"/>
                    <a:pt x="33511" y="25243"/>
                  </a:cubicBezTo>
                  <a:cubicBezTo>
                    <a:pt x="33494" y="25142"/>
                    <a:pt x="33477" y="25059"/>
                    <a:pt x="33444" y="24958"/>
                  </a:cubicBezTo>
                  <a:cubicBezTo>
                    <a:pt x="33427" y="24841"/>
                    <a:pt x="33394" y="24724"/>
                    <a:pt x="33360" y="24607"/>
                  </a:cubicBezTo>
                  <a:cubicBezTo>
                    <a:pt x="33327" y="24489"/>
                    <a:pt x="33293" y="24356"/>
                    <a:pt x="33260" y="24238"/>
                  </a:cubicBezTo>
                  <a:cubicBezTo>
                    <a:pt x="33243" y="24171"/>
                    <a:pt x="33226" y="24121"/>
                    <a:pt x="33210" y="24054"/>
                  </a:cubicBezTo>
                  <a:cubicBezTo>
                    <a:pt x="33159" y="23887"/>
                    <a:pt x="33126" y="23736"/>
                    <a:pt x="33076" y="23569"/>
                  </a:cubicBezTo>
                  <a:cubicBezTo>
                    <a:pt x="33042" y="23452"/>
                    <a:pt x="33009" y="23351"/>
                    <a:pt x="32975" y="23251"/>
                  </a:cubicBezTo>
                  <a:cubicBezTo>
                    <a:pt x="32975" y="23217"/>
                    <a:pt x="32959" y="23184"/>
                    <a:pt x="32959" y="23150"/>
                  </a:cubicBezTo>
                  <a:cubicBezTo>
                    <a:pt x="32858" y="22866"/>
                    <a:pt x="32774" y="22565"/>
                    <a:pt x="32674" y="22280"/>
                  </a:cubicBezTo>
                  <a:cubicBezTo>
                    <a:pt x="32674" y="22280"/>
                    <a:pt x="32674" y="22263"/>
                    <a:pt x="32674" y="22263"/>
                  </a:cubicBezTo>
                  <a:cubicBezTo>
                    <a:pt x="32657" y="22246"/>
                    <a:pt x="32641" y="22213"/>
                    <a:pt x="32641" y="22180"/>
                  </a:cubicBezTo>
                  <a:cubicBezTo>
                    <a:pt x="32557" y="21928"/>
                    <a:pt x="32456" y="21661"/>
                    <a:pt x="32373" y="21410"/>
                  </a:cubicBezTo>
                  <a:cubicBezTo>
                    <a:pt x="32356" y="21376"/>
                    <a:pt x="32339" y="21326"/>
                    <a:pt x="32322" y="21292"/>
                  </a:cubicBezTo>
                  <a:cubicBezTo>
                    <a:pt x="32289" y="21192"/>
                    <a:pt x="32256" y="21092"/>
                    <a:pt x="32205" y="20991"/>
                  </a:cubicBezTo>
                  <a:cubicBezTo>
                    <a:pt x="32155" y="20857"/>
                    <a:pt x="32105" y="20723"/>
                    <a:pt x="32055" y="20573"/>
                  </a:cubicBezTo>
                  <a:cubicBezTo>
                    <a:pt x="32021" y="20489"/>
                    <a:pt x="31988" y="20405"/>
                    <a:pt x="31937" y="20305"/>
                  </a:cubicBezTo>
                  <a:lnTo>
                    <a:pt x="31820" y="19987"/>
                  </a:lnTo>
                  <a:cubicBezTo>
                    <a:pt x="31787" y="19903"/>
                    <a:pt x="31753" y="19836"/>
                    <a:pt x="31720" y="19752"/>
                  </a:cubicBezTo>
                  <a:cubicBezTo>
                    <a:pt x="31653" y="19602"/>
                    <a:pt x="31586" y="19434"/>
                    <a:pt x="31519" y="19284"/>
                  </a:cubicBezTo>
                  <a:cubicBezTo>
                    <a:pt x="31486" y="19200"/>
                    <a:pt x="31452" y="19116"/>
                    <a:pt x="31402" y="19033"/>
                  </a:cubicBezTo>
                  <a:cubicBezTo>
                    <a:pt x="31402" y="18999"/>
                    <a:pt x="31385" y="18966"/>
                    <a:pt x="31368" y="18932"/>
                  </a:cubicBezTo>
                  <a:cubicBezTo>
                    <a:pt x="31251" y="18664"/>
                    <a:pt x="31117" y="18380"/>
                    <a:pt x="31000" y="18112"/>
                  </a:cubicBezTo>
                  <a:cubicBezTo>
                    <a:pt x="30983" y="18095"/>
                    <a:pt x="30983" y="18095"/>
                    <a:pt x="30983" y="18079"/>
                  </a:cubicBezTo>
                  <a:cubicBezTo>
                    <a:pt x="30950" y="18012"/>
                    <a:pt x="30916" y="17945"/>
                    <a:pt x="30883" y="17861"/>
                  </a:cubicBezTo>
                  <a:cubicBezTo>
                    <a:pt x="30766" y="17643"/>
                    <a:pt x="30665" y="17426"/>
                    <a:pt x="30565" y="17225"/>
                  </a:cubicBezTo>
                  <a:cubicBezTo>
                    <a:pt x="30548" y="17191"/>
                    <a:pt x="30531" y="17158"/>
                    <a:pt x="30515" y="17124"/>
                  </a:cubicBezTo>
                  <a:cubicBezTo>
                    <a:pt x="30431" y="16957"/>
                    <a:pt x="30331" y="16790"/>
                    <a:pt x="30247" y="16622"/>
                  </a:cubicBezTo>
                  <a:cubicBezTo>
                    <a:pt x="30180" y="16472"/>
                    <a:pt x="30113" y="16338"/>
                    <a:pt x="30029" y="16204"/>
                  </a:cubicBezTo>
                  <a:cubicBezTo>
                    <a:pt x="30029" y="16170"/>
                    <a:pt x="30013" y="16154"/>
                    <a:pt x="29996" y="16137"/>
                  </a:cubicBezTo>
                  <a:cubicBezTo>
                    <a:pt x="29761" y="15685"/>
                    <a:pt x="29510" y="15250"/>
                    <a:pt x="29259" y="14815"/>
                  </a:cubicBezTo>
                  <a:cubicBezTo>
                    <a:pt x="29243" y="14781"/>
                    <a:pt x="29226" y="14748"/>
                    <a:pt x="29192" y="14714"/>
                  </a:cubicBezTo>
                  <a:cubicBezTo>
                    <a:pt x="29125" y="14597"/>
                    <a:pt x="29058" y="14497"/>
                    <a:pt x="28992" y="14379"/>
                  </a:cubicBezTo>
                  <a:cubicBezTo>
                    <a:pt x="28891" y="14212"/>
                    <a:pt x="28791" y="14028"/>
                    <a:pt x="28673" y="13860"/>
                  </a:cubicBezTo>
                  <a:cubicBezTo>
                    <a:pt x="28573" y="13693"/>
                    <a:pt x="28489" y="13542"/>
                    <a:pt x="28389" y="13392"/>
                  </a:cubicBezTo>
                  <a:cubicBezTo>
                    <a:pt x="28272" y="13208"/>
                    <a:pt x="28155" y="13040"/>
                    <a:pt x="28054" y="12873"/>
                  </a:cubicBezTo>
                  <a:cubicBezTo>
                    <a:pt x="28004" y="12806"/>
                    <a:pt x="27970" y="12756"/>
                    <a:pt x="27937" y="12689"/>
                  </a:cubicBezTo>
                  <a:cubicBezTo>
                    <a:pt x="27903" y="12639"/>
                    <a:pt x="27870" y="12588"/>
                    <a:pt x="27820" y="12538"/>
                  </a:cubicBezTo>
                  <a:cubicBezTo>
                    <a:pt x="27519" y="12069"/>
                    <a:pt x="27200" y="11618"/>
                    <a:pt x="26866" y="11166"/>
                  </a:cubicBezTo>
                  <a:cubicBezTo>
                    <a:pt x="26866" y="11166"/>
                    <a:pt x="26849" y="11149"/>
                    <a:pt x="26849" y="11149"/>
                  </a:cubicBezTo>
                  <a:cubicBezTo>
                    <a:pt x="26615" y="10831"/>
                    <a:pt x="26380" y="10529"/>
                    <a:pt x="26129" y="10211"/>
                  </a:cubicBezTo>
                  <a:cubicBezTo>
                    <a:pt x="26129" y="10195"/>
                    <a:pt x="26112" y="10178"/>
                    <a:pt x="26112" y="10161"/>
                  </a:cubicBezTo>
                  <a:cubicBezTo>
                    <a:pt x="25928" y="9944"/>
                    <a:pt x="25744" y="9726"/>
                    <a:pt x="25560" y="9492"/>
                  </a:cubicBezTo>
                  <a:lnTo>
                    <a:pt x="25460" y="9375"/>
                  </a:lnTo>
                  <a:cubicBezTo>
                    <a:pt x="25460" y="9358"/>
                    <a:pt x="25460" y="9358"/>
                    <a:pt x="25443" y="9358"/>
                  </a:cubicBezTo>
                  <a:cubicBezTo>
                    <a:pt x="25242" y="9107"/>
                    <a:pt x="25008" y="8839"/>
                    <a:pt x="24790" y="8588"/>
                  </a:cubicBezTo>
                  <a:cubicBezTo>
                    <a:pt x="24790" y="8571"/>
                    <a:pt x="24773" y="8571"/>
                    <a:pt x="24757" y="8554"/>
                  </a:cubicBezTo>
                  <a:cubicBezTo>
                    <a:pt x="24690" y="8471"/>
                    <a:pt x="24623" y="8404"/>
                    <a:pt x="24556" y="8320"/>
                  </a:cubicBezTo>
                  <a:cubicBezTo>
                    <a:pt x="24405" y="8169"/>
                    <a:pt x="24271" y="8019"/>
                    <a:pt x="24137" y="7851"/>
                  </a:cubicBezTo>
                  <a:cubicBezTo>
                    <a:pt x="24104" y="7835"/>
                    <a:pt x="24070" y="7801"/>
                    <a:pt x="24054" y="7768"/>
                  </a:cubicBezTo>
                  <a:cubicBezTo>
                    <a:pt x="23953" y="7667"/>
                    <a:pt x="23853" y="7567"/>
                    <a:pt x="23752" y="7466"/>
                  </a:cubicBezTo>
                  <a:cubicBezTo>
                    <a:pt x="23652" y="7349"/>
                    <a:pt x="23535" y="7232"/>
                    <a:pt x="23434" y="7132"/>
                  </a:cubicBezTo>
                  <a:cubicBezTo>
                    <a:pt x="23401" y="7081"/>
                    <a:pt x="23351" y="7048"/>
                    <a:pt x="23317" y="7014"/>
                  </a:cubicBezTo>
                  <a:cubicBezTo>
                    <a:pt x="23200" y="6897"/>
                    <a:pt x="23100" y="6797"/>
                    <a:pt x="22999" y="6696"/>
                  </a:cubicBezTo>
                  <a:cubicBezTo>
                    <a:pt x="22899" y="6596"/>
                    <a:pt x="22815" y="6512"/>
                    <a:pt x="22715" y="6412"/>
                  </a:cubicBezTo>
                  <a:cubicBezTo>
                    <a:pt x="22664" y="6362"/>
                    <a:pt x="22614" y="6328"/>
                    <a:pt x="22564" y="6278"/>
                  </a:cubicBezTo>
                  <a:cubicBezTo>
                    <a:pt x="22447" y="6161"/>
                    <a:pt x="22330" y="6060"/>
                    <a:pt x="22212" y="5943"/>
                  </a:cubicBezTo>
                  <a:cubicBezTo>
                    <a:pt x="22129" y="5876"/>
                    <a:pt x="22045" y="5792"/>
                    <a:pt x="21961" y="5726"/>
                  </a:cubicBezTo>
                  <a:cubicBezTo>
                    <a:pt x="21911" y="5659"/>
                    <a:pt x="21844" y="5608"/>
                    <a:pt x="21777" y="5558"/>
                  </a:cubicBezTo>
                  <a:cubicBezTo>
                    <a:pt x="21660" y="5458"/>
                    <a:pt x="21543" y="5357"/>
                    <a:pt x="21426" y="5257"/>
                  </a:cubicBezTo>
                  <a:cubicBezTo>
                    <a:pt x="21359" y="5190"/>
                    <a:pt x="21275" y="5123"/>
                    <a:pt x="21208" y="5056"/>
                  </a:cubicBezTo>
                  <a:cubicBezTo>
                    <a:pt x="21141" y="5006"/>
                    <a:pt x="21057" y="4939"/>
                    <a:pt x="20974" y="4872"/>
                  </a:cubicBezTo>
                  <a:lnTo>
                    <a:pt x="20639" y="4587"/>
                  </a:lnTo>
                  <a:cubicBezTo>
                    <a:pt x="20572" y="4537"/>
                    <a:pt x="20522" y="4487"/>
                    <a:pt x="20455" y="4437"/>
                  </a:cubicBezTo>
                  <a:cubicBezTo>
                    <a:pt x="20354" y="4370"/>
                    <a:pt x="20254" y="4303"/>
                    <a:pt x="20170" y="4219"/>
                  </a:cubicBezTo>
                  <a:cubicBezTo>
                    <a:pt x="20053" y="4135"/>
                    <a:pt x="19953" y="4052"/>
                    <a:pt x="19836" y="3968"/>
                  </a:cubicBezTo>
                  <a:cubicBezTo>
                    <a:pt x="19802" y="3935"/>
                    <a:pt x="19752" y="3901"/>
                    <a:pt x="19718" y="3868"/>
                  </a:cubicBezTo>
                  <a:cubicBezTo>
                    <a:pt x="19584" y="3784"/>
                    <a:pt x="19451" y="3683"/>
                    <a:pt x="19317" y="3583"/>
                  </a:cubicBezTo>
                  <a:cubicBezTo>
                    <a:pt x="19216" y="3533"/>
                    <a:pt x="19132" y="3466"/>
                    <a:pt x="19049" y="3399"/>
                  </a:cubicBezTo>
                  <a:lnTo>
                    <a:pt x="18965" y="3349"/>
                  </a:lnTo>
                  <a:cubicBezTo>
                    <a:pt x="18731" y="3181"/>
                    <a:pt x="18496" y="3031"/>
                    <a:pt x="18245" y="2863"/>
                  </a:cubicBezTo>
                  <a:cubicBezTo>
                    <a:pt x="18229" y="2846"/>
                    <a:pt x="18212" y="2846"/>
                    <a:pt x="18195" y="2830"/>
                  </a:cubicBezTo>
                  <a:cubicBezTo>
                    <a:pt x="17978" y="2696"/>
                    <a:pt x="17760" y="2562"/>
                    <a:pt x="17526" y="2428"/>
                  </a:cubicBezTo>
                  <a:cubicBezTo>
                    <a:pt x="17475" y="2395"/>
                    <a:pt x="17425" y="2361"/>
                    <a:pt x="17358" y="2328"/>
                  </a:cubicBezTo>
                  <a:cubicBezTo>
                    <a:pt x="17174" y="2227"/>
                    <a:pt x="17007" y="2127"/>
                    <a:pt x="16823" y="2026"/>
                  </a:cubicBezTo>
                  <a:cubicBezTo>
                    <a:pt x="16756" y="1993"/>
                    <a:pt x="16689" y="1959"/>
                    <a:pt x="16622" y="1926"/>
                  </a:cubicBezTo>
                  <a:cubicBezTo>
                    <a:pt x="16521" y="1876"/>
                    <a:pt x="16438" y="1825"/>
                    <a:pt x="16337" y="1775"/>
                  </a:cubicBezTo>
                  <a:cubicBezTo>
                    <a:pt x="16270" y="1742"/>
                    <a:pt x="16187" y="1708"/>
                    <a:pt x="16120" y="1658"/>
                  </a:cubicBezTo>
                  <a:cubicBezTo>
                    <a:pt x="16002" y="1608"/>
                    <a:pt x="15902" y="1558"/>
                    <a:pt x="15785" y="1507"/>
                  </a:cubicBezTo>
                  <a:cubicBezTo>
                    <a:pt x="15701" y="1474"/>
                    <a:pt x="15617" y="1424"/>
                    <a:pt x="15534" y="1390"/>
                  </a:cubicBezTo>
                  <a:cubicBezTo>
                    <a:pt x="15500" y="1374"/>
                    <a:pt x="15467" y="1357"/>
                    <a:pt x="15433" y="1340"/>
                  </a:cubicBezTo>
                  <a:cubicBezTo>
                    <a:pt x="15199" y="1240"/>
                    <a:pt x="14981" y="1139"/>
                    <a:pt x="14747" y="1055"/>
                  </a:cubicBezTo>
                  <a:cubicBezTo>
                    <a:pt x="14529" y="955"/>
                    <a:pt x="14295" y="871"/>
                    <a:pt x="14061" y="788"/>
                  </a:cubicBezTo>
                  <a:cubicBezTo>
                    <a:pt x="14044" y="788"/>
                    <a:pt x="14010" y="771"/>
                    <a:pt x="13977" y="771"/>
                  </a:cubicBezTo>
                  <a:cubicBezTo>
                    <a:pt x="13893" y="737"/>
                    <a:pt x="13810" y="704"/>
                    <a:pt x="13726" y="687"/>
                  </a:cubicBezTo>
                  <a:cubicBezTo>
                    <a:pt x="13626" y="654"/>
                    <a:pt x="13508" y="604"/>
                    <a:pt x="13391" y="570"/>
                  </a:cubicBezTo>
                  <a:cubicBezTo>
                    <a:pt x="13324" y="553"/>
                    <a:pt x="13274" y="537"/>
                    <a:pt x="13207" y="520"/>
                  </a:cubicBezTo>
                  <a:cubicBezTo>
                    <a:pt x="13107" y="486"/>
                    <a:pt x="13006" y="470"/>
                    <a:pt x="12906" y="436"/>
                  </a:cubicBezTo>
                  <a:cubicBezTo>
                    <a:pt x="12839" y="419"/>
                    <a:pt x="12755" y="403"/>
                    <a:pt x="12688" y="369"/>
                  </a:cubicBezTo>
                  <a:cubicBezTo>
                    <a:pt x="12604" y="352"/>
                    <a:pt x="12521" y="336"/>
                    <a:pt x="12437" y="319"/>
                  </a:cubicBezTo>
                  <a:cubicBezTo>
                    <a:pt x="12337" y="302"/>
                    <a:pt x="12236" y="285"/>
                    <a:pt x="12136" y="252"/>
                  </a:cubicBezTo>
                  <a:cubicBezTo>
                    <a:pt x="12086" y="252"/>
                    <a:pt x="12035" y="235"/>
                    <a:pt x="11985" y="219"/>
                  </a:cubicBezTo>
                  <a:cubicBezTo>
                    <a:pt x="11885" y="202"/>
                    <a:pt x="11801" y="185"/>
                    <a:pt x="11701" y="168"/>
                  </a:cubicBezTo>
                  <a:cubicBezTo>
                    <a:pt x="11583" y="152"/>
                    <a:pt x="11466" y="135"/>
                    <a:pt x="11366" y="118"/>
                  </a:cubicBezTo>
                  <a:cubicBezTo>
                    <a:pt x="11316" y="118"/>
                    <a:pt x="11282" y="101"/>
                    <a:pt x="11232" y="101"/>
                  </a:cubicBezTo>
                  <a:cubicBezTo>
                    <a:pt x="11148" y="85"/>
                    <a:pt x="11048" y="85"/>
                    <a:pt x="10964" y="68"/>
                  </a:cubicBezTo>
                  <a:cubicBezTo>
                    <a:pt x="10830" y="51"/>
                    <a:pt x="10713" y="34"/>
                    <a:pt x="10596" y="34"/>
                  </a:cubicBezTo>
                  <a:cubicBezTo>
                    <a:pt x="10562" y="34"/>
                    <a:pt x="10512" y="18"/>
                    <a:pt x="10479" y="18"/>
                  </a:cubicBezTo>
                  <a:lnTo>
                    <a:pt x="10244" y="18"/>
                  </a:lnTo>
                  <a:cubicBezTo>
                    <a:pt x="10094" y="1"/>
                    <a:pt x="9943" y="1"/>
                    <a:pt x="9809" y="1"/>
                  </a:cubicBezTo>
                  <a:close/>
                </a:path>
              </a:pathLst>
            </a:custGeom>
            <a:solidFill>
              <a:srgbClr val="220B4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71" name="Google Shape;4571;p39"/>
            <p:cNvSpPr/>
            <p:nvPr/>
          </p:nvSpPr>
          <p:spPr>
            <a:xfrm>
              <a:off x="21013675" y="3662725"/>
              <a:ext cx="852000" cy="1094150"/>
            </a:xfrm>
            <a:custGeom>
              <a:avLst/>
              <a:gdLst/>
              <a:ahLst/>
              <a:cxnLst/>
              <a:rect l="l" t="t" r="r" b="b"/>
              <a:pathLst>
                <a:path w="34080" h="43766" extrusionOk="0">
                  <a:moveTo>
                    <a:pt x="9475" y="1"/>
                  </a:moveTo>
                  <a:cubicBezTo>
                    <a:pt x="3895" y="1"/>
                    <a:pt x="57" y="4420"/>
                    <a:pt x="34" y="12056"/>
                  </a:cubicBezTo>
                  <a:cubicBezTo>
                    <a:pt x="0" y="22852"/>
                    <a:pt x="7600" y="36009"/>
                    <a:pt x="16990" y="41432"/>
                  </a:cubicBezTo>
                  <a:cubicBezTo>
                    <a:pt x="19731" y="43015"/>
                    <a:pt x="22324" y="43766"/>
                    <a:pt x="24622" y="43766"/>
                  </a:cubicBezTo>
                  <a:cubicBezTo>
                    <a:pt x="30196" y="43766"/>
                    <a:pt x="34035" y="39352"/>
                    <a:pt x="34046" y="31707"/>
                  </a:cubicBezTo>
                  <a:cubicBezTo>
                    <a:pt x="34080" y="20911"/>
                    <a:pt x="26497" y="7771"/>
                    <a:pt x="17107" y="2331"/>
                  </a:cubicBezTo>
                  <a:cubicBezTo>
                    <a:pt x="14364" y="750"/>
                    <a:pt x="11772" y="1"/>
                    <a:pt x="9475" y="1"/>
                  </a:cubicBezTo>
                  <a:close/>
                </a:path>
              </a:pathLst>
            </a:custGeom>
            <a:solidFill>
              <a:srgbClr val="B32A9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72" name="Google Shape;4572;p39"/>
            <p:cNvSpPr/>
            <p:nvPr/>
          </p:nvSpPr>
          <p:spPr>
            <a:xfrm>
              <a:off x="21076450" y="3741650"/>
              <a:ext cx="727725" cy="934550"/>
            </a:xfrm>
            <a:custGeom>
              <a:avLst/>
              <a:gdLst/>
              <a:ahLst/>
              <a:cxnLst/>
              <a:rect l="l" t="t" r="r" b="b"/>
              <a:pathLst>
                <a:path w="29109" h="37382" extrusionOk="0">
                  <a:moveTo>
                    <a:pt x="8088" y="1"/>
                  </a:moveTo>
                  <a:cubicBezTo>
                    <a:pt x="3324" y="1"/>
                    <a:pt x="40" y="3771"/>
                    <a:pt x="17" y="10305"/>
                  </a:cubicBezTo>
                  <a:cubicBezTo>
                    <a:pt x="0" y="19528"/>
                    <a:pt x="6478" y="30760"/>
                    <a:pt x="14512" y="35396"/>
                  </a:cubicBezTo>
                  <a:cubicBezTo>
                    <a:pt x="16850" y="36743"/>
                    <a:pt x="19061" y="37381"/>
                    <a:pt x="21021" y="37381"/>
                  </a:cubicBezTo>
                  <a:cubicBezTo>
                    <a:pt x="25784" y="37381"/>
                    <a:pt x="29068" y="33611"/>
                    <a:pt x="29092" y="27077"/>
                  </a:cubicBezTo>
                  <a:cubicBezTo>
                    <a:pt x="29108" y="17854"/>
                    <a:pt x="22631" y="6623"/>
                    <a:pt x="14596" y="1986"/>
                  </a:cubicBezTo>
                  <a:cubicBezTo>
                    <a:pt x="12259" y="639"/>
                    <a:pt x="10048" y="1"/>
                    <a:pt x="8088" y="1"/>
                  </a:cubicBezTo>
                  <a:close/>
                </a:path>
              </a:pathLst>
            </a:custGeom>
            <a:solidFill>
              <a:srgbClr val="F0EE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73" name="Google Shape;4573;p39"/>
            <p:cNvSpPr/>
            <p:nvPr/>
          </p:nvSpPr>
          <p:spPr>
            <a:xfrm>
              <a:off x="21162225" y="3852125"/>
              <a:ext cx="555750" cy="713700"/>
            </a:xfrm>
            <a:custGeom>
              <a:avLst/>
              <a:gdLst/>
              <a:ahLst/>
              <a:cxnLst/>
              <a:rect l="l" t="t" r="r" b="b"/>
              <a:pathLst>
                <a:path w="22230" h="28548" extrusionOk="0">
                  <a:moveTo>
                    <a:pt x="6176" y="0"/>
                  </a:moveTo>
                  <a:cubicBezTo>
                    <a:pt x="2536" y="0"/>
                    <a:pt x="29" y="2881"/>
                    <a:pt x="17" y="7861"/>
                  </a:cubicBezTo>
                  <a:cubicBezTo>
                    <a:pt x="0" y="14908"/>
                    <a:pt x="4955" y="23478"/>
                    <a:pt x="11081" y="27027"/>
                  </a:cubicBezTo>
                  <a:cubicBezTo>
                    <a:pt x="12870" y="28058"/>
                    <a:pt x="14562" y="28547"/>
                    <a:pt x="16061" y="28547"/>
                  </a:cubicBezTo>
                  <a:cubicBezTo>
                    <a:pt x="19697" y="28547"/>
                    <a:pt x="22201" y="25672"/>
                    <a:pt x="22212" y="20683"/>
                  </a:cubicBezTo>
                  <a:cubicBezTo>
                    <a:pt x="22229" y="13636"/>
                    <a:pt x="17291" y="5066"/>
                    <a:pt x="11148" y="1517"/>
                  </a:cubicBezTo>
                  <a:cubicBezTo>
                    <a:pt x="9362" y="488"/>
                    <a:pt x="7673" y="0"/>
                    <a:pt x="6176" y="0"/>
                  </a:cubicBezTo>
                  <a:close/>
                </a:path>
              </a:pathLst>
            </a:custGeom>
            <a:solidFill>
              <a:srgbClr val="C864B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74" name="Google Shape;4574;p39"/>
            <p:cNvSpPr/>
            <p:nvPr/>
          </p:nvSpPr>
          <p:spPr>
            <a:xfrm>
              <a:off x="21248425" y="3962500"/>
              <a:ext cx="383750" cy="492850"/>
            </a:xfrm>
            <a:custGeom>
              <a:avLst/>
              <a:gdLst/>
              <a:ahLst/>
              <a:cxnLst/>
              <a:rect l="l" t="t" r="r" b="b"/>
              <a:pathLst>
                <a:path w="15350" h="19714" extrusionOk="0">
                  <a:moveTo>
                    <a:pt x="4258" y="1"/>
                  </a:moveTo>
                  <a:cubicBezTo>
                    <a:pt x="1746" y="1"/>
                    <a:pt x="17" y="1990"/>
                    <a:pt x="17" y="5438"/>
                  </a:cubicBezTo>
                  <a:cubicBezTo>
                    <a:pt x="1" y="10292"/>
                    <a:pt x="3415" y="16218"/>
                    <a:pt x="7650" y="18662"/>
                  </a:cubicBezTo>
                  <a:cubicBezTo>
                    <a:pt x="8887" y="19375"/>
                    <a:pt x="10055" y="19713"/>
                    <a:pt x="11089" y="19713"/>
                  </a:cubicBezTo>
                  <a:cubicBezTo>
                    <a:pt x="13598" y="19713"/>
                    <a:pt x="15321" y="17725"/>
                    <a:pt x="15333" y="14276"/>
                  </a:cubicBezTo>
                  <a:cubicBezTo>
                    <a:pt x="15350" y="9422"/>
                    <a:pt x="11935" y="3497"/>
                    <a:pt x="7700" y="1053"/>
                  </a:cubicBezTo>
                  <a:cubicBezTo>
                    <a:pt x="6464" y="339"/>
                    <a:pt x="5294" y="1"/>
                    <a:pt x="4258" y="1"/>
                  </a:cubicBezTo>
                  <a:close/>
                </a:path>
              </a:pathLst>
            </a:custGeom>
            <a:solidFill>
              <a:srgbClr val="F0EE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75" name="Google Shape;4575;p39"/>
            <p:cNvSpPr/>
            <p:nvPr/>
          </p:nvSpPr>
          <p:spPr>
            <a:xfrm>
              <a:off x="21367275" y="4115550"/>
              <a:ext cx="145650" cy="186975"/>
            </a:xfrm>
            <a:custGeom>
              <a:avLst/>
              <a:gdLst/>
              <a:ahLst/>
              <a:cxnLst/>
              <a:rect l="l" t="t" r="r" b="b"/>
              <a:pathLst>
                <a:path w="5826" h="7479" extrusionOk="0">
                  <a:moveTo>
                    <a:pt x="1622" y="1"/>
                  </a:moveTo>
                  <a:cubicBezTo>
                    <a:pt x="671" y="1"/>
                    <a:pt x="17" y="759"/>
                    <a:pt x="17" y="2061"/>
                  </a:cubicBezTo>
                  <a:cubicBezTo>
                    <a:pt x="0" y="3903"/>
                    <a:pt x="1306" y="6146"/>
                    <a:pt x="2913" y="7083"/>
                  </a:cubicBezTo>
                  <a:cubicBezTo>
                    <a:pt x="3381" y="7351"/>
                    <a:pt x="3824" y="7479"/>
                    <a:pt x="4216" y="7479"/>
                  </a:cubicBezTo>
                  <a:cubicBezTo>
                    <a:pt x="5170" y="7479"/>
                    <a:pt x="5825" y="6725"/>
                    <a:pt x="5825" y="5409"/>
                  </a:cubicBezTo>
                  <a:cubicBezTo>
                    <a:pt x="5825" y="3568"/>
                    <a:pt x="4536" y="1325"/>
                    <a:pt x="2930" y="404"/>
                  </a:cubicBezTo>
                  <a:cubicBezTo>
                    <a:pt x="2460" y="130"/>
                    <a:pt x="2015" y="1"/>
                    <a:pt x="1622" y="1"/>
                  </a:cubicBezTo>
                  <a:close/>
                </a:path>
              </a:pathLst>
            </a:custGeom>
            <a:solidFill>
              <a:srgbClr val="944CE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76" name="Google Shape;4576;p39"/>
            <p:cNvSpPr/>
            <p:nvPr/>
          </p:nvSpPr>
          <p:spPr>
            <a:xfrm>
              <a:off x="21347600" y="4218550"/>
              <a:ext cx="33075" cy="43125"/>
            </a:xfrm>
            <a:custGeom>
              <a:avLst/>
              <a:gdLst/>
              <a:ahLst/>
              <a:cxnLst/>
              <a:rect l="l" t="t" r="r" b="b"/>
              <a:pathLst>
                <a:path w="1323" h="1725" extrusionOk="0">
                  <a:moveTo>
                    <a:pt x="1" y="0"/>
                  </a:moveTo>
                  <a:lnTo>
                    <a:pt x="1" y="954"/>
                  </a:lnTo>
                  <a:lnTo>
                    <a:pt x="1323" y="1724"/>
                  </a:lnTo>
                  <a:lnTo>
                    <a:pt x="1323" y="770"/>
                  </a:lnTo>
                  <a:lnTo>
                    <a:pt x="1" y="0"/>
                  </a:lnTo>
                  <a:close/>
                </a:path>
              </a:pathLst>
            </a:custGeom>
            <a:solidFill>
              <a:srgbClr val="944CE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77" name="Google Shape;4577;p39"/>
            <p:cNvSpPr/>
            <p:nvPr/>
          </p:nvSpPr>
          <p:spPr>
            <a:xfrm>
              <a:off x="21380650" y="4237800"/>
              <a:ext cx="16775" cy="33075"/>
            </a:xfrm>
            <a:custGeom>
              <a:avLst/>
              <a:gdLst/>
              <a:ahLst/>
              <a:cxnLst/>
              <a:rect l="l" t="t" r="r" b="b"/>
              <a:pathLst>
                <a:path w="671" h="1323" extrusionOk="0">
                  <a:moveTo>
                    <a:pt x="1" y="0"/>
                  </a:moveTo>
                  <a:lnTo>
                    <a:pt x="1" y="954"/>
                  </a:lnTo>
                  <a:lnTo>
                    <a:pt x="654" y="1322"/>
                  </a:lnTo>
                  <a:lnTo>
                    <a:pt x="670" y="385"/>
                  </a:lnTo>
                  <a:lnTo>
                    <a:pt x="1" y="0"/>
                  </a:lnTo>
                  <a:close/>
                </a:path>
              </a:pathLst>
            </a:custGeom>
            <a:solidFill>
              <a:srgbClr val="4E3C6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78" name="Google Shape;4578;p39"/>
            <p:cNvSpPr/>
            <p:nvPr/>
          </p:nvSpPr>
          <p:spPr>
            <a:xfrm>
              <a:off x="20734975" y="4613150"/>
              <a:ext cx="15500" cy="23450"/>
            </a:xfrm>
            <a:custGeom>
              <a:avLst/>
              <a:gdLst/>
              <a:ahLst/>
              <a:cxnLst/>
              <a:rect l="l" t="t" r="r" b="b"/>
              <a:pathLst>
                <a:path w="620" h="938" extrusionOk="0">
                  <a:moveTo>
                    <a:pt x="0" y="1"/>
                  </a:moveTo>
                  <a:lnTo>
                    <a:pt x="0" y="938"/>
                  </a:lnTo>
                  <a:lnTo>
                    <a:pt x="620" y="938"/>
                  </a:lnTo>
                  <a:lnTo>
                    <a:pt x="620" y="1"/>
                  </a:lnTo>
                  <a:close/>
                </a:path>
              </a:pathLst>
            </a:custGeom>
            <a:solidFill>
              <a:srgbClr val="64548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79" name="Google Shape;4579;p39"/>
            <p:cNvSpPr/>
            <p:nvPr/>
          </p:nvSpPr>
          <p:spPr>
            <a:xfrm>
              <a:off x="20749200" y="4613150"/>
              <a:ext cx="1275" cy="34350"/>
            </a:xfrm>
            <a:custGeom>
              <a:avLst/>
              <a:gdLst/>
              <a:ahLst/>
              <a:cxnLst/>
              <a:rect l="l" t="t" r="r" b="b"/>
              <a:pathLst>
                <a:path w="51" h="1374" extrusionOk="0">
                  <a:moveTo>
                    <a:pt x="51" y="1"/>
                  </a:moveTo>
                  <a:lnTo>
                    <a:pt x="0" y="436"/>
                  </a:lnTo>
                  <a:lnTo>
                    <a:pt x="0" y="1373"/>
                  </a:lnTo>
                  <a:lnTo>
                    <a:pt x="51" y="938"/>
                  </a:lnTo>
                  <a:lnTo>
                    <a:pt x="51" y="1"/>
                  </a:lnTo>
                  <a:close/>
                </a:path>
              </a:pathLst>
            </a:custGeom>
            <a:solidFill>
              <a:srgbClr val="57467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80" name="Google Shape;4580;p39"/>
            <p:cNvSpPr/>
            <p:nvPr/>
          </p:nvSpPr>
          <p:spPr>
            <a:xfrm>
              <a:off x="20749200" y="4247425"/>
              <a:ext cx="648225" cy="400075"/>
            </a:xfrm>
            <a:custGeom>
              <a:avLst/>
              <a:gdLst/>
              <a:ahLst/>
              <a:cxnLst/>
              <a:rect l="l" t="t" r="r" b="b"/>
              <a:pathLst>
                <a:path w="25929" h="16003" extrusionOk="0">
                  <a:moveTo>
                    <a:pt x="25928" y="0"/>
                  </a:moveTo>
                  <a:lnTo>
                    <a:pt x="0" y="15065"/>
                  </a:lnTo>
                  <a:lnTo>
                    <a:pt x="0" y="16002"/>
                  </a:lnTo>
                  <a:lnTo>
                    <a:pt x="25912" y="937"/>
                  </a:lnTo>
                  <a:lnTo>
                    <a:pt x="25928" y="0"/>
                  </a:lnTo>
                  <a:close/>
                </a:path>
              </a:pathLst>
            </a:custGeom>
            <a:solidFill>
              <a:srgbClr val="944CE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81" name="Google Shape;4581;p39"/>
            <p:cNvSpPr/>
            <p:nvPr/>
          </p:nvSpPr>
          <p:spPr>
            <a:xfrm>
              <a:off x="21396975" y="4247425"/>
              <a:ext cx="33500" cy="42700"/>
            </a:xfrm>
            <a:custGeom>
              <a:avLst/>
              <a:gdLst/>
              <a:ahLst/>
              <a:cxnLst/>
              <a:rect l="l" t="t" r="r" b="b"/>
              <a:pathLst>
                <a:path w="1340" h="1708" extrusionOk="0">
                  <a:moveTo>
                    <a:pt x="17" y="0"/>
                  </a:moveTo>
                  <a:lnTo>
                    <a:pt x="1" y="937"/>
                  </a:lnTo>
                  <a:lnTo>
                    <a:pt x="1323" y="1707"/>
                  </a:lnTo>
                  <a:lnTo>
                    <a:pt x="1340" y="753"/>
                  </a:lnTo>
                  <a:lnTo>
                    <a:pt x="17" y="0"/>
                  </a:lnTo>
                  <a:close/>
                </a:path>
              </a:pathLst>
            </a:custGeom>
            <a:solidFill>
              <a:srgbClr val="944CE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82" name="Google Shape;4582;p39"/>
            <p:cNvSpPr/>
            <p:nvPr/>
          </p:nvSpPr>
          <p:spPr>
            <a:xfrm>
              <a:off x="21430050" y="4187575"/>
              <a:ext cx="36850" cy="102550"/>
            </a:xfrm>
            <a:custGeom>
              <a:avLst/>
              <a:gdLst/>
              <a:ahLst/>
              <a:cxnLst/>
              <a:rect l="l" t="t" r="r" b="b"/>
              <a:pathLst>
                <a:path w="1474" h="4102" extrusionOk="0">
                  <a:moveTo>
                    <a:pt x="1473" y="1"/>
                  </a:moveTo>
                  <a:lnTo>
                    <a:pt x="17" y="3147"/>
                  </a:lnTo>
                  <a:lnTo>
                    <a:pt x="0" y="4101"/>
                  </a:lnTo>
                  <a:lnTo>
                    <a:pt x="1473" y="955"/>
                  </a:lnTo>
                  <a:lnTo>
                    <a:pt x="1473" y="1"/>
                  </a:lnTo>
                  <a:close/>
                </a:path>
              </a:pathLst>
            </a:custGeom>
            <a:solidFill>
              <a:srgbClr val="944CE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83" name="Google Shape;4583;p39"/>
            <p:cNvSpPr/>
            <p:nvPr/>
          </p:nvSpPr>
          <p:spPr>
            <a:xfrm>
              <a:off x="20721150" y="4621100"/>
              <a:ext cx="14675" cy="23875"/>
            </a:xfrm>
            <a:custGeom>
              <a:avLst/>
              <a:gdLst/>
              <a:ahLst/>
              <a:cxnLst/>
              <a:rect l="l" t="t" r="r" b="b"/>
              <a:pathLst>
                <a:path w="587" h="955" extrusionOk="0">
                  <a:moveTo>
                    <a:pt x="1" y="1"/>
                  </a:moveTo>
                  <a:lnTo>
                    <a:pt x="1" y="955"/>
                  </a:lnTo>
                  <a:lnTo>
                    <a:pt x="587" y="955"/>
                  </a:lnTo>
                  <a:lnTo>
                    <a:pt x="587" y="1"/>
                  </a:lnTo>
                  <a:close/>
                </a:path>
              </a:pathLst>
            </a:custGeom>
            <a:solidFill>
              <a:srgbClr val="64548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84" name="Google Shape;4584;p39"/>
            <p:cNvSpPr/>
            <p:nvPr/>
          </p:nvSpPr>
          <p:spPr>
            <a:xfrm>
              <a:off x="20655875" y="4613150"/>
              <a:ext cx="25" cy="31825"/>
            </a:xfrm>
            <a:custGeom>
              <a:avLst/>
              <a:gdLst/>
              <a:ahLst/>
              <a:cxnLst/>
              <a:rect l="l" t="t" r="r" b="b"/>
              <a:pathLst>
                <a:path w="1" h="1273" extrusionOk="0">
                  <a:moveTo>
                    <a:pt x="1" y="319"/>
                  </a:moveTo>
                  <a:lnTo>
                    <a:pt x="1" y="1273"/>
                  </a:lnTo>
                  <a:lnTo>
                    <a:pt x="1" y="938"/>
                  </a:lnTo>
                  <a:lnTo>
                    <a:pt x="1" y="1"/>
                  </a:lnTo>
                  <a:close/>
                </a:path>
              </a:pathLst>
            </a:custGeom>
            <a:solidFill>
              <a:srgbClr val="4A37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85" name="Google Shape;4585;p39"/>
            <p:cNvSpPr/>
            <p:nvPr/>
          </p:nvSpPr>
          <p:spPr>
            <a:xfrm>
              <a:off x="20655875" y="4621100"/>
              <a:ext cx="65300" cy="23875"/>
            </a:xfrm>
            <a:custGeom>
              <a:avLst/>
              <a:gdLst/>
              <a:ahLst/>
              <a:cxnLst/>
              <a:rect l="l" t="t" r="r" b="b"/>
              <a:pathLst>
                <a:path w="2612" h="955" extrusionOk="0">
                  <a:moveTo>
                    <a:pt x="1" y="1"/>
                  </a:moveTo>
                  <a:lnTo>
                    <a:pt x="1" y="955"/>
                  </a:lnTo>
                  <a:lnTo>
                    <a:pt x="2612" y="955"/>
                  </a:lnTo>
                  <a:lnTo>
                    <a:pt x="2612" y="1"/>
                  </a:lnTo>
                  <a:close/>
                </a:path>
              </a:pathLst>
            </a:custGeom>
            <a:solidFill>
              <a:srgbClr val="944CE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86" name="Google Shape;4586;p39"/>
            <p:cNvSpPr/>
            <p:nvPr/>
          </p:nvSpPr>
          <p:spPr>
            <a:xfrm>
              <a:off x="20734125" y="4621100"/>
              <a:ext cx="1700" cy="35175"/>
            </a:xfrm>
            <a:custGeom>
              <a:avLst/>
              <a:gdLst/>
              <a:ahLst/>
              <a:cxnLst/>
              <a:rect l="l" t="t" r="r" b="b"/>
              <a:pathLst>
                <a:path w="68" h="1407" extrusionOk="0">
                  <a:moveTo>
                    <a:pt x="68" y="1"/>
                  </a:moveTo>
                  <a:lnTo>
                    <a:pt x="1" y="453"/>
                  </a:lnTo>
                  <a:lnTo>
                    <a:pt x="1" y="1407"/>
                  </a:lnTo>
                  <a:lnTo>
                    <a:pt x="68" y="955"/>
                  </a:lnTo>
                  <a:lnTo>
                    <a:pt x="68" y="1"/>
                  </a:lnTo>
                  <a:close/>
                </a:path>
              </a:pathLst>
            </a:custGeom>
            <a:solidFill>
              <a:srgbClr val="57467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87" name="Google Shape;4587;p39"/>
            <p:cNvSpPr/>
            <p:nvPr/>
          </p:nvSpPr>
          <p:spPr>
            <a:xfrm>
              <a:off x="20685600" y="4641600"/>
              <a:ext cx="15925" cy="23875"/>
            </a:xfrm>
            <a:custGeom>
              <a:avLst/>
              <a:gdLst/>
              <a:ahLst/>
              <a:cxnLst/>
              <a:rect l="l" t="t" r="r" b="b"/>
              <a:pathLst>
                <a:path w="637" h="955" extrusionOk="0">
                  <a:moveTo>
                    <a:pt x="0" y="1"/>
                  </a:moveTo>
                  <a:lnTo>
                    <a:pt x="0" y="955"/>
                  </a:lnTo>
                  <a:lnTo>
                    <a:pt x="620" y="955"/>
                  </a:lnTo>
                  <a:lnTo>
                    <a:pt x="636" y="1"/>
                  </a:lnTo>
                  <a:close/>
                </a:path>
              </a:pathLst>
            </a:custGeom>
            <a:solidFill>
              <a:srgbClr val="64548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88" name="Google Shape;4588;p39"/>
            <p:cNvSpPr/>
            <p:nvPr/>
          </p:nvSpPr>
          <p:spPr>
            <a:xfrm>
              <a:off x="20671775" y="4649550"/>
              <a:ext cx="14675" cy="23875"/>
            </a:xfrm>
            <a:custGeom>
              <a:avLst/>
              <a:gdLst/>
              <a:ahLst/>
              <a:cxnLst/>
              <a:rect l="l" t="t" r="r" b="b"/>
              <a:pathLst>
                <a:path w="587" h="955" extrusionOk="0">
                  <a:moveTo>
                    <a:pt x="1" y="1"/>
                  </a:moveTo>
                  <a:lnTo>
                    <a:pt x="1" y="955"/>
                  </a:lnTo>
                  <a:lnTo>
                    <a:pt x="587" y="955"/>
                  </a:lnTo>
                  <a:lnTo>
                    <a:pt x="587" y="1"/>
                  </a:lnTo>
                  <a:close/>
                </a:path>
              </a:pathLst>
            </a:custGeom>
            <a:solidFill>
              <a:srgbClr val="64548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89" name="Google Shape;4589;p39"/>
            <p:cNvSpPr/>
            <p:nvPr/>
          </p:nvSpPr>
          <p:spPr>
            <a:xfrm>
              <a:off x="20606500" y="4649550"/>
              <a:ext cx="65300" cy="23875"/>
            </a:xfrm>
            <a:custGeom>
              <a:avLst/>
              <a:gdLst/>
              <a:ahLst/>
              <a:cxnLst/>
              <a:rect l="l" t="t" r="r" b="b"/>
              <a:pathLst>
                <a:path w="2612" h="955" extrusionOk="0">
                  <a:moveTo>
                    <a:pt x="1" y="1"/>
                  </a:moveTo>
                  <a:lnTo>
                    <a:pt x="1" y="955"/>
                  </a:lnTo>
                  <a:lnTo>
                    <a:pt x="2612" y="955"/>
                  </a:lnTo>
                  <a:lnTo>
                    <a:pt x="2612" y="1"/>
                  </a:lnTo>
                  <a:close/>
                </a:path>
              </a:pathLst>
            </a:custGeom>
            <a:solidFill>
              <a:srgbClr val="944CE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90" name="Google Shape;4590;p39"/>
            <p:cNvSpPr/>
            <p:nvPr/>
          </p:nvSpPr>
          <p:spPr>
            <a:xfrm>
              <a:off x="20606500" y="4641600"/>
              <a:ext cx="25" cy="31825"/>
            </a:xfrm>
            <a:custGeom>
              <a:avLst/>
              <a:gdLst/>
              <a:ahLst/>
              <a:cxnLst/>
              <a:rect l="l" t="t" r="r" b="b"/>
              <a:pathLst>
                <a:path w="1" h="1273" extrusionOk="0">
                  <a:moveTo>
                    <a:pt x="1" y="319"/>
                  </a:moveTo>
                  <a:lnTo>
                    <a:pt x="1" y="1273"/>
                  </a:lnTo>
                  <a:lnTo>
                    <a:pt x="1" y="955"/>
                  </a:lnTo>
                  <a:lnTo>
                    <a:pt x="1" y="1"/>
                  </a:lnTo>
                  <a:close/>
                </a:path>
              </a:pathLst>
            </a:custGeom>
            <a:solidFill>
              <a:srgbClr val="4A37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91" name="Google Shape;4591;p39"/>
            <p:cNvSpPr/>
            <p:nvPr/>
          </p:nvSpPr>
          <p:spPr>
            <a:xfrm>
              <a:off x="20699825" y="4641600"/>
              <a:ext cx="1700" cy="34775"/>
            </a:xfrm>
            <a:custGeom>
              <a:avLst/>
              <a:gdLst/>
              <a:ahLst/>
              <a:cxnLst/>
              <a:rect l="l" t="t" r="r" b="b"/>
              <a:pathLst>
                <a:path w="68" h="1391" extrusionOk="0">
                  <a:moveTo>
                    <a:pt x="67" y="1"/>
                  </a:moveTo>
                  <a:lnTo>
                    <a:pt x="0" y="436"/>
                  </a:lnTo>
                  <a:lnTo>
                    <a:pt x="0" y="1390"/>
                  </a:lnTo>
                  <a:lnTo>
                    <a:pt x="51" y="955"/>
                  </a:lnTo>
                  <a:lnTo>
                    <a:pt x="67" y="1"/>
                  </a:lnTo>
                  <a:close/>
                </a:path>
              </a:pathLst>
            </a:custGeom>
            <a:solidFill>
              <a:srgbClr val="57467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92" name="Google Shape;4592;p39"/>
            <p:cNvSpPr/>
            <p:nvPr/>
          </p:nvSpPr>
          <p:spPr>
            <a:xfrm>
              <a:off x="20699825" y="4632400"/>
              <a:ext cx="34325" cy="43975"/>
            </a:xfrm>
            <a:custGeom>
              <a:avLst/>
              <a:gdLst/>
              <a:ahLst/>
              <a:cxnLst/>
              <a:rect l="l" t="t" r="r" b="b"/>
              <a:pathLst>
                <a:path w="1373" h="1759" extrusionOk="0">
                  <a:moveTo>
                    <a:pt x="1373" y="1"/>
                  </a:moveTo>
                  <a:lnTo>
                    <a:pt x="0" y="804"/>
                  </a:lnTo>
                  <a:lnTo>
                    <a:pt x="0" y="1758"/>
                  </a:lnTo>
                  <a:lnTo>
                    <a:pt x="1373" y="955"/>
                  </a:lnTo>
                  <a:lnTo>
                    <a:pt x="1373" y="1"/>
                  </a:lnTo>
                  <a:close/>
                </a:path>
              </a:pathLst>
            </a:custGeom>
            <a:solidFill>
              <a:srgbClr val="944CE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93" name="Google Shape;4593;p39"/>
            <p:cNvSpPr/>
            <p:nvPr/>
          </p:nvSpPr>
          <p:spPr>
            <a:xfrm>
              <a:off x="20684750" y="4649550"/>
              <a:ext cx="1700" cy="35175"/>
            </a:xfrm>
            <a:custGeom>
              <a:avLst/>
              <a:gdLst/>
              <a:ahLst/>
              <a:cxnLst/>
              <a:rect l="l" t="t" r="r" b="b"/>
              <a:pathLst>
                <a:path w="68" h="1407" extrusionOk="0">
                  <a:moveTo>
                    <a:pt x="68" y="1"/>
                  </a:moveTo>
                  <a:lnTo>
                    <a:pt x="17" y="470"/>
                  </a:lnTo>
                  <a:lnTo>
                    <a:pt x="1" y="1407"/>
                  </a:lnTo>
                  <a:lnTo>
                    <a:pt x="68" y="955"/>
                  </a:lnTo>
                  <a:lnTo>
                    <a:pt x="68" y="1"/>
                  </a:lnTo>
                  <a:close/>
                </a:path>
              </a:pathLst>
            </a:custGeom>
            <a:solidFill>
              <a:srgbClr val="57467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94" name="Google Shape;4594;p39"/>
            <p:cNvSpPr/>
            <p:nvPr/>
          </p:nvSpPr>
          <p:spPr>
            <a:xfrm>
              <a:off x="20743750" y="4624025"/>
              <a:ext cx="5475" cy="69075"/>
            </a:xfrm>
            <a:custGeom>
              <a:avLst/>
              <a:gdLst/>
              <a:ahLst/>
              <a:cxnLst/>
              <a:rect l="l" t="t" r="r" b="b"/>
              <a:pathLst>
                <a:path w="219" h="2763" extrusionOk="0">
                  <a:moveTo>
                    <a:pt x="218" y="1"/>
                  </a:moveTo>
                  <a:lnTo>
                    <a:pt x="1" y="1809"/>
                  </a:lnTo>
                  <a:lnTo>
                    <a:pt x="1" y="2763"/>
                  </a:lnTo>
                  <a:lnTo>
                    <a:pt x="218" y="938"/>
                  </a:lnTo>
                  <a:lnTo>
                    <a:pt x="218" y="1"/>
                  </a:lnTo>
                  <a:close/>
                </a:path>
              </a:pathLst>
            </a:custGeom>
            <a:solidFill>
              <a:srgbClr val="4330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95" name="Google Shape;4595;p39"/>
            <p:cNvSpPr/>
            <p:nvPr/>
          </p:nvSpPr>
          <p:spPr>
            <a:xfrm>
              <a:off x="20729950" y="4668800"/>
              <a:ext cx="13825" cy="24300"/>
            </a:xfrm>
            <a:custGeom>
              <a:avLst/>
              <a:gdLst/>
              <a:ahLst/>
              <a:cxnLst/>
              <a:rect l="l" t="t" r="r" b="b"/>
              <a:pathLst>
                <a:path w="553" h="972" extrusionOk="0">
                  <a:moveTo>
                    <a:pt x="0" y="1"/>
                  </a:moveTo>
                  <a:lnTo>
                    <a:pt x="0" y="955"/>
                  </a:lnTo>
                  <a:lnTo>
                    <a:pt x="553" y="972"/>
                  </a:lnTo>
                  <a:lnTo>
                    <a:pt x="553" y="18"/>
                  </a:lnTo>
                  <a:lnTo>
                    <a:pt x="0" y="1"/>
                  </a:lnTo>
                  <a:close/>
                </a:path>
              </a:pathLst>
            </a:custGeom>
            <a:solidFill>
              <a:srgbClr val="944CE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96" name="Google Shape;4596;p39"/>
            <p:cNvSpPr/>
            <p:nvPr/>
          </p:nvSpPr>
          <p:spPr>
            <a:xfrm>
              <a:off x="20650450" y="4661275"/>
              <a:ext cx="34750" cy="43550"/>
            </a:xfrm>
            <a:custGeom>
              <a:avLst/>
              <a:gdLst/>
              <a:ahLst/>
              <a:cxnLst/>
              <a:rect l="l" t="t" r="r" b="b"/>
              <a:pathLst>
                <a:path w="1390" h="1742" extrusionOk="0">
                  <a:moveTo>
                    <a:pt x="1389" y="1"/>
                  </a:moveTo>
                  <a:lnTo>
                    <a:pt x="17" y="787"/>
                  </a:lnTo>
                  <a:lnTo>
                    <a:pt x="0" y="1741"/>
                  </a:lnTo>
                  <a:lnTo>
                    <a:pt x="1373" y="938"/>
                  </a:lnTo>
                  <a:lnTo>
                    <a:pt x="1389" y="1"/>
                  </a:lnTo>
                  <a:close/>
                </a:path>
              </a:pathLst>
            </a:custGeom>
            <a:solidFill>
              <a:srgbClr val="944CE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97" name="Google Shape;4597;p39"/>
            <p:cNvSpPr/>
            <p:nvPr/>
          </p:nvSpPr>
          <p:spPr>
            <a:xfrm>
              <a:off x="20734975" y="4187575"/>
              <a:ext cx="731925" cy="436475"/>
            </a:xfrm>
            <a:custGeom>
              <a:avLst/>
              <a:gdLst/>
              <a:ahLst/>
              <a:cxnLst/>
              <a:rect l="l" t="t" r="r" b="b"/>
              <a:pathLst>
                <a:path w="29277" h="17459" extrusionOk="0">
                  <a:moveTo>
                    <a:pt x="29276" y="1"/>
                  </a:moveTo>
                  <a:lnTo>
                    <a:pt x="24506" y="1239"/>
                  </a:lnTo>
                  <a:lnTo>
                    <a:pt x="25828" y="2009"/>
                  </a:lnTo>
                  <a:lnTo>
                    <a:pt x="0" y="17024"/>
                  </a:lnTo>
                  <a:lnTo>
                    <a:pt x="620" y="17024"/>
                  </a:lnTo>
                  <a:lnTo>
                    <a:pt x="569" y="17459"/>
                  </a:lnTo>
                  <a:lnTo>
                    <a:pt x="26497" y="2394"/>
                  </a:lnTo>
                  <a:lnTo>
                    <a:pt x="27820" y="3147"/>
                  </a:lnTo>
                  <a:lnTo>
                    <a:pt x="29276" y="1"/>
                  </a:lnTo>
                  <a:close/>
                </a:path>
              </a:pathLst>
            </a:custGeom>
            <a:solidFill>
              <a:srgbClr val="F0EE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98" name="Google Shape;4598;p39"/>
            <p:cNvSpPr/>
            <p:nvPr/>
          </p:nvSpPr>
          <p:spPr>
            <a:xfrm>
              <a:off x="20606500" y="4613150"/>
              <a:ext cx="143975" cy="84975"/>
            </a:xfrm>
            <a:custGeom>
              <a:avLst/>
              <a:gdLst/>
              <a:ahLst/>
              <a:cxnLst/>
              <a:rect l="l" t="t" r="r" b="b"/>
              <a:pathLst>
                <a:path w="5759" h="3399" extrusionOk="0">
                  <a:moveTo>
                    <a:pt x="1976" y="1"/>
                  </a:moveTo>
                  <a:lnTo>
                    <a:pt x="1976" y="319"/>
                  </a:lnTo>
                  <a:lnTo>
                    <a:pt x="4587" y="319"/>
                  </a:lnTo>
                  <a:lnTo>
                    <a:pt x="3164" y="1139"/>
                  </a:lnTo>
                  <a:lnTo>
                    <a:pt x="1" y="1139"/>
                  </a:lnTo>
                  <a:lnTo>
                    <a:pt x="1" y="1457"/>
                  </a:lnTo>
                  <a:lnTo>
                    <a:pt x="2612" y="1457"/>
                  </a:lnTo>
                  <a:lnTo>
                    <a:pt x="1105" y="2344"/>
                  </a:lnTo>
                  <a:lnTo>
                    <a:pt x="1775" y="2712"/>
                  </a:lnTo>
                  <a:lnTo>
                    <a:pt x="3147" y="1926"/>
                  </a:lnTo>
                  <a:lnTo>
                    <a:pt x="2963" y="3365"/>
                  </a:lnTo>
                  <a:lnTo>
                    <a:pt x="3516" y="3399"/>
                  </a:lnTo>
                  <a:lnTo>
                    <a:pt x="3733" y="1574"/>
                  </a:lnTo>
                  <a:lnTo>
                    <a:pt x="5106" y="771"/>
                  </a:lnTo>
                  <a:lnTo>
                    <a:pt x="4938" y="2227"/>
                  </a:lnTo>
                  <a:lnTo>
                    <a:pt x="5491" y="2244"/>
                  </a:lnTo>
                  <a:lnTo>
                    <a:pt x="5708" y="436"/>
                  </a:lnTo>
                  <a:lnTo>
                    <a:pt x="5759" y="1"/>
                  </a:lnTo>
                  <a:close/>
                </a:path>
              </a:pathLst>
            </a:custGeom>
            <a:solidFill>
              <a:srgbClr val="F0EE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99" name="Google Shape;4599;p39"/>
            <p:cNvSpPr/>
            <p:nvPr/>
          </p:nvSpPr>
          <p:spPr>
            <a:xfrm>
              <a:off x="20634125" y="4671750"/>
              <a:ext cx="16750" cy="33075"/>
            </a:xfrm>
            <a:custGeom>
              <a:avLst/>
              <a:gdLst/>
              <a:ahLst/>
              <a:cxnLst/>
              <a:rect l="l" t="t" r="r" b="b"/>
              <a:pathLst>
                <a:path w="670" h="1323" extrusionOk="0">
                  <a:moveTo>
                    <a:pt x="0" y="0"/>
                  </a:moveTo>
                  <a:lnTo>
                    <a:pt x="0" y="937"/>
                  </a:lnTo>
                  <a:lnTo>
                    <a:pt x="653" y="1322"/>
                  </a:lnTo>
                  <a:lnTo>
                    <a:pt x="670" y="368"/>
                  </a:lnTo>
                  <a:lnTo>
                    <a:pt x="0" y="0"/>
                  </a:lnTo>
                  <a:close/>
                </a:path>
              </a:pathLst>
            </a:custGeom>
            <a:solidFill>
              <a:srgbClr val="944CE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00" name="Google Shape;4600;p39"/>
            <p:cNvSpPr/>
            <p:nvPr/>
          </p:nvSpPr>
          <p:spPr>
            <a:xfrm>
              <a:off x="20680575" y="4697275"/>
              <a:ext cx="13825" cy="24275"/>
            </a:xfrm>
            <a:custGeom>
              <a:avLst/>
              <a:gdLst/>
              <a:ahLst/>
              <a:cxnLst/>
              <a:rect l="l" t="t" r="r" b="b"/>
              <a:pathLst>
                <a:path w="553" h="971" extrusionOk="0">
                  <a:moveTo>
                    <a:pt x="0" y="0"/>
                  </a:moveTo>
                  <a:lnTo>
                    <a:pt x="0" y="954"/>
                  </a:lnTo>
                  <a:lnTo>
                    <a:pt x="553" y="971"/>
                  </a:lnTo>
                  <a:lnTo>
                    <a:pt x="553" y="34"/>
                  </a:lnTo>
                  <a:lnTo>
                    <a:pt x="0" y="0"/>
                  </a:lnTo>
                  <a:close/>
                </a:path>
              </a:pathLst>
            </a:custGeom>
            <a:solidFill>
              <a:srgbClr val="944CE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01" name="Google Shape;4601;p39"/>
            <p:cNvSpPr/>
            <p:nvPr/>
          </p:nvSpPr>
          <p:spPr>
            <a:xfrm>
              <a:off x="20694375" y="4652500"/>
              <a:ext cx="5475" cy="69050"/>
            </a:xfrm>
            <a:custGeom>
              <a:avLst/>
              <a:gdLst/>
              <a:ahLst/>
              <a:cxnLst/>
              <a:rect l="l" t="t" r="r" b="b"/>
              <a:pathLst>
                <a:path w="219" h="2762" extrusionOk="0">
                  <a:moveTo>
                    <a:pt x="218" y="0"/>
                  </a:moveTo>
                  <a:lnTo>
                    <a:pt x="1" y="1825"/>
                  </a:lnTo>
                  <a:lnTo>
                    <a:pt x="1" y="2762"/>
                  </a:lnTo>
                  <a:lnTo>
                    <a:pt x="218" y="954"/>
                  </a:lnTo>
                  <a:lnTo>
                    <a:pt x="218" y="0"/>
                  </a:lnTo>
                  <a:close/>
                </a:path>
              </a:pathLst>
            </a:custGeom>
            <a:solidFill>
              <a:srgbClr val="944CE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02" name="Google Shape;4602;p39"/>
            <p:cNvSpPr/>
            <p:nvPr/>
          </p:nvSpPr>
          <p:spPr>
            <a:xfrm>
              <a:off x="20365050" y="4767575"/>
              <a:ext cx="221800" cy="350275"/>
            </a:xfrm>
            <a:custGeom>
              <a:avLst/>
              <a:gdLst/>
              <a:ahLst/>
              <a:cxnLst/>
              <a:rect l="l" t="t" r="r" b="b"/>
              <a:pathLst>
                <a:path w="8872" h="14011" extrusionOk="0">
                  <a:moveTo>
                    <a:pt x="4436" y="0"/>
                  </a:moveTo>
                  <a:cubicBezTo>
                    <a:pt x="4436" y="0"/>
                    <a:pt x="0" y="7131"/>
                    <a:pt x="0" y="9591"/>
                  </a:cubicBezTo>
                  <a:cubicBezTo>
                    <a:pt x="0" y="12035"/>
                    <a:pt x="1992" y="14010"/>
                    <a:pt x="4436" y="14010"/>
                  </a:cubicBezTo>
                  <a:cubicBezTo>
                    <a:pt x="6897" y="14010"/>
                    <a:pt x="8872" y="12035"/>
                    <a:pt x="8872" y="9591"/>
                  </a:cubicBezTo>
                  <a:cubicBezTo>
                    <a:pt x="8872" y="7131"/>
                    <a:pt x="4436" y="0"/>
                    <a:pt x="4436" y="0"/>
                  </a:cubicBezTo>
                  <a:close/>
                </a:path>
              </a:pathLst>
            </a:custGeom>
            <a:solidFill>
              <a:srgbClr val="B32A9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03" name="Google Shape;4603;p39"/>
            <p:cNvSpPr/>
            <p:nvPr/>
          </p:nvSpPr>
          <p:spPr>
            <a:xfrm>
              <a:off x="20470075" y="4921550"/>
              <a:ext cx="8825" cy="292950"/>
            </a:xfrm>
            <a:custGeom>
              <a:avLst/>
              <a:gdLst/>
              <a:ahLst/>
              <a:cxnLst/>
              <a:rect l="l" t="t" r="r" b="b"/>
              <a:pathLst>
                <a:path w="353" h="11718" extrusionOk="0">
                  <a:moveTo>
                    <a:pt x="352" y="1"/>
                  </a:moveTo>
                  <a:lnTo>
                    <a:pt x="1" y="11718"/>
                  </a:lnTo>
                </a:path>
              </a:pathLst>
            </a:custGeom>
            <a:solidFill>
              <a:srgbClr val="B32A9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04" name="Google Shape;4604;p39"/>
            <p:cNvSpPr/>
            <p:nvPr/>
          </p:nvSpPr>
          <p:spPr>
            <a:xfrm>
              <a:off x="20470075" y="4921550"/>
              <a:ext cx="8825" cy="292950"/>
            </a:xfrm>
            <a:custGeom>
              <a:avLst/>
              <a:gdLst/>
              <a:ahLst/>
              <a:cxnLst/>
              <a:rect l="l" t="t" r="r" b="b"/>
              <a:pathLst>
                <a:path w="353" h="11718" fill="none" extrusionOk="0">
                  <a:moveTo>
                    <a:pt x="352" y="1"/>
                  </a:moveTo>
                  <a:lnTo>
                    <a:pt x="1" y="11718"/>
                  </a:lnTo>
                </a:path>
              </a:pathLst>
            </a:custGeom>
            <a:noFill/>
            <a:ln w="9525" cap="flat" cmpd="sng">
              <a:solidFill>
                <a:srgbClr val="D07BC0"/>
              </a:solidFill>
              <a:prstDash val="solid"/>
              <a:miter lim="1673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05" name="Google Shape;4605;p39"/>
            <p:cNvSpPr/>
            <p:nvPr/>
          </p:nvSpPr>
          <p:spPr>
            <a:xfrm>
              <a:off x="20602725" y="4473375"/>
              <a:ext cx="402175" cy="636100"/>
            </a:xfrm>
            <a:custGeom>
              <a:avLst/>
              <a:gdLst/>
              <a:ahLst/>
              <a:cxnLst/>
              <a:rect l="l" t="t" r="r" b="b"/>
              <a:pathLst>
                <a:path w="16087" h="25444" extrusionOk="0">
                  <a:moveTo>
                    <a:pt x="8035" y="1"/>
                  </a:moveTo>
                  <a:cubicBezTo>
                    <a:pt x="8035" y="1"/>
                    <a:pt x="1" y="12973"/>
                    <a:pt x="1" y="17409"/>
                  </a:cubicBezTo>
                  <a:cubicBezTo>
                    <a:pt x="1" y="21845"/>
                    <a:pt x="3600" y="25444"/>
                    <a:pt x="8035" y="25444"/>
                  </a:cubicBezTo>
                  <a:cubicBezTo>
                    <a:pt x="12488" y="25444"/>
                    <a:pt x="16087" y="21845"/>
                    <a:pt x="16087" y="17409"/>
                  </a:cubicBezTo>
                  <a:cubicBezTo>
                    <a:pt x="16087" y="12973"/>
                    <a:pt x="8035" y="1"/>
                    <a:pt x="8035" y="1"/>
                  </a:cubicBezTo>
                  <a:close/>
                </a:path>
              </a:pathLst>
            </a:custGeom>
            <a:solidFill>
              <a:srgbClr val="D4B6F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06" name="Google Shape;4606;p39"/>
            <p:cNvSpPr/>
            <p:nvPr/>
          </p:nvSpPr>
          <p:spPr>
            <a:xfrm>
              <a:off x="20792725" y="4753350"/>
              <a:ext cx="16350" cy="531875"/>
            </a:xfrm>
            <a:custGeom>
              <a:avLst/>
              <a:gdLst/>
              <a:ahLst/>
              <a:cxnLst/>
              <a:rect l="l" t="t" r="r" b="b"/>
              <a:pathLst>
                <a:path w="654" h="21275" fill="none" extrusionOk="0">
                  <a:moveTo>
                    <a:pt x="653" y="0"/>
                  </a:moveTo>
                  <a:lnTo>
                    <a:pt x="0" y="21275"/>
                  </a:lnTo>
                </a:path>
              </a:pathLst>
            </a:custGeom>
            <a:noFill/>
            <a:ln w="9525" cap="rnd" cmpd="sng">
              <a:solidFill>
                <a:srgbClr val="964FE8"/>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07" name="Google Shape;4607;p39"/>
            <p:cNvSpPr/>
            <p:nvPr/>
          </p:nvSpPr>
          <p:spPr>
            <a:xfrm>
              <a:off x="22197900" y="3361550"/>
              <a:ext cx="90025" cy="112375"/>
            </a:xfrm>
            <a:custGeom>
              <a:avLst/>
              <a:gdLst/>
              <a:ahLst/>
              <a:cxnLst/>
              <a:rect l="l" t="t" r="r" b="b"/>
              <a:pathLst>
                <a:path w="3601" h="4495" extrusionOk="0">
                  <a:moveTo>
                    <a:pt x="1016" y="0"/>
                  </a:moveTo>
                  <a:cubicBezTo>
                    <a:pt x="403" y="0"/>
                    <a:pt x="1" y="530"/>
                    <a:pt x="52" y="1406"/>
                  </a:cubicBezTo>
                  <a:cubicBezTo>
                    <a:pt x="119" y="2494"/>
                    <a:pt x="888" y="3732"/>
                    <a:pt x="1792" y="4251"/>
                  </a:cubicBezTo>
                  <a:cubicBezTo>
                    <a:pt x="1843" y="4285"/>
                    <a:pt x="1876" y="4301"/>
                    <a:pt x="1926" y="4335"/>
                  </a:cubicBezTo>
                  <a:cubicBezTo>
                    <a:pt x="2159" y="4443"/>
                    <a:pt x="2377" y="4495"/>
                    <a:pt x="2573" y="4495"/>
                  </a:cubicBezTo>
                  <a:cubicBezTo>
                    <a:pt x="3197" y="4495"/>
                    <a:pt x="3601" y="3975"/>
                    <a:pt x="3550" y="3096"/>
                  </a:cubicBezTo>
                  <a:cubicBezTo>
                    <a:pt x="3466" y="1991"/>
                    <a:pt x="2713" y="770"/>
                    <a:pt x="1809" y="234"/>
                  </a:cubicBezTo>
                  <a:cubicBezTo>
                    <a:pt x="1759" y="217"/>
                    <a:pt x="1709" y="184"/>
                    <a:pt x="1658" y="167"/>
                  </a:cubicBezTo>
                  <a:cubicBezTo>
                    <a:pt x="1428" y="54"/>
                    <a:pt x="1211" y="0"/>
                    <a:pt x="1016" y="0"/>
                  </a:cubicBezTo>
                  <a:close/>
                </a:path>
              </a:pathLst>
            </a:custGeom>
            <a:solidFill>
              <a:srgbClr val="B32A9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08" name="Google Shape;4608;p39"/>
            <p:cNvSpPr/>
            <p:nvPr/>
          </p:nvSpPr>
          <p:spPr>
            <a:xfrm>
              <a:off x="22110875" y="3204200"/>
              <a:ext cx="272875" cy="200375"/>
            </a:xfrm>
            <a:custGeom>
              <a:avLst/>
              <a:gdLst/>
              <a:ahLst/>
              <a:cxnLst/>
              <a:rect l="l" t="t" r="r" b="b"/>
              <a:pathLst>
                <a:path w="10915" h="8015" extrusionOk="0">
                  <a:moveTo>
                    <a:pt x="2166" y="1"/>
                  </a:moveTo>
                  <a:cubicBezTo>
                    <a:pt x="1530" y="1"/>
                    <a:pt x="940" y="134"/>
                    <a:pt x="419" y="402"/>
                  </a:cubicBezTo>
                  <a:cubicBezTo>
                    <a:pt x="17" y="602"/>
                    <a:pt x="1" y="1306"/>
                    <a:pt x="386" y="1975"/>
                  </a:cubicBezTo>
                  <a:cubicBezTo>
                    <a:pt x="570" y="2327"/>
                    <a:pt x="821" y="2578"/>
                    <a:pt x="1089" y="2728"/>
                  </a:cubicBezTo>
                  <a:cubicBezTo>
                    <a:pt x="1243" y="2821"/>
                    <a:pt x="1392" y="2869"/>
                    <a:pt x="1530" y="2869"/>
                  </a:cubicBezTo>
                  <a:cubicBezTo>
                    <a:pt x="1616" y="2869"/>
                    <a:pt x="1698" y="2851"/>
                    <a:pt x="1775" y="2812"/>
                  </a:cubicBezTo>
                  <a:cubicBezTo>
                    <a:pt x="2159" y="2617"/>
                    <a:pt x="2586" y="2518"/>
                    <a:pt x="3047" y="2518"/>
                  </a:cubicBezTo>
                  <a:cubicBezTo>
                    <a:pt x="3651" y="2518"/>
                    <a:pt x="4312" y="2688"/>
                    <a:pt x="5006" y="3030"/>
                  </a:cubicBezTo>
                  <a:cubicBezTo>
                    <a:pt x="5139" y="3097"/>
                    <a:pt x="5290" y="3163"/>
                    <a:pt x="5424" y="3247"/>
                  </a:cubicBezTo>
                  <a:cubicBezTo>
                    <a:pt x="6813" y="4051"/>
                    <a:pt x="8152" y="5440"/>
                    <a:pt x="9140" y="7147"/>
                  </a:cubicBezTo>
                  <a:cubicBezTo>
                    <a:pt x="9341" y="7482"/>
                    <a:pt x="9592" y="7733"/>
                    <a:pt x="9826" y="7884"/>
                  </a:cubicBezTo>
                  <a:cubicBezTo>
                    <a:pt x="9983" y="7972"/>
                    <a:pt x="10133" y="8014"/>
                    <a:pt x="10272" y="8014"/>
                  </a:cubicBezTo>
                  <a:cubicBezTo>
                    <a:pt x="10370" y="8014"/>
                    <a:pt x="10462" y="7993"/>
                    <a:pt x="10546" y="7951"/>
                  </a:cubicBezTo>
                  <a:cubicBezTo>
                    <a:pt x="10914" y="7716"/>
                    <a:pt x="10914" y="6997"/>
                    <a:pt x="10529" y="6344"/>
                  </a:cubicBezTo>
                  <a:cubicBezTo>
                    <a:pt x="9173" y="4017"/>
                    <a:pt x="7349" y="2092"/>
                    <a:pt x="5441" y="1004"/>
                  </a:cubicBezTo>
                  <a:cubicBezTo>
                    <a:pt x="5257" y="887"/>
                    <a:pt x="5056" y="787"/>
                    <a:pt x="4855" y="686"/>
                  </a:cubicBezTo>
                  <a:cubicBezTo>
                    <a:pt x="3914" y="230"/>
                    <a:pt x="3001" y="1"/>
                    <a:pt x="2166" y="1"/>
                  </a:cubicBezTo>
                  <a:close/>
                </a:path>
              </a:pathLst>
            </a:custGeom>
            <a:solidFill>
              <a:srgbClr val="B32A9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09" name="Google Shape;4609;p39"/>
            <p:cNvSpPr/>
            <p:nvPr/>
          </p:nvSpPr>
          <p:spPr>
            <a:xfrm>
              <a:off x="22051050" y="3046475"/>
              <a:ext cx="394200" cy="271275"/>
            </a:xfrm>
            <a:custGeom>
              <a:avLst/>
              <a:gdLst/>
              <a:ahLst/>
              <a:cxnLst/>
              <a:rect l="l" t="t" r="r" b="b"/>
              <a:pathLst>
                <a:path w="15768" h="10851" extrusionOk="0">
                  <a:moveTo>
                    <a:pt x="2716" y="1"/>
                  </a:moveTo>
                  <a:cubicBezTo>
                    <a:pt x="1920" y="1"/>
                    <a:pt x="1167" y="138"/>
                    <a:pt x="469" y="417"/>
                  </a:cubicBezTo>
                  <a:cubicBezTo>
                    <a:pt x="50" y="568"/>
                    <a:pt x="0" y="1254"/>
                    <a:pt x="352" y="1940"/>
                  </a:cubicBezTo>
                  <a:cubicBezTo>
                    <a:pt x="536" y="2308"/>
                    <a:pt x="820" y="2610"/>
                    <a:pt x="1105" y="2760"/>
                  </a:cubicBezTo>
                  <a:cubicBezTo>
                    <a:pt x="1250" y="2850"/>
                    <a:pt x="1402" y="2902"/>
                    <a:pt x="1543" y="2902"/>
                  </a:cubicBezTo>
                  <a:cubicBezTo>
                    <a:pt x="1613" y="2902"/>
                    <a:pt x="1680" y="2889"/>
                    <a:pt x="1741" y="2861"/>
                  </a:cubicBezTo>
                  <a:cubicBezTo>
                    <a:pt x="2306" y="2641"/>
                    <a:pt x="2921" y="2532"/>
                    <a:pt x="3573" y="2532"/>
                  </a:cubicBezTo>
                  <a:cubicBezTo>
                    <a:pt x="4659" y="2532"/>
                    <a:pt x="5847" y="2834"/>
                    <a:pt x="7081" y="3430"/>
                  </a:cubicBezTo>
                  <a:cubicBezTo>
                    <a:pt x="7348" y="3547"/>
                    <a:pt x="7599" y="3698"/>
                    <a:pt x="7851" y="3832"/>
                  </a:cubicBezTo>
                  <a:cubicBezTo>
                    <a:pt x="10110" y="5154"/>
                    <a:pt x="12286" y="7330"/>
                    <a:pt x="14010" y="10058"/>
                  </a:cubicBezTo>
                  <a:cubicBezTo>
                    <a:pt x="14211" y="10360"/>
                    <a:pt x="14429" y="10577"/>
                    <a:pt x="14663" y="10711"/>
                  </a:cubicBezTo>
                  <a:cubicBezTo>
                    <a:pt x="14812" y="10804"/>
                    <a:pt x="14966" y="10851"/>
                    <a:pt x="15105" y="10851"/>
                  </a:cubicBezTo>
                  <a:cubicBezTo>
                    <a:pt x="15216" y="10851"/>
                    <a:pt x="15318" y="10821"/>
                    <a:pt x="15400" y="10761"/>
                  </a:cubicBezTo>
                  <a:cubicBezTo>
                    <a:pt x="15768" y="10494"/>
                    <a:pt x="15718" y="9757"/>
                    <a:pt x="15316" y="9104"/>
                  </a:cubicBezTo>
                  <a:cubicBezTo>
                    <a:pt x="13224" y="5807"/>
                    <a:pt x="10612" y="3162"/>
                    <a:pt x="7867" y="1589"/>
                  </a:cubicBezTo>
                  <a:cubicBezTo>
                    <a:pt x="7549" y="1405"/>
                    <a:pt x="7248" y="1237"/>
                    <a:pt x="6930" y="1086"/>
                  </a:cubicBezTo>
                  <a:cubicBezTo>
                    <a:pt x="5443" y="369"/>
                    <a:pt x="4021" y="1"/>
                    <a:pt x="2716" y="1"/>
                  </a:cubicBezTo>
                  <a:close/>
                </a:path>
              </a:pathLst>
            </a:custGeom>
            <a:solidFill>
              <a:srgbClr val="B32A9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10" name="Google Shape;4610;p39"/>
            <p:cNvSpPr/>
            <p:nvPr/>
          </p:nvSpPr>
          <p:spPr>
            <a:xfrm>
              <a:off x="16026425" y="2555700"/>
              <a:ext cx="572050" cy="615600"/>
            </a:xfrm>
            <a:custGeom>
              <a:avLst/>
              <a:gdLst/>
              <a:ahLst/>
              <a:cxnLst/>
              <a:rect l="l" t="t" r="r" b="b"/>
              <a:pathLst>
                <a:path w="22882" h="24624" extrusionOk="0">
                  <a:moveTo>
                    <a:pt x="13743" y="1"/>
                  </a:moveTo>
                  <a:cubicBezTo>
                    <a:pt x="12891" y="1"/>
                    <a:pt x="11930" y="279"/>
                    <a:pt x="10914" y="866"/>
                  </a:cubicBezTo>
                  <a:cubicBezTo>
                    <a:pt x="7415" y="2874"/>
                    <a:pt x="4603" y="7762"/>
                    <a:pt x="4620" y="11762"/>
                  </a:cubicBezTo>
                  <a:cubicBezTo>
                    <a:pt x="4620" y="12131"/>
                    <a:pt x="4637" y="12465"/>
                    <a:pt x="4687" y="12783"/>
                  </a:cubicBezTo>
                  <a:cubicBezTo>
                    <a:pt x="2076" y="14424"/>
                    <a:pt x="0" y="18106"/>
                    <a:pt x="17" y="21136"/>
                  </a:cubicBezTo>
                  <a:cubicBezTo>
                    <a:pt x="17" y="23342"/>
                    <a:pt x="1126" y="24623"/>
                    <a:pt x="2737" y="24623"/>
                  </a:cubicBezTo>
                  <a:cubicBezTo>
                    <a:pt x="3400" y="24623"/>
                    <a:pt x="4148" y="24407"/>
                    <a:pt x="4938" y="23948"/>
                  </a:cubicBezTo>
                  <a:lnTo>
                    <a:pt x="16839" y="17085"/>
                  </a:lnTo>
                  <a:cubicBezTo>
                    <a:pt x="17140" y="16968"/>
                    <a:pt x="17475" y="16817"/>
                    <a:pt x="17793" y="16633"/>
                  </a:cubicBezTo>
                  <a:cubicBezTo>
                    <a:pt x="17843" y="16600"/>
                    <a:pt x="17910" y="16566"/>
                    <a:pt x="17961" y="16533"/>
                  </a:cubicBezTo>
                  <a:cubicBezTo>
                    <a:pt x="20722" y="14809"/>
                    <a:pt x="22882" y="10892"/>
                    <a:pt x="22765" y="7779"/>
                  </a:cubicBezTo>
                  <a:cubicBezTo>
                    <a:pt x="22682" y="5656"/>
                    <a:pt x="21565" y="4453"/>
                    <a:pt x="19982" y="4453"/>
                  </a:cubicBezTo>
                  <a:cubicBezTo>
                    <a:pt x="19306" y="4453"/>
                    <a:pt x="18545" y="4673"/>
                    <a:pt x="17743" y="5134"/>
                  </a:cubicBezTo>
                  <a:cubicBezTo>
                    <a:pt x="17676" y="5167"/>
                    <a:pt x="17609" y="5218"/>
                    <a:pt x="17542" y="5251"/>
                  </a:cubicBezTo>
                  <a:cubicBezTo>
                    <a:pt x="17425" y="5335"/>
                    <a:pt x="17291" y="5418"/>
                    <a:pt x="17174" y="5502"/>
                  </a:cubicBezTo>
                  <a:cubicBezTo>
                    <a:pt x="17207" y="5151"/>
                    <a:pt x="17241" y="4816"/>
                    <a:pt x="17241" y="4481"/>
                  </a:cubicBezTo>
                  <a:cubicBezTo>
                    <a:pt x="17229" y="1637"/>
                    <a:pt x="15807" y="1"/>
                    <a:pt x="13743" y="1"/>
                  </a:cubicBezTo>
                  <a:close/>
                </a:path>
              </a:pathLst>
            </a:custGeom>
            <a:solidFill>
              <a:srgbClr val="B32A9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11" name="Google Shape;4611;p39"/>
            <p:cNvSpPr/>
            <p:nvPr/>
          </p:nvSpPr>
          <p:spPr>
            <a:xfrm>
              <a:off x="16222650" y="2848500"/>
              <a:ext cx="208850" cy="384025"/>
            </a:xfrm>
            <a:custGeom>
              <a:avLst/>
              <a:gdLst/>
              <a:ahLst/>
              <a:cxnLst/>
              <a:rect l="l" t="t" r="r" b="b"/>
              <a:pathLst>
                <a:path w="8354" h="15361" extrusionOk="0">
                  <a:moveTo>
                    <a:pt x="4416" y="0"/>
                  </a:moveTo>
                  <a:cubicBezTo>
                    <a:pt x="4370" y="0"/>
                    <a:pt x="4320" y="17"/>
                    <a:pt x="4270" y="50"/>
                  </a:cubicBezTo>
                  <a:cubicBezTo>
                    <a:pt x="4169" y="101"/>
                    <a:pt x="4069" y="201"/>
                    <a:pt x="4002" y="352"/>
                  </a:cubicBezTo>
                  <a:lnTo>
                    <a:pt x="135" y="8353"/>
                  </a:lnTo>
                  <a:cubicBezTo>
                    <a:pt x="1" y="8636"/>
                    <a:pt x="72" y="8864"/>
                    <a:pt x="253" y="8864"/>
                  </a:cubicBezTo>
                  <a:cubicBezTo>
                    <a:pt x="297" y="8864"/>
                    <a:pt x="348" y="8851"/>
                    <a:pt x="403" y="8821"/>
                  </a:cubicBezTo>
                  <a:lnTo>
                    <a:pt x="2429" y="7650"/>
                  </a:lnTo>
                  <a:lnTo>
                    <a:pt x="2445" y="14864"/>
                  </a:lnTo>
                  <a:cubicBezTo>
                    <a:pt x="2457" y="15183"/>
                    <a:pt x="2611" y="15360"/>
                    <a:pt x="2836" y="15360"/>
                  </a:cubicBezTo>
                  <a:cubicBezTo>
                    <a:pt x="2929" y="15360"/>
                    <a:pt x="3035" y="15330"/>
                    <a:pt x="3148" y="15266"/>
                  </a:cubicBezTo>
                  <a:lnTo>
                    <a:pt x="5542" y="13893"/>
                  </a:lnTo>
                  <a:cubicBezTo>
                    <a:pt x="5927" y="13659"/>
                    <a:pt x="6245" y="13123"/>
                    <a:pt x="6245" y="12688"/>
                  </a:cubicBezTo>
                  <a:lnTo>
                    <a:pt x="6228" y="5457"/>
                  </a:lnTo>
                  <a:lnTo>
                    <a:pt x="7919" y="4469"/>
                  </a:lnTo>
                  <a:cubicBezTo>
                    <a:pt x="8203" y="4319"/>
                    <a:pt x="8354" y="3867"/>
                    <a:pt x="8203" y="3716"/>
                  </a:cubicBezTo>
                  <a:lnTo>
                    <a:pt x="4538" y="50"/>
                  </a:lnTo>
                  <a:cubicBezTo>
                    <a:pt x="4504" y="17"/>
                    <a:pt x="4462" y="0"/>
                    <a:pt x="4416" y="0"/>
                  </a:cubicBezTo>
                  <a:close/>
                </a:path>
              </a:pathLst>
            </a:custGeom>
            <a:solidFill>
              <a:srgbClr val="E2AED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622" name="Google Shape;4622;p3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17</a:t>
            </a:fld>
            <a:endParaRPr/>
          </a:p>
        </p:txBody>
      </p:sp>
      <p:sp>
        <p:nvSpPr>
          <p:cNvPr id="203" name="Google Shape;574;p29">
            <a:extLst>
              <a:ext uri="{FF2B5EF4-FFF2-40B4-BE49-F238E27FC236}">
                <a16:creationId xmlns:a16="http://schemas.microsoft.com/office/drawing/2014/main" id="{52F3F7A6-7C69-4405-8A78-7E23EAB9910D}"/>
              </a:ext>
            </a:extLst>
          </p:cNvPr>
          <p:cNvSpPr txBox="1">
            <a:spLocks/>
          </p:cNvSpPr>
          <p:nvPr/>
        </p:nvSpPr>
        <p:spPr>
          <a:xfrm>
            <a:off x="275994" y="1367759"/>
            <a:ext cx="4047607" cy="3511602"/>
          </a:xfrm>
          <a:prstGeom prst="rect">
            <a:avLst/>
          </a:prstGeom>
          <a:solidFill>
            <a:schemeClr val="accent2"/>
          </a:solidFill>
          <a:ln w="28575" cap="flat" cmpd="sng">
            <a:solidFill>
              <a:schemeClr val="accent4"/>
            </a:solidFill>
            <a:prstDash val="solid"/>
            <a:round/>
            <a:headEnd type="none" w="sm" len="sm"/>
            <a:tailEnd type="none" w="sm" len="sm"/>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4"/>
              </a:buClr>
              <a:buSzPts val="3000"/>
              <a:buFont typeface="Montserrat"/>
              <a:buNone/>
              <a:defRPr sz="3000" b="1" i="0" u="none" strike="noStrike" cap="none">
                <a:solidFill>
                  <a:schemeClr val="accent4"/>
                </a:solidFill>
                <a:latin typeface="Montserrat"/>
                <a:ea typeface="Montserrat"/>
                <a:cs typeface="Montserrat"/>
                <a:sym typeface="Montserrat"/>
              </a:defRPr>
            </a:lvl1pPr>
            <a:lvl2pPr marR="0" lvl="1" algn="l" rtl="0">
              <a:lnSpc>
                <a:spcPct val="100000"/>
              </a:lnSpc>
              <a:spcBef>
                <a:spcPts val="0"/>
              </a:spcBef>
              <a:spcAft>
                <a:spcPts val="0"/>
              </a:spcAft>
              <a:buClr>
                <a:schemeClr val="accent3"/>
              </a:buClr>
              <a:buSzPts val="2800"/>
              <a:buFont typeface="Montserrat"/>
              <a:buNone/>
              <a:defRPr sz="2800" b="1" i="0" u="none" strike="noStrike" cap="none">
                <a:solidFill>
                  <a:schemeClr val="accent3"/>
                </a:solidFill>
                <a:latin typeface="Montserrat"/>
                <a:ea typeface="Montserrat"/>
                <a:cs typeface="Montserrat"/>
                <a:sym typeface="Montserrat"/>
              </a:defRPr>
            </a:lvl2pPr>
            <a:lvl3pPr marR="0" lvl="2" algn="l" rtl="0">
              <a:lnSpc>
                <a:spcPct val="100000"/>
              </a:lnSpc>
              <a:spcBef>
                <a:spcPts val="0"/>
              </a:spcBef>
              <a:spcAft>
                <a:spcPts val="0"/>
              </a:spcAft>
              <a:buClr>
                <a:schemeClr val="accent3"/>
              </a:buClr>
              <a:buSzPts val="2800"/>
              <a:buFont typeface="Montserrat"/>
              <a:buNone/>
              <a:defRPr sz="2800" b="1" i="0" u="none" strike="noStrike" cap="none">
                <a:solidFill>
                  <a:schemeClr val="accent3"/>
                </a:solidFill>
                <a:latin typeface="Montserrat"/>
                <a:ea typeface="Montserrat"/>
                <a:cs typeface="Montserrat"/>
                <a:sym typeface="Montserrat"/>
              </a:defRPr>
            </a:lvl3pPr>
            <a:lvl4pPr marR="0" lvl="3" algn="l" rtl="0">
              <a:lnSpc>
                <a:spcPct val="100000"/>
              </a:lnSpc>
              <a:spcBef>
                <a:spcPts val="0"/>
              </a:spcBef>
              <a:spcAft>
                <a:spcPts val="0"/>
              </a:spcAft>
              <a:buClr>
                <a:schemeClr val="accent3"/>
              </a:buClr>
              <a:buSzPts val="2800"/>
              <a:buFont typeface="Montserrat"/>
              <a:buNone/>
              <a:defRPr sz="2800" b="1" i="0" u="none" strike="noStrike" cap="none">
                <a:solidFill>
                  <a:schemeClr val="accent3"/>
                </a:solidFill>
                <a:latin typeface="Montserrat"/>
                <a:ea typeface="Montserrat"/>
                <a:cs typeface="Montserrat"/>
                <a:sym typeface="Montserrat"/>
              </a:defRPr>
            </a:lvl4pPr>
            <a:lvl5pPr marR="0" lvl="4" algn="l" rtl="0">
              <a:lnSpc>
                <a:spcPct val="100000"/>
              </a:lnSpc>
              <a:spcBef>
                <a:spcPts val="0"/>
              </a:spcBef>
              <a:spcAft>
                <a:spcPts val="0"/>
              </a:spcAft>
              <a:buClr>
                <a:schemeClr val="accent3"/>
              </a:buClr>
              <a:buSzPts val="2800"/>
              <a:buFont typeface="Montserrat"/>
              <a:buNone/>
              <a:defRPr sz="2800" b="1" i="0" u="none" strike="noStrike" cap="none">
                <a:solidFill>
                  <a:schemeClr val="accent3"/>
                </a:solidFill>
                <a:latin typeface="Montserrat"/>
                <a:ea typeface="Montserrat"/>
                <a:cs typeface="Montserrat"/>
                <a:sym typeface="Montserrat"/>
              </a:defRPr>
            </a:lvl5pPr>
            <a:lvl6pPr marR="0" lvl="5" algn="l" rtl="0">
              <a:lnSpc>
                <a:spcPct val="100000"/>
              </a:lnSpc>
              <a:spcBef>
                <a:spcPts val="0"/>
              </a:spcBef>
              <a:spcAft>
                <a:spcPts val="0"/>
              </a:spcAft>
              <a:buClr>
                <a:schemeClr val="accent3"/>
              </a:buClr>
              <a:buSzPts val="2800"/>
              <a:buFont typeface="Montserrat"/>
              <a:buNone/>
              <a:defRPr sz="2800" b="1" i="0" u="none" strike="noStrike" cap="none">
                <a:solidFill>
                  <a:schemeClr val="accent3"/>
                </a:solidFill>
                <a:latin typeface="Montserrat"/>
                <a:ea typeface="Montserrat"/>
                <a:cs typeface="Montserrat"/>
                <a:sym typeface="Montserrat"/>
              </a:defRPr>
            </a:lvl6pPr>
            <a:lvl7pPr marR="0" lvl="6" algn="l" rtl="0">
              <a:lnSpc>
                <a:spcPct val="100000"/>
              </a:lnSpc>
              <a:spcBef>
                <a:spcPts val="0"/>
              </a:spcBef>
              <a:spcAft>
                <a:spcPts val="0"/>
              </a:spcAft>
              <a:buClr>
                <a:schemeClr val="accent3"/>
              </a:buClr>
              <a:buSzPts val="2800"/>
              <a:buFont typeface="Montserrat"/>
              <a:buNone/>
              <a:defRPr sz="2800" b="1" i="0" u="none" strike="noStrike" cap="none">
                <a:solidFill>
                  <a:schemeClr val="accent3"/>
                </a:solidFill>
                <a:latin typeface="Montserrat"/>
                <a:ea typeface="Montserrat"/>
                <a:cs typeface="Montserrat"/>
                <a:sym typeface="Montserrat"/>
              </a:defRPr>
            </a:lvl7pPr>
            <a:lvl8pPr marR="0" lvl="7" algn="l" rtl="0">
              <a:lnSpc>
                <a:spcPct val="100000"/>
              </a:lnSpc>
              <a:spcBef>
                <a:spcPts val="0"/>
              </a:spcBef>
              <a:spcAft>
                <a:spcPts val="0"/>
              </a:spcAft>
              <a:buClr>
                <a:schemeClr val="accent3"/>
              </a:buClr>
              <a:buSzPts val="2800"/>
              <a:buFont typeface="Montserrat"/>
              <a:buNone/>
              <a:defRPr sz="2800" b="1" i="0" u="none" strike="noStrike" cap="none">
                <a:solidFill>
                  <a:schemeClr val="accent3"/>
                </a:solidFill>
                <a:latin typeface="Montserrat"/>
                <a:ea typeface="Montserrat"/>
                <a:cs typeface="Montserrat"/>
                <a:sym typeface="Montserrat"/>
              </a:defRPr>
            </a:lvl8pPr>
            <a:lvl9pPr marR="0" lvl="8" algn="l" rtl="0">
              <a:lnSpc>
                <a:spcPct val="100000"/>
              </a:lnSpc>
              <a:spcBef>
                <a:spcPts val="0"/>
              </a:spcBef>
              <a:spcAft>
                <a:spcPts val="0"/>
              </a:spcAft>
              <a:buClr>
                <a:schemeClr val="accent3"/>
              </a:buClr>
              <a:buSzPts val="2800"/>
              <a:buFont typeface="Montserrat"/>
              <a:buNone/>
              <a:defRPr sz="2800" b="1" i="0" u="none" strike="noStrike" cap="none">
                <a:solidFill>
                  <a:schemeClr val="accent3"/>
                </a:solidFill>
                <a:latin typeface="Montserrat"/>
                <a:ea typeface="Montserrat"/>
                <a:cs typeface="Montserrat"/>
                <a:sym typeface="Montserrat"/>
              </a:defRPr>
            </a:lvl9pPr>
          </a:lstStyle>
          <a:p>
            <a:pPr algn="l">
              <a:spcAft>
                <a:spcPts val="800"/>
              </a:spcAft>
            </a:pPr>
            <a:r>
              <a:rPr lang="en-US" sz="1800" dirty="0"/>
              <a:t>3 </a:t>
            </a:r>
            <a:r>
              <a:rPr lang="en-US" sz="1800" dirty="0" err="1"/>
              <a:t>hình</a:t>
            </a:r>
            <a:r>
              <a:rPr lang="en-US" sz="1800" dirty="0"/>
              <a:t> </a:t>
            </a:r>
            <a:r>
              <a:rPr lang="en-US" sz="1800" dirty="0" err="1"/>
              <a:t>thức</a:t>
            </a:r>
            <a:r>
              <a:rPr lang="en-US" sz="1800" dirty="0"/>
              <a:t> </a:t>
            </a:r>
            <a:r>
              <a:rPr lang="en-US" sz="1800" dirty="0" err="1"/>
              <a:t>chỉnh</a:t>
            </a:r>
            <a:r>
              <a:rPr lang="en-US" sz="1800" dirty="0"/>
              <a:t> </a:t>
            </a:r>
            <a:r>
              <a:rPr lang="en-US" sz="1800" dirty="0" err="1"/>
              <a:t>sửa</a:t>
            </a:r>
            <a:r>
              <a:rPr lang="en-US" sz="1800" dirty="0"/>
              <a:t> </a:t>
            </a:r>
            <a:r>
              <a:rPr lang="en-US" sz="1800" dirty="0" err="1"/>
              <a:t>chính</a:t>
            </a:r>
            <a:r>
              <a:rPr lang="en-US" sz="1800" dirty="0"/>
              <a:t>:</a:t>
            </a:r>
          </a:p>
          <a:p>
            <a:pPr marL="285750" indent="-285750" algn="l">
              <a:buFontTx/>
              <a:buChar char="-"/>
            </a:pPr>
            <a:r>
              <a:rPr lang="en-US" sz="1800" dirty="0" err="1"/>
              <a:t>Chỉnh</a:t>
            </a:r>
            <a:r>
              <a:rPr lang="en-US" sz="1800" dirty="0"/>
              <a:t> </a:t>
            </a:r>
            <a:r>
              <a:rPr lang="en-US" sz="1800" dirty="0" err="1"/>
              <a:t>sửa</a:t>
            </a:r>
            <a:r>
              <a:rPr lang="en-US" sz="1800" dirty="0"/>
              <a:t> </a:t>
            </a:r>
            <a:r>
              <a:rPr lang="en-US" sz="1800" err="1"/>
              <a:t>tăng</a:t>
            </a:r>
            <a:r>
              <a:rPr lang="en-US" sz="1800"/>
              <a:t> cường</a:t>
            </a:r>
          </a:p>
          <a:p>
            <a:pPr lvl="8">
              <a:spcAft>
                <a:spcPts val="800"/>
              </a:spcAft>
            </a:pPr>
            <a:r>
              <a:rPr lang="en-US" sz="1600">
                <a:solidFill>
                  <a:srgbClr val="D4B6F6"/>
                </a:solidFill>
              </a:rPr>
              <a:t>        (biến đổi màu</a:t>
            </a:r>
            <a:r>
              <a:rPr lang="vi-VN" sz="1600">
                <a:solidFill>
                  <a:srgbClr val="D4B6F6"/>
                </a:solidFill>
              </a:rPr>
              <a:t>,..</a:t>
            </a:r>
            <a:r>
              <a:rPr lang="en-US" sz="1600">
                <a:solidFill>
                  <a:srgbClr val="D4B6F6"/>
                </a:solidFill>
              </a:rPr>
              <a:t>)</a:t>
            </a:r>
            <a:endParaRPr lang="en-US" sz="1600" dirty="0"/>
          </a:p>
          <a:p>
            <a:pPr marL="285750" indent="-285750" algn="l">
              <a:buFontTx/>
              <a:buChar char="-"/>
            </a:pPr>
            <a:r>
              <a:rPr lang="en-US" sz="1800" dirty="0" err="1"/>
              <a:t>Chỉnh</a:t>
            </a:r>
            <a:r>
              <a:rPr lang="en-US" sz="1800" dirty="0"/>
              <a:t> </a:t>
            </a:r>
            <a:r>
              <a:rPr lang="en-US" sz="1800" dirty="0" err="1"/>
              <a:t>sửa</a:t>
            </a:r>
            <a:r>
              <a:rPr lang="en-US" sz="1800" dirty="0"/>
              <a:t> </a:t>
            </a:r>
            <a:r>
              <a:rPr lang="en-US" sz="1800" err="1"/>
              <a:t>hình</a:t>
            </a:r>
            <a:r>
              <a:rPr lang="en-US" sz="1800"/>
              <a:t> học</a:t>
            </a:r>
          </a:p>
          <a:p>
            <a:pPr algn="l">
              <a:spcAft>
                <a:spcPts val="800"/>
              </a:spcAft>
            </a:pPr>
            <a:r>
              <a:rPr lang="en-US" sz="1800"/>
              <a:t>       </a:t>
            </a:r>
            <a:r>
              <a:rPr lang="en-US" sz="1600"/>
              <a:t>(xoay, thu/phóng,.. )</a:t>
            </a:r>
            <a:endParaRPr lang="en-US" sz="1600" dirty="0"/>
          </a:p>
          <a:p>
            <a:pPr marL="285750" indent="-285750" algn="l">
              <a:buFontTx/>
              <a:buChar char="-"/>
            </a:pPr>
            <a:r>
              <a:rPr lang="en-US" sz="1800" dirty="0" err="1"/>
              <a:t>Chỉnh</a:t>
            </a:r>
            <a:r>
              <a:rPr lang="en-US" sz="1800" dirty="0"/>
              <a:t> </a:t>
            </a:r>
            <a:r>
              <a:rPr lang="en-US" sz="1800" dirty="0" err="1"/>
              <a:t>sửa</a:t>
            </a:r>
            <a:r>
              <a:rPr lang="en-US" sz="1800" dirty="0"/>
              <a:t> </a:t>
            </a:r>
            <a:r>
              <a:rPr lang="en-US" sz="1800" dirty="0" err="1"/>
              <a:t>nội</a:t>
            </a:r>
            <a:r>
              <a:rPr lang="en-US" sz="1800" dirty="0"/>
              <a:t> dung:</a:t>
            </a:r>
          </a:p>
          <a:p>
            <a:pPr algn="l"/>
            <a:r>
              <a:rPr lang="en-US" sz="1800" dirty="0"/>
              <a:t>	</a:t>
            </a:r>
            <a:r>
              <a:rPr lang="en-US" sz="1600" dirty="0"/>
              <a:t>+ Copy-move</a:t>
            </a:r>
          </a:p>
          <a:p>
            <a:pPr algn="l"/>
            <a:r>
              <a:rPr lang="en-US" sz="1600" dirty="0"/>
              <a:t>	+ Cut-paste</a:t>
            </a:r>
          </a:p>
          <a:p>
            <a:pPr algn="l"/>
            <a:r>
              <a:rPr lang="en-US" sz="1600" dirty="0"/>
              <a:t>	+ Seam-Carving</a:t>
            </a:r>
          </a:p>
          <a:p>
            <a:pPr algn="l"/>
            <a:endParaRPr lang="en-US" sz="1800" dirty="0"/>
          </a:p>
        </p:txBody>
      </p:sp>
      <p:pic>
        <p:nvPicPr>
          <p:cNvPr id="1030" name="Picture 6" descr="image comparing varying levels of contrast">
            <a:extLst>
              <a:ext uri="{FF2B5EF4-FFF2-40B4-BE49-F238E27FC236}">
                <a16:creationId xmlns:a16="http://schemas.microsoft.com/office/drawing/2014/main" id="{AECE267F-B431-40BE-9090-72C6B2742D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96864" y="1815807"/>
            <a:ext cx="4715616" cy="247181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rotate() | Codrops">
            <a:extLst>
              <a:ext uri="{FF2B5EF4-FFF2-40B4-BE49-F238E27FC236}">
                <a16:creationId xmlns:a16="http://schemas.microsoft.com/office/drawing/2014/main" id="{A2BA3C05-EADA-4744-9D47-26AB499F7F5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96863" y="1815808"/>
            <a:ext cx="4708621" cy="2476634"/>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Example of copy–move forgery (a) Original image, (b) Forged image... |  Download Scientific Diagram">
            <a:extLst>
              <a:ext uri="{FF2B5EF4-FFF2-40B4-BE49-F238E27FC236}">
                <a16:creationId xmlns:a16="http://schemas.microsoft.com/office/drawing/2014/main" id="{91684D5A-852E-4CBA-B2E5-A252E6A88CB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89868" y="1817411"/>
            <a:ext cx="4715615" cy="25042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82600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3">
                                            <p:txEl>
                                              <p:pRg st="1" end="1"/>
                                            </p:txEl>
                                          </p:spTgt>
                                        </p:tgtEl>
                                        <p:attrNameLst>
                                          <p:attrName>style.visibility</p:attrName>
                                        </p:attrNameLst>
                                      </p:cBhvr>
                                      <p:to>
                                        <p:strVal val="visible"/>
                                      </p:to>
                                    </p:set>
                                    <p:animEffect transition="in" filter="fade">
                                      <p:cBhvr>
                                        <p:cTn id="7" dur="500"/>
                                        <p:tgtEl>
                                          <p:spTgt spid="20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3">
                                            <p:txEl>
                                              <p:pRg st="2" end="2"/>
                                            </p:txEl>
                                          </p:spTgt>
                                        </p:tgtEl>
                                        <p:attrNameLst>
                                          <p:attrName>style.visibility</p:attrName>
                                        </p:attrNameLst>
                                      </p:cBhvr>
                                      <p:to>
                                        <p:strVal val="visible"/>
                                      </p:to>
                                    </p:set>
                                    <p:animEffect transition="in" filter="fade">
                                      <p:cBhvr>
                                        <p:cTn id="12" dur="500"/>
                                        <p:tgtEl>
                                          <p:spTgt spid="203">
                                            <p:txEl>
                                              <p:pRg st="2" end="2"/>
                                            </p:txEl>
                                          </p:spTgt>
                                        </p:tgtEl>
                                      </p:cBhvr>
                                    </p:animEffect>
                                  </p:childTnLst>
                                </p:cTn>
                              </p:par>
                              <p:par>
                                <p:cTn id="13" presetID="10" presetClass="exit" presetSubtype="0" fill="hold" nodeType="withEffect">
                                  <p:stCondLst>
                                    <p:cond delay="0"/>
                                  </p:stCondLst>
                                  <p:childTnLst>
                                    <p:animEffect transition="out" filter="fade">
                                      <p:cBhvr>
                                        <p:cTn id="14" dur="500"/>
                                        <p:tgtEl>
                                          <p:spTgt spid="4414"/>
                                        </p:tgtEl>
                                      </p:cBhvr>
                                    </p:animEffect>
                                    <p:set>
                                      <p:cBhvr>
                                        <p:cTn id="15" dur="1" fill="hold">
                                          <p:stCondLst>
                                            <p:cond delay="499"/>
                                          </p:stCondLst>
                                        </p:cTn>
                                        <p:tgtEl>
                                          <p:spTgt spid="4414"/>
                                        </p:tgtEl>
                                        <p:attrNameLst>
                                          <p:attrName>style.visibility</p:attrName>
                                        </p:attrNameLst>
                                      </p:cBhvr>
                                      <p:to>
                                        <p:strVal val="hidden"/>
                                      </p:to>
                                    </p:set>
                                  </p:childTnLst>
                                </p:cTn>
                              </p:par>
                              <p:par>
                                <p:cTn id="16" presetID="10" presetClass="entr" presetSubtype="0" fill="hold" nodeType="withEffect">
                                  <p:stCondLst>
                                    <p:cond delay="0"/>
                                  </p:stCondLst>
                                  <p:childTnLst>
                                    <p:set>
                                      <p:cBhvr>
                                        <p:cTn id="17" dur="1" fill="hold">
                                          <p:stCondLst>
                                            <p:cond delay="0"/>
                                          </p:stCondLst>
                                        </p:cTn>
                                        <p:tgtEl>
                                          <p:spTgt spid="1030"/>
                                        </p:tgtEl>
                                        <p:attrNameLst>
                                          <p:attrName>style.visibility</p:attrName>
                                        </p:attrNameLst>
                                      </p:cBhvr>
                                      <p:to>
                                        <p:strVal val="visible"/>
                                      </p:to>
                                    </p:set>
                                    <p:animEffect transition="in" filter="fade">
                                      <p:cBhvr>
                                        <p:cTn id="18" dur="500"/>
                                        <p:tgtEl>
                                          <p:spTgt spid="103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03">
                                            <p:txEl>
                                              <p:pRg st="3" end="3"/>
                                            </p:txEl>
                                          </p:spTgt>
                                        </p:tgtEl>
                                        <p:attrNameLst>
                                          <p:attrName>style.visibility</p:attrName>
                                        </p:attrNameLst>
                                      </p:cBhvr>
                                      <p:to>
                                        <p:strVal val="visible"/>
                                      </p:to>
                                    </p:set>
                                    <p:animEffect transition="in" filter="fade">
                                      <p:cBhvr>
                                        <p:cTn id="23" dur="500"/>
                                        <p:tgtEl>
                                          <p:spTgt spid="203">
                                            <p:txEl>
                                              <p:pRg st="3" end="3"/>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03">
                                            <p:txEl>
                                              <p:pRg st="4" end="4"/>
                                            </p:txEl>
                                          </p:spTgt>
                                        </p:tgtEl>
                                        <p:attrNameLst>
                                          <p:attrName>style.visibility</p:attrName>
                                        </p:attrNameLst>
                                      </p:cBhvr>
                                      <p:to>
                                        <p:strVal val="visible"/>
                                      </p:to>
                                    </p:set>
                                    <p:animEffect transition="in" filter="fade">
                                      <p:cBhvr>
                                        <p:cTn id="28" dur="500"/>
                                        <p:tgtEl>
                                          <p:spTgt spid="203">
                                            <p:txEl>
                                              <p:pRg st="4" end="4"/>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1032"/>
                                        </p:tgtEl>
                                        <p:attrNameLst>
                                          <p:attrName>style.visibility</p:attrName>
                                        </p:attrNameLst>
                                      </p:cBhvr>
                                      <p:to>
                                        <p:strVal val="visible"/>
                                      </p:to>
                                    </p:set>
                                    <p:animEffect transition="in" filter="fade">
                                      <p:cBhvr>
                                        <p:cTn id="31" dur="500"/>
                                        <p:tgtEl>
                                          <p:spTgt spid="1032"/>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203">
                                            <p:txEl>
                                              <p:pRg st="5" end="5"/>
                                            </p:txEl>
                                          </p:spTgt>
                                        </p:tgtEl>
                                        <p:attrNameLst>
                                          <p:attrName>style.visibility</p:attrName>
                                        </p:attrNameLst>
                                      </p:cBhvr>
                                      <p:to>
                                        <p:strVal val="visible"/>
                                      </p:to>
                                    </p:set>
                                    <p:animEffect transition="in" filter="fade">
                                      <p:cBhvr>
                                        <p:cTn id="36" dur="500"/>
                                        <p:tgtEl>
                                          <p:spTgt spid="203">
                                            <p:txEl>
                                              <p:pRg st="5" end="5"/>
                                            </p:txEl>
                                          </p:spTgt>
                                        </p:tgtEl>
                                      </p:cBhvr>
                                    </p:animEffect>
                                  </p:childTnLst>
                                </p:cTn>
                              </p:par>
                              <p:par>
                                <p:cTn id="37" presetID="10" presetClass="entr" presetSubtype="0" fill="hold" nodeType="withEffect">
                                  <p:stCondLst>
                                    <p:cond delay="0"/>
                                  </p:stCondLst>
                                  <p:childTnLst>
                                    <p:set>
                                      <p:cBhvr>
                                        <p:cTn id="38" dur="1" fill="hold">
                                          <p:stCondLst>
                                            <p:cond delay="0"/>
                                          </p:stCondLst>
                                        </p:cTn>
                                        <p:tgtEl>
                                          <p:spTgt spid="203">
                                            <p:txEl>
                                              <p:pRg st="6" end="6"/>
                                            </p:txEl>
                                          </p:spTgt>
                                        </p:tgtEl>
                                        <p:attrNameLst>
                                          <p:attrName>style.visibility</p:attrName>
                                        </p:attrNameLst>
                                      </p:cBhvr>
                                      <p:to>
                                        <p:strVal val="visible"/>
                                      </p:to>
                                    </p:set>
                                    <p:animEffect transition="in" filter="fade">
                                      <p:cBhvr>
                                        <p:cTn id="39" dur="500"/>
                                        <p:tgtEl>
                                          <p:spTgt spid="203">
                                            <p:txEl>
                                              <p:pRg st="6" end="6"/>
                                            </p:txEl>
                                          </p:spTgt>
                                        </p:tgtEl>
                                      </p:cBhvr>
                                    </p:animEffect>
                                  </p:childTnLst>
                                </p:cTn>
                              </p:par>
                              <p:par>
                                <p:cTn id="40" presetID="10" presetClass="entr" presetSubtype="0" fill="hold" nodeType="withEffect">
                                  <p:stCondLst>
                                    <p:cond delay="0"/>
                                  </p:stCondLst>
                                  <p:childTnLst>
                                    <p:set>
                                      <p:cBhvr>
                                        <p:cTn id="41" dur="1" fill="hold">
                                          <p:stCondLst>
                                            <p:cond delay="0"/>
                                          </p:stCondLst>
                                        </p:cTn>
                                        <p:tgtEl>
                                          <p:spTgt spid="203">
                                            <p:txEl>
                                              <p:pRg st="7" end="7"/>
                                            </p:txEl>
                                          </p:spTgt>
                                        </p:tgtEl>
                                        <p:attrNameLst>
                                          <p:attrName>style.visibility</p:attrName>
                                        </p:attrNameLst>
                                      </p:cBhvr>
                                      <p:to>
                                        <p:strVal val="visible"/>
                                      </p:to>
                                    </p:set>
                                    <p:animEffect transition="in" filter="fade">
                                      <p:cBhvr>
                                        <p:cTn id="42" dur="500"/>
                                        <p:tgtEl>
                                          <p:spTgt spid="203">
                                            <p:txEl>
                                              <p:pRg st="7" end="7"/>
                                            </p:txEl>
                                          </p:spTgt>
                                        </p:tgtEl>
                                      </p:cBhvr>
                                    </p:animEffect>
                                  </p:childTnLst>
                                </p:cTn>
                              </p:par>
                              <p:par>
                                <p:cTn id="43" presetID="10" presetClass="entr" presetSubtype="0" fill="hold" nodeType="withEffect">
                                  <p:stCondLst>
                                    <p:cond delay="0"/>
                                  </p:stCondLst>
                                  <p:childTnLst>
                                    <p:set>
                                      <p:cBhvr>
                                        <p:cTn id="44" dur="1" fill="hold">
                                          <p:stCondLst>
                                            <p:cond delay="0"/>
                                          </p:stCondLst>
                                        </p:cTn>
                                        <p:tgtEl>
                                          <p:spTgt spid="203">
                                            <p:txEl>
                                              <p:pRg st="8" end="8"/>
                                            </p:txEl>
                                          </p:spTgt>
                                        </p:tgtEl>
                                        <p:attrNameLst>
                                          <p:attrName>style.visibility</p:attrName>
                                        </p:attrNameLst>
                                      </p:cBhvr>
                                      <p:to>
                                        <p:strVal val="visible"/>
                                      </p:to>
                                    </p:set>
                                    <p:animEffect transition="in" filter="fade">
                                      <p:cBhvr>
                                        <p:cTn id="45" dur="500"/>
                                        <p:tgtEl>
                                          <p:spTgt spid="203">
                                            <p:txEl>
                                              <p:pRg st="8" end="8"/>
                                            </p:txEl>
                                          </p:spTgt>
                                        </p:tgtEl>
                                      </p:cBhvr>
                                    </p:animEffect>
                                  </p:childTnLst>
                                </p:cTn>
                              </p:par>
                              <p:par>
                                <p:cTn id="46" presetID="10" presetClass="entr" presetSubtype="0" fill="hold" nodeType="withEffect">
                                  <p:stCondLst>
                                    <p:cond delay="0"/>
                                  </p:stCondLst>
                                  <p:childTnLst>
                                    <p:set>
                                      <p:cBhvr>
                                        <p:cTn id="47" dur="1" fill="hold">
                                          <p:stCondLst>
                                            <p:cond delay="0"/>
                                          </p:stCondLst>
                                        </p:cTn>
                                        <p:tgtEl>
                                          <p:spTgt spid="1034"/>
                                        </p:tgtEl>
                                        <p:attrNameLst>
                                          <p:attrName>style.visibility</p:attrName>
                                        </p:attrNameLst>
                                      </p:cBhvr>
                                      <p:to>
                                        <p:strVal val="visible"/>
                                      </p:to>
                                    </p:set>
                                    <p:animEffect transition="in" filter="fade">
                                      <p:cBhvr>
                                        <p:cTn id="48" dur="500"/>
                                        <p:tgtEl>
                                          <p:spTgt spid="10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sp>
        <p:nvSpPr>
          <p:cNvPr id="513" name="Google Shape;513;p7"/>
          <p:cNvSpPr txBox="1">
            <a:spLocks noGrp="1"/>
          </p:cNvSpPr>
          <p:nvPr>
            <p:ph type="title"/>
          </p:nvPr>
        </p:nvSpPr>
        <p:spPr>
          <a:xfrm>
            <a:off x="711599" y="284205"/>
            <a:ext cx="4121658" cy="1044146"/>
          </a:xfrm>
          <a:prstGeom prst="rect">
            <a:avLst/>
          </a:prstGeom>
          <a:solidFill>
            <a:schemeClr val="accent2"/>
          </a:solid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000"/>
              <a:buNone/>
            </a:pPr>
            <a:r>
              <a:rPr lang="en" dirty="0"/>
              <a:t>Chỉnh sửa hình ảnh</a:t>
            </a:r>
            <a:endParaRPr dirty="0"/>
          </a:p>
        </p:txBody>
      </p:sp>
      <p:sp>
        <p:nvSpPr>
          <p:cNvPr id="514" name="Google Shape;514;p7"/>
          <p:cNvSpPr/>
          <p:nvPr/>
        </p:nvSpPr>
        <p:spPr>
          <a:xfrm rot="-3599640">
            <a:off x="7364637" y="-1980619"/>
            <a:ext cx="1739084" cy="4794647"/>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5" name="Google Shape;515;p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18</a:t>
            </a:fld>
            <a:endParaRPr/>
          </a:p>
        </p:txBody>
      </p:sp>
      <p:sp>
        <p:nvSpPr>
          <p:cNvPr id="16" name="Google Shape;511;p7">
            <a:extLst>
              <a:ext uri="{FF2B5EF4-FFF2-40B4-BE49-F238E27FC236}">
                <a16:creationId xmlns:a16="http://schemas.microsoft.com/office/drawing/2014/main" id="{BBCB365B-2E17-4AA3-8989-9BF13FB624D5}"/>
              </a:ext>
            </a:extLst>
          </p:cNvPr>
          <p:cNvSpPr txBox="1">
            <a:spLocks noGrp="1"/>
          </p:cNvSpPr>
          <p:nvPr>
            <p:ph type="body" idx="1"/>
          </p:nvPr>
        </p:nvSpPr>
        <p:spPr>
          <a:xfrm>
            <a:off x="609725" y="1691083"/>
            <a:ext cx="3962400" cy="3168211"/>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300"/>
              <a:buNone/>
            </a:pPr>
            <a:r>
              <a:rPr lang="vi-VN" sz="1800" b="1" dirty="0"/>
              <a:t>Phương </a:t>
            </a:r>
            <a:r>
              <a:rPr lang="vi-VN" sz="1800" b="1" dirty="0" err="1"/>
              <a:t>pháp</a:t>
            </a:r>
            <a:r>
              <a:rPr lang="vi-VN" sz="1800" b="1" dirty="0"/>
              <a:t> :</a:t>
            </a:r>
            <a:endParaRPr lang="vi-VN" dirty="0"/>
          </a:p>
          <a:p>
            <a:pPr marL="457200" marR="50800" lvl="0" indent="-304800" algn="l" rtl="0">
              <a:lnSpc>
                <a:spcPct val="115000"/>
              </a:lnSpc>
              <a:spcBef>
                <a:spcPts val="1600"/>
              </a:spcBef>
              <a:spcAft>
                <a:spcPts val="0"/>
              </a:spcAft>
              <a:buClr>
                <a:schemeClr val="accent4"/>
              </a:buClr>
              <a:buSzPts val="1200"/>
              <a:buChar char="●"/>
            </a:pPr>
            <a:r>
              <a:rPr lang="en-US" sz="1400" b="1" dirty="0" err="1">
                <a:solidFill>
                  <a:schemeClr val="bg1"/>
                </a:solidFill>
                <a:uFill>
                  <a:noFill/>
                </a:uFill>
              </a:rPr>
              <a:t>Phát</a:t>
            </a:r>
            <a:r>
              <a:rPr lang="en-US" sz="1400" b="1" dirty="0">
                <a:solidFill>
                  <a:schemeClr val="bg1"/>
                </a:solidFill>
                <a:uFill>
                  <a:noFill/>
                </a:uFill>
              </a:rPr>
              <a:t> </a:t>
            </a:r>
            <a:r>
              <a:rPr lang="en-US" sz="1400" b="1" dirty="0" err="1">
                <a:solidFill>
                  <a:schemeClr val="bg1"/>
                </a:solidFill>
                <a:uFill>
                  <a:noFill/>
                </a:uFill>
              </a:rPr>
              <a:t>hiện</a:t>
            </a:r>
            <a:r>
              <a:rPr lang="en-US" sz="1400" b="1" dirty="0">
                <a:solidFill>
                  <a:schemeClr val="bg1"/>
                </a:solidFill>
                <a:uFill>
                  <a:noFill/>
                </a:uFill>
              </a:rPr>
              <a:t> Copy-Move</a:t>
            </a:r>
          </a:p>
          <a:p>
            <a:pPr marL="457200" marR="50800" lvl="0" indent="-304800" algn="l" rtl="0">
              <a:lnSpc>
                <a:spcPct val="115000"/>
              </a:lnSpc>
              <a:spcBef>
                <a:spcPts val="1600"/>
              </a:spcBef>
              <a:spcAft>
                <a:spcPts val="0"/>
              </a:spcAft>
              <a:buClr>
                <a:schemeClr val="accent4"/>
              </a:buClr>
              <a:buSzPts val="1200"/>
              <a:buChar char="●"/>
            </a:pPr>
            <a:r>
              <a:rPr lang="en-US" sz="1400" b="1" dirty="0" err="1">
                <a:solidFill>
                  <a:schemeClr val="bg1"/>
                </a:solidFill>
                <a:uFill>
                  <a:noFill/>
                </a:uFill>
              </a:rPr>
              <a:t>Phát</a:t>
            </a:r>
            <a:r>
              <a:rPr lang="en-US" sz="1400" b="1" dirty="0">
                <a:solidFill>
                  <a:schemeClr val="bg1"/>
                </a:solidFill>
                <a:uFill>
                  <a:noFill/>
                </a:uFill>
              </a:rPr>
              <a:t> </a:t>
            </a:r>
            <a:r>
              <a:rPr lang="en-US" sz="1400" b="1" dirty="0" err="1">
                <a:solidFill>
                  <a:schemeClr val="bg1"/>
                </a:solidFill>
                <a:uFill>
                  <a:noFill/>
                </a:uFill>
              </a:rPr>
              <a:t>hiện</a:t>
            </a:r>
            <a:r>
              <a:rPr lang="en-US" sz="1400" b="1" dirty="0">
                <a:solidFill>
                  <a:schemeClr val="bg1"/>
                </a:solidFill>
                <a:uFill>
                  <a:noFill/>
                </a:uFill>
              </a:rPr>
              <a:t> Resampling</a:t>
            </a:r>
          </a:p>
          <a:p>
            <a:pPr marL="457200" marR="50800" lvl="0" indent="-304800" algn="l" rtl="0">
              <a:lnSpc>
                <a:spcPct val="115000"/>
              </a:lnSpc>
              <a:spcBef>
                <a:spcPts val="1600"/>
              </a:spcBef>
              <a:spcAft>
                <a:spcPts val="0"/>
              </a:spcAft>
              <a:buClr>
                <a:schemeClr val="accent4"/>
              </a:buClr>
              <a:buSzPts val="1200"/>
              <a:buChar char="●"/>
            </a:pPr>
            <a:r>
              <a:rPr lang="en-US" sz="1400" b="1" dirty="0" err="1">
                <a:solidFill>
                  <a:schemeClr val="bg1"/>
                </a:solidFill>
                <a:uFill>
                  <a:noFill/>
                </a:uFill>
              </a:rPr>
              <a:t>Phát</a:t>
            </a:r>
            <a:r>
              <a:rPr lang="en-US" sz="1400" b="1" dirty="0">
                <a:solidFill>
                  <a:schemeClr val="bg1"/>
                </a:solidFill>
                <a:uFill>
                  <a:noFill/>
                </a:uFill>
              </a:rPr>
              <a:t> </a:t>
            </a:r>
            <a:r>
              <a:rPr lang="en-US" sz="1400" b="1" dirty="0" err="1">
                <a:solidFill>
                  <a:schemeClr val="bg1"/>
                </a:solidFill>
                <a:uFill>
                  <a:noFill/>
                </a:uFill>
              </a:rPr>
              <a:t>hiện</a:t>
            </a:r>
            <a:r>
              <a:rPr lang="en-US" sz="1400" b="1" dirty="0">
                <a:solidFill>
                  <a:schemeClr val="bg1"/>
                </a:solidFill>
                <a:uFill>
                  <a:noFill/>
                </a:uFill>
              </a:rPr>
              <a:t> </a:t>
            </a:r>
            <a:r>
              <a:rPr lang="en-US" sz="1400" b="1" dirty="0" err="1">
                <a:solidFill>
                  <a:schemeClr val="bg1"/>
                </a:solidFill>
                <a:uFill>
                  <a:noFill/>
                </a:uFill>
              </a:rPr>
              <a:t>tăng</a:t>
            </a:r>
            <a:r>
              <a:rPr lang="en-US" sz="1400" b="1" dirty="0">
                <a:solidFill>
                  <a:schemeClr val="bg1"/>
                </a:solidFill>
                <a:uFill>
                  <a:noFill/>
                </a:uFill>
              </a:rPr>
              <a:t> </a:t>
            </a:r>
            <a:r>
              <a:rPr lang="en-US" sz="1400" b="1" dirty="0" err="1">
                <a:solidFill>
                  <a:schemeClr val="bg1"/>
                </a:solidFill>
                <a:uFill>
                  <a:noFill/>
                </a:uFill>
              </a:rPr>
              <a:t>cường</a:t>
            </a:r>
            <a:endParaRPr lang="en-US" sz="1400" b="1" dirty="0">
              <a:solidFill>
                <a:schemeClr val="bg1"/>
              </a:solidFill>
              <a:uFill>
                <a:noFill/>
              </a:uFill>
            </a:endParaRPr>
          </a:p>
          <a:p>
            <a:pPr marL="457200" marR="50800" lvl="0" indent="-304800" algn="l" rtl="0">
              <a:lnSpc>
                <a:spcPct val="115000"/>
              </a:lnSpc>
              <a:spcBef>
                <a:spcPts val="1600"/>
              </a:spcBef>
              <a:spcAft>
                <a:spcPts val="0"/>
              </a:spcAft>
              <a:buClr>
                <a:schemeClr val="accent4"/>
              </a:buClr>
              <a:buSzPts val="1200"/>
              <a:buChar char="●"/>
            </a:pPr>
            <a:r>
              <a:rPr lang="en-US" sz="1400" b="1" dirty="0" err="1">
                <a:solidFill>
                  <a:schemeClr val="bg1"/>
                </a:solidFill>
                <a:uFill>
                  <a:noFill/>
                </a:uFill>
              </a:rPr>
              <a:t>Phát</a:t>
            </a:r>
            <a:r>
              <a:rPr lang="en-US" sz="1400" b="1" dirty="0">
                <a:solidFill>
                  <a:schemeClr val="bg1"/>
                </a:solidFill>
                <a:uFill>
                  <a:noFill/>
                </a:uFill>
              </a:rPr>
              <a:t> </a:t>
            </a:r>
            <a:r>
              <a:rPr lang="en-US" sz="1400" b="1" dirty="0" err="1">
                <a:solidFill>
                  <a:schemeClr val="bg1"/>
                </a:solidFill>
                <a:uFill>
                  <a:noFill/>
                </a:uFill>
              </a:rPr>
              <a:t>hiện</a:t>
            </a:r>
            <a:r>
              <a:rPr lang="en-US" sz="1400" b="1" dirty="0">
                <a:solidFill>
                  <a:schemeClr val="bg1"/>
                </a:solidFill>
                <a:uFill>
                  <a:noFill/>
                </a:uFill>
              </a:rPr>
              <a:t> seam carving</a:t>
            </a:r>
          </a:p>
          <a:p>
            <a:pPr marL="457200" marR="50800" lvl="0" indent="-304800" algn="l" rtl="0">
              <a:lnSpc>
                <a:spcPct val="115000"/>
              </a:lnSpc>
              <a:spcBef>
                <a:spcPts val="1600"/>
              </a:spcBef>
              <a:spcAft>
                <a:spcPts val="0"/>
              </a:spcAft>
              <a:buClr>
                <a:schemeClr val="accent4"/>
              </a:buClr>
              <a:buSzPts val="1200"/>
              <a:buChar char="●"/>
            </a:pPr>
            <a:r>
              <a:rPr lang="en-US" sz="1400" b="1" dirty="0">
                <a:solidFill>
                  <a:schemeClr val="bg1"/>
                </a:solidFill>
                <a:uFill>
                  <a:noFill/>
                </a:uFill>
              </a:rPr>
              <a:t>… </a:t>
            </a:r>
          </a:p>
          <a:p>
            <a:pPr marL="152400" marR="50800" lvl="0" indent="0" algn="l" rtl="0">
              <a:lnSpc>
                <a:spcPct val="115000"/>
              </a:lnSpc>
              <a:spcBef>
                <a:spcPts val="1600"/>
              </a:spcBef>
              <a:spcAft>
                <a:spcPts val="0"/>
              </a:spcAft>
              <a:buClr>
                <a:schemeClr val="accent4"/>
              </a:buClr>
              <a:buSzPts val="1200"/>
              <a:buNone/>
            </a:pPr>
            <a:endParaRPr lang="en-US" sz="1400" b="1" dirty="0">
              <a:solidFill>
                <a:schemeClr val="bg1"/>
              </a:solidFill>
              <a:uFill>
                <a:noFill/>
              </a:uFill>
            </a:endParaRPr>
          </a:p>
          <a:p>
            <a:pPr marL="152400" marR="50800" lvl="0" indent="0" algn="l" rtl="0">
              <a:lnSpc>
                <a:spcPct val="115000"/>
              </a:lnSpc>
              <a:spcBef>
                <a:spcPts val="1600"/>
              </a:spcBef>
              <a:spcAft>
                <a:spcPts val="0"/>
              </a:spcAft>
              <a:buClr>
                <a:schemeClr val="accent4"/>
              </a:buClr>
              <a:buSzPts val="1200"/>
              <a:buNone/>
            </a:pPr>
            <a:endParaRPr sz="1400" b="1" dirty="0"/>
          </a:p>
          <a:p>
            <a:pPr marL="457200" marR="50800" lvl="0" indent="-228600" algn="l" rtl="0">
              <a:lnSpc>
                <a:spcPct val="115000"/>
              </a:lnSpc>
              <a:spcBef>
                <a:spcPts val="0"/>
              </a:spcBef>
              <a:spcAft>
                <a:spcPts val="0"/>
              </a:spcAft>
              <a:buClr>
                <a:schemeClr val="accent4"/>
              </a:buClr>
              <a:buSzPts val="1200"/>
              <a:buNone/>
            </a:pPr>
            <a:endParaRPr dirty="0">
              <a:solidFill>
                <a:schemeClr val="accent4"/>
              </a:solidFill>
            </a:endParaRPr>
          </a:p>
        </p:txBody>
      </p:sp>
    </p:spTree>
    <p:extLst>
      <p:ext uri="{BB962C8B-B14F-4D97-AF65-F5344CB8AC3E}">
        <p14:creationId xmlns:p14="http://schemas.microsoft.com/office/powerpoint/2010/main" val="1211118241"/>
      </p:ext>
    </p:extLst>
  </p:cSld>
  <p:clrMapOvr>
    <a:masterClrMapping/>
  </p:clrMapOvr>
  <mc:AlternateContent xmlns:mc="http://schemas.openxmlformats.org/markup-compatibility/2006" xmlns:p14="http://schemas.microsoft.com/office/powerpoint/2010/main">
    <mc:Choice Requires="p14">
      <p:transition spd="slow">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animEffect transition="in" filter="fade">
                                      <p:cBhvr>
                                        <p:cTn id="7" dur="500"/>
                                        <p:tgtEl>
                                          <p:spTgt spid="1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6">
                                            <p:txEl>
                                              <p:pRg st="1" end="1"/>
                                            </p:txEl>
                                          </p:spTgt>
                                        </p:tgtEl>
                                        <p:attrNameLst>
                                          <p:attrName>style.visibility</p:attrName>
                                        </p:attrNameLst>
                                      </p:cBhvr>
                                      <p:to>
                                        <p:strVal val="visible"/>
                                      </p:to>
                                    </p:set>
                                    <p:animEffect transition="in" filter="fade">
                                      <p:cBhvr>
                                        <p:cTn id="12" dur="500"/>
                                        <p:tgtEl>
                                          <p:spTgt spid="1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6">
                                            <p:txEl>
                                              <p:pRg st="2" end="2"/>
                                            </p:txEl>
                                          </p:spTgt>
                                        </p:tgtEl>
                                        <p:attrNameLst>
                                          <p:attrName>style.visibility</p:attrName>
                                        </p:attrNameLst>
                                      </p:cBhvr>
                                      <p:to>
                                        <p:strVal val="visible"/>
                                      </p:to>
                                    </p:set>
                                    <p:animEffect transition="in" filter="fade">
                                      <p:cBhvr>
                                        <p:cTn id="17" dur="500"/>
                                        <p:tgtEl>
                                          <p:spTgt spid="1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xEl>
                                              <p:pRg st="3" end="3"/>
                                            </p:txEl>
                                          </p:spTgt>
                                        </p:tgtEl>
                                        <p:attrNameLst>
                                          <p:attrName>style.visibility</p:attrName>
                                        </p:attrNameLst>
                                      </p:cBhvr>
                                      <p:to>
                                        <p:strVal val="visible"/>
                                      </p:to>
                                    </p:set>
                                    <p:animEffect transition="in" filter="fade">
                                      <p:cBhvr>
                                        <p:cTn id="22" dur="500"/>
                                        <p:tgtEl>
                                          <p:spTgt spid="1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6">
                                            <p:txEl>
                                              <p:pRg st="4" end="4"/>
                                            </p:txEl>
                                          </p:spTgt>
                                        </p:tgtEl>
                                        <p:attrNameLst>
                                          <p:attrName>style.visibility</p:attrName>
                                        </p:attrNameLst>
                                      </p:cBhvr>
                                      <p:to>
                                        <p:strVal val="visible"/>
                                      </p:to>
                                    </p:set>
                                    <p:animEffect transition="in" filter="fade">
                                      <p:cBhvr>
                                        <p:cTn id="27" dur="500"/>
                                        <p:tgtEl>
                                          <p:spTgt spid="1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6">
                                            <p:txEl>
                                              <p:pRg st="5" end="5"/>
                                            </p:txEl>
                                          </p:spTgt>
                                        </p:tgtEl>
                                        <p:attrNameLst>
                                          <p:attrName>style.visibility</p:attrName>
                                        </p:attrNameLst>
                                      </p:cBhvr>
                                      <p:to>
                                        <p:strVal val="visible"/>
                                      </p:to>
                                    </p:set>
                                    <p:animEffect transition="in" filter="fade">
                                      <p:cBhvr>
                                        <p:cTn id="32" dur="500"/>
                                        <p:tgtEl>
                                          <p:spTgt spid="1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uiExpand="1"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4C24BCE-A8A4-45B5-92E6-B8AAA2AE577E}"/>
              </a:ext>
            </a:extLst>
          </p:cNvPr>
          <p:cNvSpPr>
            <a:spLocks noGrp="1"/>
          </p:cNvSpPr>
          <p:nvPr>
            <p:ph type="title"/>
          </p:nvPr>
        </p:nvSpPr>
        <p:spPr>
          <a:xfrm>
            <a:off x="798090" y="216768"/>
            <a:ext cx="7090618" cy="985865"/>
          </a:xfrm>
        </p:spPr>
        <p:txBody>
          <a:bodyPr/>
          <a:lstStyle/>
          <a:p>
            <a:r>
              <a:rPr lang="vi-VN" sz="2800"/>
              <a:t>Phương thức phát hiện ảnh giả</a:t>
            </a:r>
            <a:r>
              <a:rPr lang="en-US" sz="2800"/>
              <a:t> </a:t>
            </a:r>
            <a:br>
              <a:rPr lang="en-US" sz="2800"/>
            </a:br>
            <a:r>
              <a:rPr lang="en-US" sz="2800"/>
              <a:t>dựa trên xủ l‎‎í tín hiệu</a:t>
            </a:r>
          </a:p>
        </p:txBody>
      </p:sp>
      <p:sp>
        <p:nvSpPr>
          <p:cNvPr id="5" name="Slide Number Placeholder 4">
            <a:extLst>
              <a:ext uri="{FF2B5EF4-FFF2-40B4-BE49-F238E27FC236}">
                <a16:creationId xmlns:a16="http://schemas.microsoft.com/office/drawing/2014/main" id="{061B467C-9875-4DB3-9474-5B9945E35B1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19</a:t>
            </a:fld>
            <a:endParaRPr lang="en"/>
          </a:p>
        </p:txBody>
      </p:sp>
      <p:sp>
        <p:nvSpPr>
          <p:cNvPr id="6" name="Google Shape;511;p7">
            <a:extLst>
              <a:ext uri="{FF2B5EF4-FFF2-40B4-BE49-F238E27FC236}">
                <a16:creationId xmlns:a16="http://schemas.microsoft.com/office/drawing/2014/main" id="{2A4E623C-DAD6-4D87-AE68-FBD6327F32E8}"/>
              </a:ext>
            </a:extLst>
          </p:cNvPr>
          <p:cNvSpPr txBox="1">
            <a:spLocks/>
          </p:cNvSpPr>
          <p:nvPr/>
        </p:nvSpPr>
        <p:spPr>
          <a:xfrm>
            <a:off x="424069" y="1360956"/>
            <a:ext cx="8295862" cy="316821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rgbClr val="FFFFFF"/>
              </a:buClr>
              <a:buSzPts val="1300"/>
              <a:buFont typeface="Fira Sans"/>
              <a:buChar char="●"/>
              <a:defRPr sz="1200" b="0" i="0" u="none" strike="noStrike" cap="none">
                <a:solidFill>
                  <a:srgbClr val="FFFFFF"/>
                </a:solidFill>
                <a:latin typeface="Fira Sans"/>
                <a:ea typeface="Fira Sans"/>
                <a:cs typeface="Fira Sans"/>
                <a:sym typeface="Fira Sans"/>
              </a:defRPr>
            </a:lvl1pPr>
            <a:lvl2pPr marL="914400" marR="0" lvl="1" indent="-311150" algn="l" rtl="0">
              <a:lnSpc>
                <a:spcPct val="100000"/>
              </a:lnSpc>
              <a:spcBef>
                <a:spcPts val="1600"/>
              </a:spcBef>
              <a:spcAft>
                <a:spcPts val="0"/>
              </a:spcAft>
              <a:buClr>
                <a:srgbClr val="FFFFFF"/>
              </a:buClr>
              <a:buSzPts val="1300"/>
              <a:buFont typeface="Fira Sans"/>
              <a:buChar char="○"/>
              <a:defRPr sz="1300" b="0" i="0" u="none" strike="noStrike" cap="none">
                <a:solidFill>
                  <a:srgbClr val="FFFFFF"/>
                </a:solidFill>
                <a:latin typeface="Fira Sans"/>
                <a:ea typeface="Fira Sans"/>
                <a:cs typeface="Fira Sans"/>
                <a:sym typeface="Fira Sans"/>
              </a:defRPr>
            </a:lvl2pPr>
            <a:lvl3pPr marL="1371600" marR="0" lvl="2" indent="-311150" algn="l" rtl="0">
              <a:lnSpc>
                <a:spcPct val="100000"/>
              </a:lnSpc>
              <a:spcBef>
                <a:spcPts val="1600"/>
              </a:spcBef>
              <a:spcAft>
                <a:spcPts val="0"/>
              </a:spcAft>
              <a:buClr>
                <a:srgbClr val="FFFFFF"/>
              </a:buClr>
              <a:buSzPts val="1300"/>
              <a:buFont typeface="Fira Sans"/>
              <a:buChar char="■"/>
              <a:defRPr sz="1300" b="0" i="0" u="none" strike="noStrike" cap="none">
                <a:solidFill>
                  <a:srgbClr val="FFFFFF"/>
                </a:solidFill>
                <a:latin typeface="Fira Sans"/>
                <a:ea typeface="Fira Sans"/>
                <a:cs typeface="Fira Sans"/>
                <a:sym typeface="Fira Sans"/>
              </a:defRPr>
            </a:lvl3pPr>
            <a:lvl4pPr marL="1828800" marR="0" lvl="3" indent="-311150" algn="l" rtl="0">
              <a:lnSpc>
                <a:spcPct val="100000"/>
              </a:lnSpc>
              <a:spcBef>
                <a:spcPts val="1600"/>
              </a:spcBef>
              <a:spcAft>
                <a:spcPts val="0"/>
              </a:spcAft>
              <a:buClr>
                <a:srgbClr val="FFFFFF"/>
              </a:buClr>
              <a:buSzPts val="1300"/>
              <a:buFont typeface="Fira Sans"/>
              <a:buChar char="●"/>
              <a:defRPr sz="1300" b="0" i="0" u="none" strike="noStrike" cap="none">
                <a:solidFill>
                  <a:srgbClr val="FFFFFF"/>
                </a:solidFill>
                <a:latin typeface="Fira Sans"/>
                <a:ea typeface="Fira Sans"/>
                <a:cs typeface="Fira Sans"/>
                <a:sym typeface="Fira Sans"/>
              </a:defRPr>
            </a:lvl4pPr>
            <a:lvl5pPr marL="2286000" marR="0" lvl="4" indent="-311150" algn="l" rtl="0">
              <a:lnSpc>
                <a:spcPct val="100000"/>
              </a:lnSpc>
              <a:spcBef>
                <a:spcPts val="1600"/>
              </a:spcBef>
              <a:spcAft>
                <a:spcPts val="0"/>
              </a:spcAft>
              <a:buClr>
                <a:srgbClr val="FFFFFF"/>
              </a:buClr>
              <a:buSzPts val="1300"/>
              <a:buFont typeface="Fira Sans"/>
              <a:buChar char="○"/>
              <a:defRPr sz="1300" b="0" i="0" u="none" strike="noStrike" cap="none">
                <a:solidFill>
                  <a:srgbClr val="FFFFFF"/>
                </a:solidFill>
                <a:latin typeface="Fira Sans"/>
                <a:ea typeface="Fira Sans"/>
                <a:cs typeface="Fira Sans"/>
                <a:sym typeface="Fira Sans"/>
              </a:defRPr>
            </a:lvl5pPr>
            <a:lvl6pPr marL="2743200" marR="0" lvl="5" indent="-311150" algn="l" rtl="0">
              <a:lnSpc>
                <a:spcPct val="100000"/>
              </a:lnSpc>
              <a:spcBef>
                <a:spcPts val="1600"/>
              </a:spcBef>
              <a:spcAft>
                <a:spcPts val="0"/>
              </a:spcAft>
              <a:buClr>
                <a:srgbClr val="FFFFFF"/>
              </a:buClr>
              <a:buSzPts val="1300"/>
              <a:buFont typeface="Fira Sans"/>
              <a:buChar char="■"/>
              <a:defRPr sz="1300" b="0" i="0" u="none" strike="noStrike" cap="none">
                <a:solidFill>
                  <a:srgbClr val="FFFFFF"/>
                </a:solidFill>
                <a:latin typeface="Fira Sans"/>
                <a:ea typeface="Fira Sans"/>
                <a:cs typeface="Fira Sans"/>
                <a:sym typeface="Fira Sans"/>
              </a:defRPr>
            </a:lvl6pPr>
            <a:lvl7pPr marL="3200400" marR="0" lvl="6" indent="-311150" algn="l" rtl="0">
              <a:lnSpc>
                <a:spcPct val="100000"/>
              </a:lnSpc>
              <a:spcBef>
                <a:spcPts val="1600"/>
              </a:spcBef>
              <a:spcAft>
                <a:spcPts val="0"/>
              </a:spcAft>
              <a:buClr>
                <a:srgbClr val="FFFFFF"/>
              </a:buClr>
              <a:buSzPts val="1300"/>
              <a:buFont typeface="Fira Sans"/>
              <a:buChar char="●"/>
              <a:defRPr sz="1300" b="0" i="0" u="none" strike="noStrike" cap="none">
                <a:solidFill>
                  <a:srgbClr val="FFFFFF"/>
                </a:solidFill>
                <a:latin typeface="Fira Sans"/>
                <a:ea typeface="Fira Sans"/>
                <a:cs typeface="Fira Sans"/>
                <a:sym typeface="Fira Sans"/>
              </a:defRPr>
            </a:lvl7pPr>
            <a:lvl8pPr marL="3657600" marR="0" lvl="7" indent="-311150" algn="l" rtl="0">
              <a:lnSpc>
                <a:spcPct val="100000"/>
              </a:lnSpc>
              <a:spcBef>
                <a:spcPts val="1600"/>
              </a:spcBef>
              <a:spcAft>
                <a:spcPts val="0"/>
              </a:spcAft>
              <a:buClr>
                <a:srgbClr val="FFFFFF"/>
              </a:buClr>
              <a:buSzPts val="1300"/>
              <a:buFont typeface="Fira Sans"/>
              <a:buChar char="○"/>
              <a:defRPr sz="1300" b="0" i="0" u="none" strike="noStrike" cap="none">
                <a:solidFill>
                  <a:srgbClr val="FFFFFF"/>
                </a:solidFill>
                <a:latin typeface="Fira Sans"/>
                <a:ea typeface="Fira Sans"/>
                <a:cs typeface="Fira Sans"/>
                <a:sym typeface="Fira Sans"/>
              </a:defRPr>
            </a:lvl8pPr>
            <a:lvl9pPr marL="4114800" marR="0" lvl="8" indent="-311150" algn="l" rtl="0">
              <a:lnSpc>
                <a:spcPct val="100000"/>
              </a:lnSpc>
              <a:spcBef>
                <a:spcPts val="1600"/>
              </a:spcBef>
              <a:spcAft>
                <a:spcPts val="1600"/>
              </a:spcAft>
              <a:buClr>
                <a:srgbClr val="FFFFFF"/>
              </a:buClr>
              <a:buSzPts val="1300"/>
              <a:buFont typeface="Fira Sans"/>
              <a:buChar char="■"/>
              <a:defRPr sz="1300" b="0" i="0" u="none" strike="noStrike" cap="none">
                <a:solidFill>
                  <a:srgbClr val="FFFFFF"/>
                </a:solidFill>
                <a:latin typeface="Fira Sans"/>
                <a:ea typeface="Fira Sans"/>
                <a:cs typeface="Fira Sans"/>
                <a:sym typeface="Fira Sans"/>
              </a:defRPr>
            </a:lvl9pPr>
          </a:lstStyle>
          <a:p>
            <a:pPr marL="0" indent="0">
              <a:buFont typeface="Fira Sans"/>
              <a:buNone/>
            </a:pPr>
            <a:r>
              <a:rPr lang="vi-VN" sz="1800" b="1">
                <a:solidFill>
                  <a:srgbClr val="220B49"/>
                </a:solidFill>
              </a:rPr>
              <a:t>Phát hiện Copy-move: </a:t>
            </a:r>
          </a:p>
          <a:p>
            <a:pPr marR="50800" indent="-304800">
              <a:spcBef>
                <a:spcPts val="1600"/>
              </a:spcBef>
              <a:buClr>
                <a:schemeClr val="accent4"/>
              </a:buClr>
              <a:buSzPts val="1200"/>
            </a:pPr>
            <a:r>
              <a:rPr lang="vi-VN" sz="1400" b="1">
                <a:solidFill>
                  <a:schemeClr val="bg1"/>
                </a:solidFill>
                <a:uFill>
                  <a:noFill/>
                </a:uFill>
              </a:rPr>
              <a:t>Vì thao tác Copy-move là sao chép và dán đối tượng trên cùng hình ảnh </a:t>
            </a:r>
            <a:r>
              <a:rPr lang="en-US" sz="1400" b="1">
                <a:solidFill>
                  <a:schemeClr val="bg1"/>
                </a:solidFill>
                <a:uFill>
                  <a:noFill/>
                </a:uFill>
              </a:rPr>
              <a:t>.</a:t>
            </a:r>
          </a:p>
          <a:p>
            <a:pPr marR="50800" indent="-304800">
              <a:spcBef>
                <a:spcPts val="1600"/>
              </a:spcBef>
              <a:buClr>
                <a:schemeClr val="accent4"/>
              </a:buClr>
              <a:buSzPts val="1200"/>
            </a:pPr>
            <a:r>
              <a:rPr lang="en-US" sz="1400" b="1">
                <a:solidFill>
                  <a:schemeClr val="bg1"/>
                </a:solidFill>
                <a:uFill>
                  <a:noFill/>
                </a:uFill>
              </a:rPr>
              <a:t>N</a:t>
            </a:r>
            <a:r>
              <a:rPr lang="vi-VN" sz="1400" b="1">
                <a:solidFill>
                  <a:schemeClr val="bg1"/>
                </a:solidFill>
                <a:uFill>
                  <a:noFill/>
                </a:uFill>
              </a:rPr>
              <a:t>ên phương pháp này dựa trên sự tương đồng của phần sao chép với phần còn lại của ảnh. </a:t>
            </a:r>
          </a:p>
          <a:p>
            <a:pPr marR="50800" indent="-304800">
              <a:spcBef>
                <a:spcPts val="1600"/>
              </a:spcBef>
              <a:buClr>
                <a:schemeClr val="accent4"/>
              </a:buClr>
              <a:buSzPts val="1200"/>
            </a:pPr>
            <a:r>
              <a:rPr lang="en-US" sz="1400" b="1">
                <a:solidFill>
                  <a:schemeClr val="bg1"/>
                </a:solidFill>
                <a:uFill>
                  <a:noFill/>
                </a:uFill>
              </a:rPr>
              <a:t>J.</a:t>
            </a:r>
            <a:r>
              <a:rPr lang="vi-VN" sz="1400" b="1">
                <a:solidFill>
                  <a:schemeClr val="bg1"/>
                </a:solidFill>
                <a:uFill>
                  <a:noFill/>
                </a:uFill>
              </a:rPr>
              <a:t>Fridrich </a:t>
            </a:r>
            <a:r>
              <a:rPr lang="en-US" sz="1400" b="1">
                <a:solidFill>
                  <a:schemeClr val="bg1"/>
                </a:solidFill>
                <a:uFill>
                  <a:noFill/>
                </a:uFill>
              </a:rPr>
              <a:t>cũng </a:t>
            </a:r>
            <a:r>
              <a:rPr lang="vi-VN" sz="1400" b="1">
                <a:solidFill>
                  <a:schemeClr val="bg1"/>
                </a:solidFill>
                <a:uFill>
                  <a:noFill/>
                </a:uFill>
              </a:rPr>
              <a:t>đã đề xuất </a:t>
            </a:r>
            <a:r>
              <a:rPr lang="en-US" sz="1400" b="1">
                <a:solidFill>
                  <a:schemeClr val="bg1"/>
                </a:solidFill>
                <a:uFill>
                  <a:noFill/>
                </a:uFill>
              </a:rPr>
              <a:t>một </a:t>
            </a:r>
            <a:r>
              <a:rPr lang="vi-VN" sz="1400" b="1">
                <a:solidFill>
                  <a:schemeClr val="bg1"/>
                </a:solidFill>
                <a:uFill>
                  <a:noFill/>
                </a:uFill>
              </a:rPr>
              <a:t>quy trình so sánh </a:t>
            </a:r>
            <a:r>
              <a:rPr lang="en-US" sz="1400" b="1">
                <a:solidFill>
                  <a:schemeClr val="bg1"/>
                </a:solidFill>
                <a:uFill>
                  <a:noFill/>
                </a:uFill>
              </a:rPr>
              <a:t>các </a:t>
            </a:r>
            <a:r>
              <a:rPr lang="vi-VN" sz="1400" b="1">
                <a:solidFill>
                  <a:schemeClr val="bg1"/>
                </a:solidFill>
                <a:uFill>
                  <a:noFill/>
                </a:uFill>
              </a:rPr>
              <a:t>khối</a:t>
            </a:r>
            <a:r>
              <a:rPr lang="en-US" sz="1400" b="1">
                <a:solidFill>
                  <a:schemeClr val="bg1"/>
                </a:solidFill>
                <a:uFill>
                  <a:noFill/>
                </a:uFill>
              </a:rPr>
              <a:t>, từ đó</a:t>
            </a:r>
            <a:r>
              <a:rPr lang="vi-VN" sz="1400" b="1">
                <a:solidFill>
                  <a:schemeClr val="bg1"/>
                </a:solidFill>
                <a:uFill>
                  <a:noFill/>
                </a:uFill>
              </a:rPr>
              <a:t> của nền tảng cho các nghiên cứu khác</a:t>
            </a:r>
            <a:r>
              <a:rPr lang="en-US" sz="1400" b="1">
                <a:solidFill>
                  <a:schemeClr val="bg1"/>
                </a:solidFill>
                <a:uFill>
                  <a:noFill/>
                </a:uFill>
              </a:rPr>
              <a:t> trong chủ đề này</a:t>
            </a:r>
            <a:r>
              <a:rPr lang="vi-VN" sz="1400" b="1">
                <a:solidFill>
                  <a:schemeClr val="bg1"/>
                </a:solidFill>
                <a:uFill>
                  <a:noFill/>
                </a:uFill>
              </a:rPr>
              <a:t>. Theo đề xuất này, hình ảnh</a:t>
            </a:r>
            <a:r>
              <a:rPr lang="en-US" sz="1400" b="1">
                <a:solidFill>
                  <a:schemeClr val="bg1"/>
                </a:solidFill>
                <a:uFill>
                  <a:noFill/>
                </a:uFill>
              </a:rPr>
              <a:t> sẽ</a:t>
            </a:r>
            <a:r>
              <a:rPr lang="vi-VN" sz="1400" b="1">
                <a:solidFill>
                  <a:schemeClr val="bg1"/>
                </a:solidFill>
                <a:uFill>
                  <a:noFill/>
                </a:uFill>
              </a:rPr>
              <a:t> được phân đoạn thành các khối vuông chồng lên nhau, sau đó tìm kiếm các nhóm</a:t>
            </a:r>
            <a:r>
              <a:rPr lang="en-US" sz="1400" b="1">
                <a:solidFill>
                  <a:schemeClr val="bg1"/>
                </a:solidFill>
                <a:uFill>
                  <a:noFill/>
                </a:uFill>
              </a:rPr>
              <a:t> </a:t>
            </a:r>
            <a:r>
              <a:rPr lang="vi-VN" sz="1400" b="1">
                <a:solidFill>
                  <a:schemeClr val="bg1"/>
                </a:solidFill>
                <a:uFill>
                  <a:noFill/>
                </a:uFill>
              </a:rPr>
              <a:t>có liên kết khối tương tự nhau.</a:t>
            </a:r>
            <a:r>
              <a:rPr lang="en-US" sz="1400" b="1">
                <a:solidFill>
                  <a:schemeClr val="bg1"/>
                </a:solidFill>
                <a:uFill>
                  <a:noFill/>
                </a:uFill>
              </a:rPr>
              <a:t> (vì di chuyển nên khoảng cách giữa các khối trong nhóm k đổi)</a:t>
            </a:r>
            <a:endParaRPr lang="vi-VN" sz="1400" b="1">
              <a:solidFill>
                <a:schemeClr val="bg1"/>
              </a:solidFill>
              <a:uFill>
                <a:noFill/>
              </a:uFill>
            </a:endParaRPr>
          </a:p>
          <a:p>
            <a:pPr marR="50800" indent="-228600">
              <a:buClr>
                <a:schemeClr val="accent4"/>
              </a:buClr>
              <a:buSzPts val="1200"/>
              <a:buFont typeface="Fira Sans"/>
              <a:buNone/>
            </a:pPr>
            <a:endParaRPr lang="vi-VN" dirty="0">
              <a:solidFill>
                <a:schemeClr val="accent4"/>
              </a:solidFill>
            </a:endParaRPr>
          </a:p>
        </p:txBody>
      </p:sp>
      <p:pic>
        <p:nvPicPr>
          <p:cNvPr id="3" name="Picture 2">
            <a:extLst>
              <a:ext uri="{FF2B5EF4-FFF2-40B4-BE49-F238E27FC236}">
                <a16:creationId xmlns:a16="http://schemas.microsoft.com/office/drawing/2014/main" id="{B12CEB9E-C574-4F51-8AD0-14EE4D72F775}"/>
              </a:ext>
            </a:extLst>
          </p:cNvPr>
          <p:cNvPicPr>
            <a:picLocks noChangeAspect="1"/>
          </p:cNvPicPr>
          <p:nvPr/>
        </p:nvPicPr>
        <p:blipFill>
          <a:blip r:embed="rId2"/>
          <a:stretch>
            <a:fillRect/>
          </a:stretch>
        </p:blipFill>
        <p:spPr>
          <a:xfrm>
            <a:off x="519931" y="1937428"/>
            <a:ext cx="8200000" cy="2161905"/>
          </a:xfrm>
          <a:prstGeom prst="rect">
            <a:avLst/>
          </a:prstGeom>
        </p:spPr>
      </p:pic>
      <p:sp>
        <p:nvSpPr>
          <p:cNvPr id="7" name="Google Shape;511;p7">
            <a:extLst>
              <a:ext uri="{FF2B5EF4-FFF2-40B4-BE49-F238E27FC236}">
                <a16:creationId xmlns:a16="http://schemas.microsoft.com/office/drawing/2014/main" id="{7161F266-4F47-4024-B435-61C1C008324C}"/>
              </a:ext>
            </a:extLst>
          </p:cNvPr>
          <p:cNvSpPr txBox="1">
            <a:spLocks/>
          </p:cNvSpPr>
          <p:nvPr/>
        </p:nvSpPr>
        <p:spPr>
          <a:xfrm>
            <a:off x="424069" y="1360956"/>
            <a:ext cx="2696818" cy="4181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rgbClr val="FFFFFF"/>
              </a:buClr>
              <a:buSzPts val="1300"/>
              <a:buFont typeface="Fira Sans"/>
              <a:buChar char="●"/>
              <a:defRPr sz="1200" b="0" i="0" u="none" strike="noStrike" cap="none">
                <a:solidFill>
                  <a:srgbClr val="FFFFFF"/>
                </a:solidFill>
                <a:latin typeface="Fira Sans"/>
                <a:ea typeface="Fira Sans"/>
                <a:cs typeface="Fira Sans"/>
                <a:sym typeface="Fira Sans"/>
              </a:defRPr>
            </a:lvl1pPr>
            <a:lvl2pPr marL="914400" marR="0" lvl="1" indent="-311150" algn="l" rtl="0">
              <a:lnSpc>
                <a:spcPct val="100000"/>
              </a:lnSpc>
              <a:spcBef>
                <a:spcPts val="1600"/>
              </a:spcBef>
              <a:spcAft>
                <a:spcPts val="0"/>
              </a:spcAft>
              <a:buClr>
                <a:srgbClr val="FFFFFF"/>
              </a:buClr>
              <a:buSzPts val="1300"/>
              <a:buFont typeface="Fira Sans"/>
              <a:buChar char="○"/>
              <a:defRPr sz="1300" b="0" i="0" u="none" strike="noStrike" cap="none">
                <a:solidFill>
                  <a:srgbClr val="FFFFFF"/>
                </a:solidFill>
                <a:latin typeface="Fira Sans"/>
                <a:ea typeface="Fira Sans"/>
                <a:cs typeface="Fira Sans"/>
                <a:sym typeface="Fira Sans"/>
              </a:defRPr>
            </a:lvl2pPr>
            <a:lvl3pPr marL="1371600" marR="0" lvl="2" indent="-311150" algn="l" rtl="0">
              <a:lnSpc>
                <a:spcPct val="100000"/>
              </a:lnSpc>
              <a:spcBef>
                <a:spcPts val="1600"/>
              </a:spcBef>
              <a:spcAft>
                <a:spcPts val="0"/>
              </a:spcAft>
              <a:buClr>
                <a:srgbClr val="FFFFFF"/>
              </a:buClr>
              <a:buSzPts val="1300"/>
              <a:buFont typeface="Fira Sans"/>
              <a:buChar char="■"/>
              <a:defRPr sz="1300" b="0" i="0" u="none" strike="noStrike" cap="none">
                <a:solidFill>
                  <a:srgbClr val="FFFFFF"/>
                </a:solidFill>
                <a:latin typeface="Fira Sans"/>
                <a:ea typeface="Fira Sans"/>
                <a:cs typeface="Fira Sans"/>
                <a:sym typeface="Fira Sans"/>
              </a:defRPr>
            </a:lvl3pPr>
            <a:lvl4pPr marL="1828800" marR="0" lvl="3" indent="-311150" algn="l" rtl="0">
              <a:lnSpc>
                <a:spcPct val="100000"/>
              </a:lnSpc>
              <a:spcBef>
                <a:spcPts val="1600"/>
              </a:spcBef>
              <a:spcAft>
                <a:spcPts val="0"/>
              </a:spcAft>
              <a:buClr>
                <a:srgbClr val="FFFFFF"/>
              </a:buClr>
              <a:buSzPts val="1300"/>
              <a:buFont typeface="Fira Sans"/>
              <a:buChar char="●"/>
              <a:defRPr sz="1300" b="0" i="0" u="none" strike="noStrike" cap="none">
                <a:solidFill>
                  <a:srgbClr val="FFFFFF"/>
                </a:solidFill>
                <a:latin typeface="Fira Sans"/>
                <a:ea typeface="Fira Sans"/>
                <a:cs typeface="Fira Sans"/>
                <a:sym typeface="Fira Sans"/>
              </a:defRPr>
            </a:lvl4pPr>
            <a:lvl5pPr marL="2286000" marR="0" lvl="4" indent="-311150" algn="l" rtl="0">
              <a:lnSpc>
                <a:spcPct val="100000"/>
              </a:lnSpc>
              <a:spcBef>
                <a:spcPts val="1600"/>
              </a:spcBef>
              <a:spcAft>
                <a:spcPts val="0"/>
              </a:spcAft>
              <a:buClr>
                <a:srgbClr val="FFFFFF"/>
              </a:buClr>
              <a:buSzPts val="1300"/>
              <a:buFont typeface="Fira Sans"/>
              <a:buChar char="○"/>
              <a:defRPr sz="1300" b="0" i="0" u="none" strike="noStrike" cap="none">
                <a:solidFill>
                  <a:srgbClr val="FFFFFF"/>
                </a:solidFill>
                <a:latin typeface="Fira Sans"/>
                <a:ea typeface="Fira Sans"/>
                <a:cs typeface="Fira Sans"/>
                <a:sym typeface="Fira Sans"/>
              </a:defRPr>
            </a:lvl5pPr>
            <a:lvl6pPr marL="2743200" marR="0" lvl="5" indent="-311150" algn="l" rtl="0">
              <a:lnSpc>
                <a:spcPct val="100000"/>
              </a:lnSpc>
              <a:spcBef>
                <a:spcPts val="1600"/>
              </a:spcBef>
              <a:spcAft>
                <a:spcPts val="0"/>
              </a:spcAft>
              <a:buClr>
                <a:srgbClr val="FFFFFF"/>
              </a:buClr>
              <a:buSzPts val="1300"/>
              <a:buFont typeface="Fira Sans"/>
              <a:buChar char="■"/>
              <a:defRPr sz="1300" b="0" i="0" u="none" strike="noStrike" cap="none">
                <a:solidFill>
                  <a:srgbClr val="FFFFFF"/>
                </a:solidFill>
                <a:latin typeface="Fira Sans"/>
                <a:ea typeface="Fira Sans"/>
                <a:cs typeface="Fira Sans"/>
                <a:sym typeface="Fira Sans"/>
              </a:defRPr>
            </a:lvl6pPr>
            <a:lvl7pPr marL="3200400" marR="0" lvl="6" indent="-311150" algn="l" rtl="0">
              <a:lnSpc>
                <a:spcPct val="100000"/>
              </a:lnSpc>
              <a:spcBef>
                <a:spcPts val="1600"/>
              </a:spcBef>
              <a:spcAft>
                <a:spcPts val="0"/>
              </a:spcAft>
              <a:buClr>
                <a:srgbClr val="FFFFFF"/>
              </a:buClr>
              <a:buSzPts val="1300"/>
              <a:buFont typeface="Fira Sans"/>
              <a:buChar char="●"/>
              <a:defRPr sz="1300" b="0" i="0" u="none" strike="noStrike" cap="none">
                <a:solidFill>
                  <a:srgbClr val="FFFFFF"/>
                </a:solidFill>
                <a:latin typeface="Fira Sans"/>
                <a:ea typeface="Fira Sans"/>
                <a:cs typeface="Fira Sans"/>
                <a:sym typeface="Fira Sans"/>
              </a:defRPr>
            </a:lvl7pPr>
            <a:lvl8pPr marL="3657600" marR="0" lvl="7" indent="-311150" algn="l" rtl="0">
              <a:lnSpc>
                <a:spcPct val="100000"/>
              </a:lnSpc>
              <a:spcBef>
                <a:spcPts val="1600"/>
              </a:spcBef>
              <a:spcAft>
                <a:spcPts val="0"/>
              </a:spcAft>
              <a:buClr>
                <a:srgbClr val="FFFFFF"/>
              </a:buClr>
              <a:buSzPts val="1300"/>
              <a:buFont typeface="Fira Sans"/>
              <a:buChar char="○"/>
              <a:defRPr sz="1300" b="0" i="0" u="none" strike="noStrike" cap="none">
                <a:solidFill>
                  <a:srgbClr val="FFFFFF"/>
                </a:solidFill>
                <a:latin typeface="Fira Sans"/>
                <a:ea typeface="Fira Sans"/>
                <a:cs typeface="Fira Sans"/>
                <a:sym typeface="Fira Sans"/>
              </a:defRPr>
            </a:lvl8pPr>
            <a:lvl9pPr marL="4114800" marR="0" lvl="8" indent="-311150" algn="l" rtl="0">
              <a:lnSpc>
                <a:spcPct val="100000"/>
              </a:lnSpc>
              <a:spcBef>
                <a:spcPts val="1600"/>
              </a:spcBef>
              <a:spcAft>
                <a:spcPts val="1600"/>
              </a:spcAft>
              <a:buClr>
                <a:srgbClr val="FFFFFF"/>
              </a:buClr>
              <a:buSzPts val="1300"/>
              <a:buFont typeface="Fira Sans"/>
              <a:buChar char="■"/>
              <a:defRPr sz="1300" b="0" i="0" u="none" strike="noStrike" cap="none">
                <a:solidFill>
                  <a:srgbClr val="FFFFFF"/>
                </a:solidFill>
                <a:latin typeface="Fira Sans"/>
                <a:ea typeface="Fira Sans"/>
                <a:cs typeface="Fira Sans"/>
                <a:sym typeface="Fira Sans"/>
              </a:defRPr>
            </a:lvl9pPr>
          </a:lstStyle>
          <a:p>
            <a:pPr marL="0" indent="0">
              <a:buFont typeface="Fira Sans"/>
              <a:buNone/>
            </a:pPr>
            <a:r>
              <a:rPr lang="vi-VN" sz="1800" b="1"/>
              <a:t>Phát hiện Copy-move: </a:t>
            </a:r>
          </a:p>
        </p:txBody>
      </p:sp>
    </p:spTree>
    <p:extLst>
      <p:ext uri="{BB962C8B-B14F-4D97-AF65-F5344CB8AC3E}">
        <p14:creationId xmlns:p14="http://schemas.microsoft.com/office/powerpoint/2010/main" val="134895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42" presetClass="exit" presetSubtype="0" fill="hold" nodeType="clickEffect">
                                  <p:stCondLst>
                                    <p:cond delay="0"/>
                                  </p:stCondLst>
                                  <p:childTnLst>
                                    <p:animEffect transition="out" filter="fade">
                                      <p:cBhvr>
                                        <p:cTn id="15" dur="1000"/>
                                        <p:tgtEl>
                                          <p:spTgt spid="3"/>
                                        </p:tgtEl>
                                      </p:cBhvr>
                                    </p:animEffect>
                                    <p:anim calcmode="lin" valueType="num">
                                      <p:cBhvr>
                                        <p:cTn id="16" dur="1000"/>
                                        <p:tgtEl>
                                          <p:spTgt spid="3"/>
                                        </p:tgtEl>
                                        <p:attrNameLst>
                                          <p:attrName>ppt_x</p:attrName>
                                        </p:attrNameLst>
                                      </p:cBhvr>
                                      <p:tavLst>
                                        <p:tav tm="0">
                                          <p:val>
                                            <p:strVal val="ppt_x"/>
                                          </p:val>
                                        </p:tav>
                                        <p:tav tm="100000">
                                          <p:val>
                                            <p:strVal val="ppt_x"/>
                                          </p:val>
                                        </p:tav>
                                      </p:tavLst>
                                    </p:anim>
                                    <p:anim calcmode="lin" valueType="num">
                                      <p:cBhvr>
                                        <p:cTn id="17" dur="1000"/>
                                        <p:tgtEl>
                                          <p:spTgt spid="3"/>
                                        </p:tgtEl>
                                        <p:attrNameLst>
                                          <p:attrName>ppt_y</p:attrName>
                                        </p:attrNameLst>
                                      </p:cBhvr>
                                      <p:tavLst>
                                        <p:tav tm="0">
                                          <p:val>
                                            <p:strVal val="ppt_y"/>
                                          </p:val>
                                        </p:tav>
                                        <p:tav tm="100000">
                                          <p:val>
                                            <p:strVal val="ppt_y+.1"/>
                                          </p:val>
                                        </p:tav>
                                      </p:tavLst>
                                    </p:anim>
                                    <p:set>
                                      <p:cBhvr>
                                        <p:cTn id="18" dur="1" fill="hold">
                                          <p:stCondLst>
                                            <p:cond delay="999"/>
                                          </p:stCondLst>
                                        </p:cTn>
                                        <p:tgtEl>
                                          <p:spTgt spid="3"/>
                                        </p:tgtEl>
                                        <p:attrNameLst>
                                          <p:attrName>style.visibility</p:attrName>
                                        </p:attrNameLst>
                                      </p:cBhvr>
                                      <p:to>
                                        <p:strVal val="hidden"/>
                                      </p:to>
                                    </p:set>
                                  </p:childTnLst>
                                </p:cTn>
                              </p:par>
                            </p:childTnLst>
                          </p:cTn>
                        </p:par>
                        <p:par>
                          <p:cTn id="19" fill="hold">
                            <p:stCondLst>
                              <p:cond delay="1000"/>
                            </p:stCondLst>
                            <p:childTnLst>
                              <p:par>
                                <p:cTn id="20" presetID="10" presetClass="entr" presetSubtype="0" fill="hold" grpId="0" nodeType="after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46"/>
        <p:cNvGrpSpPr/>
        <p:nvPr/>
      </p:nvGrpSpPr>
      <p:grpSpPr>
        <a:xfrm>
          <a:off x="0" y="0"/>
          <a:ext cx="0" cy="0"/>
          <a:chOff x="0" y="0"/>
          <a:chExt cx="0" cy="0"/>
        </a:xfrm>
      </p:grpSpPr>
      <p:grpSp>
        <p:nvGrpSpPr>
          <p:cNvPr id="447" name="Google Shape;447;p2"/>
          <p:cNvGrpSpPr/>
          <p:nvPr/>
        </p:nvGrpSpPr>
        <p:grpSpPr>
          <a:xfrm>
            <a:off x="1032585" y="2662269"/>
            <a:ext cx="733937" cy="733838"/>
            <a:chOff x="1243525" y="1599775"/>
            <a:chExt cx="494400" cy="494400"/>
          </a:xfrm>
        </p:grpSpPr>
        <p:sp>
          <p:nvSpPr>
            <p:cNvPr id="448" name="Google Shape;448;p2"/>
            <p:cNvSpPr/>
            <p:nvPr/>
          </p:nvSpPr>
          <p:spPr>
            <a:xfrm>
              <a:off x="1243525" y="1599775"/>
              <a:ext cx="494400" cy="494400"/>
            </a:xfrm>
            <a:prstGeom prst="rect">
              <a:avLst/>
            </a:prstGeom>
            <a:no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9" name="Google Shape;449;p2"/>
            <p:cNvSpPr/>
            <p:nvPr/>
          </p:nvSpPr>
          <p:spPr>
            <a:xfrm>
              <a:off x="1319938" y="1673838"/>
              <a:ext cx="346200" cy="3462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50" name="Google Shape;450;p2"/>
          <p:cNvSpPr txBox="1">
            <a:spLocks noGrp="1"/>
          </p:cNvSpPr>
          <p:nvPr>
            <p:ph type="title"/>
          </p:nvPr>
        </p:nvSpPr>
        <p:spPr>
          <a:xfrm>
            <a:off x="613340" y="383913"/>
            <a:ext cx="4708883" cy="854838"/>
          </a:xfrm>
          <a:prstGeom prst="rect">
            <a:avLst/>
          </a:prstGeom>
          <a:solidFill>
            <a:schemeClr val="accent2"/>
          </a:solid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000"/>
              <a:buNone/>
            </a:pPr>
            <a:r>
              <a:rPr lang="en" dirty="0"/>
              <a:t>TABLE OF CONTENTS</a:t>
            </a:r>
            <a:endParaRPr dirty="0"/>
          </a:p>
        </p:txBody>
      </p:sp>
      <p:grpSp>
        <p:nvGrpSpPr>
          <p:cNvPr id="451" name="Google Shape;451;p2"/>
          <p:cNvGrpSpPr/>
          <p:nvPr/>
        </p:nvGrpSpPr>
        <p:grpSpPr>
          <a:xfrm>
            <a:off x="1033087" y="3776019"/>
            <a:ext cx="732750" cy="732701"/>
            <a:chOff x="1243525" y="1599775"/>
            <a:chExt cx="494400" cy="494400"/>
          </a:xfrm>
        </p:grpSpPr>
        <p:sp>
          <p:nvSpPr>
            <p:cNvPr id="452" name="Google Shape;452;p2"/>
            <p:cNvSpPr/>
            <p:nvPr/>
          </p:nvSpPr>
          <p:spPr>
            <a:xfrm>
              <a:off x="1243525" y="1599775"/>
              <a:ext cx="494400" cy="494400"/>
            </a:xfrm>
            <a:prstGeom prst="rect">
              <a:avLst/>
            </a:prstGeom>
            <a:no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3" name="Google Shape;453;p2"/>
            <p:cNvSpPr/>
            <p:nvPr/>
          </p:nvSpPr>
          <p:spPr>
            <a:xfrm>
              <a:off x="1319938" y="1673838"/>
              <a:ext cx="346200" cy="3462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54" name="Google Shape;454;p2"/>
          <p:cNvGrpSpPr/>
          <p:nvPr/>
        </p:nvGrpSpPr>
        <p:grpSpPr>
          <a:xfrm>
            <a:off x="1032585" y="1548501"/>
            <a:ext cx="733937" cy="733838"/>
            <a:chOff x="1243525" y="1599775"/>
            <a:chExt cx="494400" cy="494400"/>
          </a:xfrm>
        </p:grpSpPr>
        <p:sp>
          <p:nvSpPr>
            <p:cNvPr id="455" name="Google Shape;455;p2"/>
            <p:cNvSpPr/>
            <p:nvPr/>
          </p:nvSpPr>
          <p:spPr>
            <a:xfrm>
              <a:off x="1243525" y="1599775"/>
              <a:ext cx="494400" cy="494400"/>
            </a:xfrm>
            <a:prstGeom prst="rect">
              <a:avLst/>
            </a:prstGeom>
            <a:no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6" name="Google Shape;456;p2"/>
            <p:cNvSpPr/>
            <p:nvPr/>
          </p:nvSpPr>
          <p:spPr>
            <a:xfrm>
              <a:off x="1319938" y="1673838"/>
              <a:ext cx="346200" cy="3462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57" name="Google Shape;457;p2"/>
          <p:cNvSpPr txBox="1">
            <a:spLocks noGrp="1"/>
          </p:cNvSpPr>
          <p:nvPr>
            <p:ph type="title" idx="16"/>
          </p:nvPr>
        </p:nvSpPr>
        <p:spPr>
          <a:xfrm>
            <a:off x="1035075" y="1742380"/>
            <a:ext cx="728700" cy="3462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000"/>
              <a:buNone/>
            </a:pPr>
            <a:r>
              <a:rPr lang="en"/>
              <a:t>01</a:t>
            </a:r>
            <a:endParaRPr/>
          </a:p>
        </p:txBody>
      </p:sp>
      <p:sp>
        <p:nvSpPr>
          <p:cNvPr id="458" name="Google Shape;458;p2"/>
          <p:cNvSpPr txBox="1">
            <a:spLocks noGrp="1"/>
          </p:cNvSpPr>
          <p:nvPr>
            <p:ph type="title" idx="5"/>
          </p:nvPr>
        </p:nvSpPr>
        <p:spPr>
          <a:xfrm>
            <a:off x="1927713" y="3739328"/>
            <a:ext cx="2358300" cy="420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800"/>
              <a:buNone/>
            </a:pPr>
            <a:r>
              <a:rPr lang="en" dirty="0"/>
              <a:t>Đánh giá phương pháp</a:t>
            </a:r>
            <a:endParaRPr dirty="0"/>
          </a:p>
        </p:txBody>
      </p:sp>
      <p:sp>
        <p:nvSpPr>
          <p:cNvPr id="459" name="Google Shape;459;p2"/>
          <p:cNvSpPr txBox="1">
            <a:spLocks noGrp="1"/>
          </p:cNvSpPr>
          <p:nvPr>
            <p:ph type="title" idx="2"/>
          </p:nvPr>
        </p:nvSpPr>
        <p:spPr>
          <a:xfrm>
            <a:off x="1927713" y="1514250"/>
            <a:ext cx="2358300" cy="420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800"/>
              <a:buNone/>
            </a:pPr>
            <a:r>
              <a:rPr lang="en"/>
              <a:t>Giới thiệu đề tài</a:t>
            </a:r>
            <a:endParaRPr/>
          </a:p>
        </p:txBody>
      </p:sp>
      <p:sp>
        <p:nvSpPr>
          <p:cNvPr id="461" name="Google Shape;461;p2"/>
          <p:cNvSpPr txBox="1">
            <a:spLocks noGrp="1"/>
          </p:cNvSpPr>
          <p:nvPr>
            <p:ph type="title" idx="3"/>
          </p:nvPr>
        </p:nvSpPr>
        <p:spPr>
          <a:xfrm>
            <a:off x="1927714" y="2573859"/>
            <a:ext cx="23583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800"/>
              <a:buNone/>
            </a:pPr>
            <a:r>
              <a:rPr lang="en" dirty="0"/>
              <a:t>Động lực nghiên cứu</a:t>
            </a:r>
            <a:endParaRPr dirty="0"/>
          </a:p>
        </p:txBody>
      </p:sp>
      <p:sp>
        <p:nvSpPr>
          <p:cNvPr id="462" name="Google Shape;462;p2"/>
          <p:cNvSpPr txBox="1">
            <a:spLocks noGrp="1"/>
          </p:cNvSpPr>
          <p:nvPr>
            <p:ph type="subTitle" idx="4"/>
          </p:nvPr>
        </p:nvSpPr>
        <p:spPr>
          <a:xfrm>
            <a:off x="1927714" y="2994156"/>
            <a:ext cx="2358300" cy="538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US" dirty="0" err="1"/>
              <a:t>Trong</a:t>
            </a:r>
            <a:r>
              <a:rPr lang="en-US" dirty="0"/>
              <a:t> khoa </a:t>
            </a:r>
            <a:r>
              <a:rPr lang="en-US" dirty="0" err="1"/>
              <a:t>học</a:t>
            </a:r>
            <a:r>
              <a:rPr lang="en-US" dirty="0"/>
              <a:t> </a:t>
            </a:r>
            <a:r>
              <a:rPr lang="en-US" dirty="0" err="1"/>
              <a:t>và</a:t>
            </a:r>
            <a:r>
              <a:rPr lang="en-US" dirty="0"/>
              <a:t> </a:t>
            </a:r>
            <a:r>
              <a:rPr lang="en-US" dirty="0" err="1"/>
              <a:t>thực</a:t>
            </a:r>
            <a:r>
              <a:rPr lang="en-US" dirty="0"/>
              <a:t> </a:t>
            </a:r>
            <a:r>
              <a:rPr lang="en-US" dirty="0" err="1"/>
              <a:t>tiễn</a:t>
            </a:r>
            <a:r>
              <a:rPr lang="en-US" dirty="0"/>
              <a:t>.</a:t>
            </a:r>
            <a:endParaRPr dirty="0"/>
          </a:p>
          <a:p>
            <a:pPr marL="0" lvl="0" indent="0" algn="l" rtl="0">
              <a:lnSpc>
                <a:spcPct val="100000"/>
              </a:lnSpc>
              <a:spcBef>
                <a:spcPts val="0"/>
              </a:spcBef>
              <a:spcAft>
                <a:spcPts val="0"/>
              </a:spcAft>
              <a:buSzPts val="1400"/>
              <a:buNone/>
            </a:pPr>
            <a:endParaRPr dirty="0"/>
          </a:p>
        </p:txBody>
      </p:sp>
      <p:sp>
        <p:nvSpPr>
          <p:cNvPr id="463" name="Google Shape;463;p2"/>
          <p:cNvSpPr txBox="1">
            <a:spLocks noGrp="1"/>
          </p:cNvSpPr>
          <p:nvPr>
            <p:ph type="subTitle" idx="6"/>
          </p:nvPr>
        </p:nvSpPr>
        <p:spPr>
          <a:xfrm>
            <a:off x="1927714" y="4007227"/>
            <a:ext cx="2358300" cy="538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US" dirty="0" err="1"/>
              <a:t>Trình</a:t>
            </a:r>
            <a:r>
              <a:rPr lang="en-US" dirty="0"/>
              <a:t> </a:t>
            </a:r>
            <a:r>
              <a:rPr lang="en-US" dirty="0" err="1"/>
              <a:t>bày</a:t>
            </a:r>
            <a:r>
              <a:rPr lang="en-US" dirty="0"/>
              <a:t> </a:t>
            </a:r>
            <a:r>
              <a:rPr lang="en-US" dirty="0" err="1"/>
              <a:t>các</a:t>
            </a:r>
            <a:r>
              <a:rPr lang="en-US" dirty="0"/>
              <a:t> </a:t>
            </a:r>
            <a:r>
              <a:rPr lang="en-US" dirty="0" err="1"/>
              <a:t>thuật</a:t>
            </a:r>
            <a:r>
              <a:rPr lang="en-US" dirty="0"/>
              <a:t> </a:t>
            </a:r>
            <a:r>
              <a:rPr lang="en-US" dirty="0" err="1"/>
              <a:t>toán</a:t>
            </a:r>
            <a:r>
              <a:rPr lang="en-US" dirty="0"/>
              <a:t>/</a:t>
            </a:r>
            <a:r>
              <a:rPr lang="en-US" dirty="0" err="1"/>
              <a:t>phương</a:t>
            </a:r>
            <a:r>
              <a:rPr lang="en-US" dirty="0"/>
              <a:t> </a:t>
            </a:r>
            <a:r>
              <a:rPr lang="en-US" dirty="0" err="1"/>
              <a:t>pháp</a:t>
            </a:r>
            <a:r>
              <a:rPr lang="en-US" dirty="0"/>
              <a:t> </a:t>
            </a:r>
            <a:r>
              <a:rPr lang="en-US" dirty="0" err="1"/>
              <a:t>áp</a:t>
            </a:r>
            <a:r>
              <a:rPr lang="en-US" dirty="0"/>
              <a:t> </a:t>
            </a:r>
            <a:r>
              <a:rPr lang="en-US" dirty="0" err="1"/>
              <a:t>dụng</a:t>
            </a:r>
            <a:endParaRPr dirty="0"/>
          </a:p>
          <a:p>
            <a:pPr marL="0" lvl="0" indent="0" algn="l" rtl="0">
              <a:lnSpc>
                <a:spcPct val="100000"/>
              </a:lnSpc>
              <a:spcBef>
                <a:spcPts val="0"/>
              </a:spcBef>
              <a:spcAft>
                <a:spcPts val="0"/>
              </a:spcAft>
              <a:buSzPts val="1400"/>
              <a:buNone/>
            </a:pPr>
            <a:endParaRPr dirty="0"/>
          </a:p>
        </p:txBody>
      </p:sp>
      <p:sp>
        <p:nvSpPr>
          <p:cNvPr id="464" name="Google Shape;464;p2"/>
          <p:cNvSpPr txBox="1">
            <a:spLocks noGrp="1"/>
          </p:cNvSpPr>
          <p:nvPr>
            <p:ph type="title" idx="7"/>
          </p:nvPr>
        </p:nvSpPr>
        <p:spPr>
          <a:xfrm>
            <a:off x="5753124" y="1512342"/>
            <a:ext cx="2358300" cy="420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rgbClr val="000000"/>
              </a:buClr>
              <a:buSzPts val="1800"/>
              <a:buFont typeface="Raleway Thin"/>
              <a:buNone/>
            </a:pPr>
            <a:r>
              <a:rPr lang="en"/>
              <a:t>Tổng kết</a:t>
            </a:r>
            <a:endParaRPr/>
          </a:p>
          <a:p>
            <a:pPr marL="0" lvl="0" indent="0" algn="l" rtl="0">
              <a:lnSpc>
                <a:spcPct val="100000"/>
              </a:lnSpc>
              <a:spcBef>
                <a:spcPts val="0"/>
              </a:spcBef>
              <a:spcAft>
                <a:spcPts val="0"/>
              </a:spcAft>
              <a:buSzPts val="1800"/>
              <a:buNone/>
            </a:pPr>
            <a:endParaRPr/>
          </a:p>
        </p:txBody>
      </p:sp>
      <p:sp>
        <p:nvSpPr>
          <p:cNvPr id="465" name="Google Shape;465;p2"/>
          <p:cNvSpPr txBox="1">
            <a:spLocks noGrp="1"/>
          </p:cNvSpPr>
          <p:nvPr>
            <p:ph type="subTitle" idx="8"/>
          </p:nvPr>
        </p:nvSpPr>
        <p:spPr>
          <a:xfrm>
            <a:off x="5753124" y="1780241"/>
            <a:ext cx="2358300" cy="538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 dirty="0"/>
              <a:t>Tổng kết, nhận xét</a:t>
            </a:r>
            <a:endParaRPr dirty="0"/>
          </a:p>
        </p:txBody>
      </p:sp>
      <p:sp>
        <p:nvSpPr>
          <p:cNvPr id="466" name="Google Shape;466;p2"/>
          <p:cNvSpPr txBox="1">
            <a:spLocks noGrp="1"/>
          </p:cNvSpPr>
          <p:nvPr>
            <p:ph type="title" idx="17"/>
          </p:nvPr>
        </p:nvSpPr>
        <p:spPr>
          <a:xfrm>
            <a:off x="1035075" y="2852381"/>
            <a:ext cx="728700" cy="3462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000"/>
              <a:buNone/>
            </a:pPr>
            <a:r>
              <a:rPr lang="en"/>
              <a:t>02</a:t>
            </a:r>
            <a:endParaRPr/>
          </a:p>
        </p:txBody>
      </p:sp>
      <p:grpSp>
        <p:nvGrpSpPr>
          <p:cNvPr id="467" name="Google Shape;467;p2"/>
          <p:cNvGrpSpPr/>
          <p:nvPr/>
        </p:nvGrpSpPr>
        <p:grpSpPr>
          <a:xfrm>
            <a:off x="4874813" y="1552558"/>
            <a:ext cx="725779" cy="725680"/>
            <a:chOff x="1243525" y="1599775"/>
            <a:chExt cx="494400" cy="494400"/>
          </a:xfrm>
        </p:grpSpPr>
        <p:sp>
          <p:nvSpPr>
            <p:cNvPr id="468" name="Google Shape;468;p2"/>
            <p:cNvSpPr/>
            <p:nvPr/>
          </p:nvSpPr>
          <p:spPr>
            <a:xfrm>
              <a:off x="1243525" y="1599775"/>
              <a:ext cx="494400" cy="494400"/>
            </a:xfrm>
            <a:prstGeom prst="rect">
              <a:avLst/>
            </a:prstGeom>
            <a:no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9" name="Google Shape;469;p2"/>
            <p:cNvSpPr/>
            <p:nvPr/>
          </p:nvSpPr>
          <p:spPr>
            <a:xfrm>
              <a:off x="1319938" y="1673838"/>
              <a:ext cx="346200" cy="3462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70" name="Google Shape;470;p2"/>
          <p:cNvSpPr txBox="1">
            <a:spLocks noGrp="1"/>
          </p:cNvSpPr>
          <p:nvPr>
            <p:ph type="title" idx="18"/>
          </p:nvPr>
        </p:nvSpPr>
        <p:spPr>
          <a:xfrm>
            <a:off x="1035075" y="3969262"/>
            <a:ext cx="728700" cy="3462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000"/>
              <a:buNone/>
            </a:pPr>
            <a:r>
              <a:rPr lang="en"/>
              <a:t>03</a:t>
            </a:r>
            <a:endParaRPr/>
          </a:p>
        </p:txBody>
      </p:sp>
      <p:sp>
        <p:nvSpPr>
          <p:cNvPr id="471" name="Google Shape;471;p2"/>
          <p:cNvSpPr txBox="1">
            <a:spLocks noGrp="1"/>
          </p:cNvSpPr>
          <p:nvPr>
            <p:ph type="title" idx="19"/>
          </p:nvPr>
        </p:nvSpPr>
        <p:spPr>
          <a:xfrm>
            <a:off x="4872075" y="1744206"/>
            <a:ext cx="728700" cy="3462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000"/>
              <a:buNone/>
            </a:pPr>
            <a:r>
              <a:rPr lang="en"/>
              <a:t>04</a:t>
            </a:r>
            <a:endParaRPr/>
          </a:p>
        </p:txBody>
      </p:sp>
      <p:sp>
        <p:nvSpPr>
          <p:cNvPr id="472" name="Google Shape;472;p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a:t>
            </a:fld>
            <a:endParaRPr/>
          </a:p>
        </p:txBody>
      </p:sp>
      <p:sp>
        <p:nvSpPr>
          <p:cNvPr id="3" name="Subtitle 2">
            <a:extLst>
              <a:ext uri="{FF2B5EF4-FFF2-40B4-BE49-F238E27FC236}">
                <a16:creationId xmlns:a16="http://schemas.microsoft.com/office/drawing/2014/main" id="{DFE27FA1-9AD4-4DC5-BEB5-DBD159E5CC41}"/>
              </a:ext>
            </a:extLst>
          </p:cNvPr>
          <p:cNvSpPr>
            <a:spLocks noGrp="1"/>
          </p:cNvSpPr>
          <p:nvPr>
            <p:ph type="subTitle" idx="1"/>
          </p:nvPr>
        </p:nvSpPr>
        <p:spPr/>
        <p:txBody>
          <a:bodyPr/>
          <a:lstStyle/>
          <a:p>
            <a:endParaRPr lang="en-US" dirty="0"/>
          </a:p>
        </p:txBody>
      </p:sp>
    </p:spTree>
  </p:cSld>
  <p:clrMapOvr>
    <a:masterClrMapping/>
  </p:clrMapOvr>
  <mc:AlternateContent xmlns:mc="http://schemas.openxmlformats.org/markup-compatibility/2006" xmlns:p14="http://schemas.microsoft.com/office/powerpoint/2010/main">
    <mc:Choice Requires="p14">
      <p:transition spd="slow">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57"/>
                                        </p:tgtEl>
                                        <p:attrNameLst>
                                          <p:attrName>style.visibility</p:attrName>
                                        </p:attrNameLst>
                                      </p:cBhvr>
                                      <p:to>
                                        <p:strVal val="visible"/>
                                      </p:to>
                                    </p:set>
                                    <p:animEffect transition="in" filter="wipe(down)">
                                      <p:cBhvr>
                                        <p:cTn id="7" dur="500"/>
                                        <p:tgtEl>
                                          <p:spTgt spid="457"/>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459"/>
                                        </p:tgtEl>
                                        <p:attrNameLst>
                                          <p:attrName>style.visibility</p:attrName>
                                        </p:attrNameLst>
                                      </p:cBhvr>
                                      <p:to>
                                        <p:strVal val="visible"/>
                                      </p:to>
                                    </p:set>
                                    <p:animEffect transition="in" filter="wipe(down)">
                                      <p:cBhvr>
                                        <p:cTn id="10" dur="500"/>
                                        <p:tgtEl>
                                          <p:spTgt spid="459"/>
                                        </p:tgtEl>
                                      </p:cBhvr>
                                    </p:animEffect>
                                  </p:childTnLst>
                                </p:cTn>
                              </p:par>
                              <p:par>
                                <p:cTn id="11" presetID="22" presetClass="entr" presetSubtype="4" fill="hold" nodeType="withEffect">
                                  <p:stCondLst>
                                    <p:cond delay="0"/>
                                  </p:stCondLst>
                                  <p:childTnLst>
                                    <p:set>
                                      <p:cBhvr>
                                        <p:cTn id="12" dur="1" fill="hold">
                                          <p:stCondLst>
                                            <p:cond delay="0"/>
                                          </p:stCondLst>
                                        </p:cTn>
                                        <p:tgtEl>
                                          <p:spTgt spid="454"/>
                                        </p:tgtEl>
                                        <p:attrNameLst>
                                          <p:attrName>style.visibility</p:attrName>
                                        </p:attrNameLst>
                                      </p:cBhvr>
                                      <p:to>
                                        <p:strVal val="visible"/>
                                      </p:to>
                                    </p:set>
                                    <p:animEffect transition="in" filter="wipe(down)">
                                      <p:cBhvr>
                                        <p:cTn id="13" dur="500"/>
                                        <p:tgtEl>
                                          <p:spTgt spid="454"/>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461"/>
                                        </p:tgtEl>
                                        <p:attrNameLst>
                                          <p:attrName>style.visibility</p:attrName>
                                        </p:attrNameLst>
                                      </p:cBhvr>
                                      <p:to>
                                        <p:strVal val="visible"/>
                                      </p:to>
                                    </p:set>
                                    <p:animEffect transition="in" filter="wipe(down)">
                                      <p:cBhvr>
                                        <p:cTn id="18" dur="500"/>
                                        <p:tgtEl>
                                          <p:spTgt spid="461"/>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466"/>
                                        </p:tgtEl>
                                        <p:attrNameLst>
                                          <p:attrName>style.visibility</p:attrName>
                                        </p:attrNameLst>
                                      </p:cBhvr>
                                      <p:to>
                                        <p:strVal val="visible"/>
                                      </p:to>
                                    </p:set>
                                    <p:animEffect transition="in" filter="wipe(down)">
                                      <p:cBhvr>
                                        <p:cTn id="21" dur="500"/>
                                        <p:tgtEl>
                                          <p:spTgt spid="466"/>
                                        </p:tgtEl>
                                      </p:cBhvr>
                                    </p:animEffect>
                                  </p:childTnLst>
                                </p:cTn>
                              </p:par>
                              <p:par>
                                <p:cTn id="22" presetID="22" presetClass="entr" presetSubtype="4" fill="hold" nodeType="withEffect">
                                  <p:stCondLst>
                                    <p:cond delay="0"/>
                                  </p:stCondLst>
                                  <p:childTnLst>
                                    <p:set>
                                      <p:cBhvr>
                                        <p:cTn id="23" dur="1" fill="hold">
                                          <p:stCondLst>
                                            <p:cond delay="0"/>
                                          </p:stCondLst>
                                        </p:cTn>
                                        <p:tgtEl>
                                          <p:spTgt spid="447"/>
                                        </p:tgtEl>
                                        <p:attrNameLst>
                                          <p:attrName>style.visibility</p:attrName>
                                        </p:attrNameLst>
                                      </p:cBhvr>
                                      <p:to>
                                        <p:strVal val="visible"/>
                                      </p:to>
                                    </p:set>
                                    <p:animEffect transition="in" filter="wipe(down)">
                                      <p:cBhvr>
                                        <p:cTn id="24" dur="500"/>
                                        <p:tgtEl>
                                          <p:spTgt spid="447"/>
                                        </p:tgtEl>
                                      </p:cBhvr>
                                    </p:animEffect>
                                  </p:childTnLst>
                                </p:cTn>
                              </p:par>
                              <p:par>
                                <p:cTn id="25" presetID="22" presetClass="entr" presetSubtype="4" fill="hold" grpId="0" nodeType="withEffect">
                                  <p:stCondLst>
                                    <p:cond delay="0"/>
                                  </p:stCondLst>
                                  <p:childTnLst>
                                    <p:set>
                                      <p:cBhvr>
                                        <p:cTn id="26" dur="1" fill="hold">
                                          <p:stCondLst>
                                            <p:cond delay="0"/>
                                          </p:stCondLst>
                                        </p:cTn>
                                        <p:tgtEl>
                                          <p:spTgt spid="462">
                                            <p:txEl>
                                              <p:pRg st="0" end="0"/>
                                            </p:txEl>
                                          </p:spTgt>
                                        </p:tgtEl>
                                        <p:attrNameLst>
                                          <p:attrName>style.visibility</p:attrName>
                                        </p:attrNameLst>
                                      </p:cBhvr>
                                      <p:to>
                                        <p:strVal val="visible"/>
                                      </p:to>
                                    </p:set>
                                    <p:animEffect transition="in" filter="wipe(down)">
                                      <p:cBhvr>
                                        <p:cTn id="27" dur="500"/>
                                        <p:tgtEl>
                                          <p:spTgt spid="462">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451"/>
                                        </p:tgtEl>
                                        <p:attrNameLst>
                                          <p:attrName>style.visibility</p:attrName>
                                        </p:attrNameLst>
                                      </p:cBhvr>
                                      <p:to>
                                        <p:strVal val="visible"/>
                                      </p:to>
                                    </p:set>
                                    <p:animEffect transition="in" filter="wipe(down)">
                                      <p:cBhvr>
                                        <p:cTn id="32" dur="500"/>
                                        <p:tgtEl>
                                          <p:spTgt spid="451"/>
                                        </p:tgtEl>
                                      </p:cBhvr>
                                    </p:animEffect>
                                  </p:childTnLst>
                                </p:cTn>
                              </p:par>
                              <p:par>
                                <p:cTn id="33" presetID="22" presetClass="entr" presetSubtype="4" fill="hold" grpId="0" nodeType="withEffect">
                                  <p:stCondLst>
                                    <p:cond delay="0"/>
                                  </p:stCondLst>
                                  <p:childTnLst>
                                    <p:set>
                                      <p:cBhvr>
                                        <p:cTn id="34" dur="1" fill="hold">
                                          <p:stCondLst>
                                            <p:cond delay="0"/>
                                          </p:stCondLst>
                                        </p:cTn>
                                        <p:tgtEl>
                                          <p:spTgt spid="470"/>
                                        </p:tgtEl>
                                        <p:attrNameLst>
                                          <p:attrName>style.visibility</p:attrName>
                                        </p:attrNameLst>
                                      </p:cBhvr>
                                      <p:to>
                                        <p:strVal val="visible"/>
                                      </p:to>
                                    </p:set>
                                    <p:animEffect transition="in" filter="wipe(down)">
                                      <p:cBhvr>
                                        <p:cTn id="35" dur="500"/>
                                        <p:tgtEl>
                                          <p:spTgt spid="470"/>
                                        </p:tgtEl>
                                      </p:cBhvr>
                                    </p:animEffect>
                                  </p:childTnLst>
                                </p:cTn>
                              </p:par>
                              <p:par>
                                <p:cTn id="36" presetID="22" presetClass="entr" presetSubtype="4" fill="hold" grpId="0" nodeType="withEffect">
                                  <p:stCondLst>
                                    <p:cond delay="0"/>
                                  </p:stCondLst>
                                  <p:childTnLst>
                                    <p:set>
                                      <p:cBhvr>
                                        <p:cTn id="37" dur="1" fill="hold">
                                          <p:stCondLst>
                                            <p:cond delay="0"/>
                                          </p:stCondLst>
                                        </p:cTn>
                                        <p:tgtEl>
                                          <p:spTgt spid="458"/>
                                        </p:tgtEl>
                                        <p:attrNameLst>
                                          <p:attrName>style.visibility</p:attrName>
                                        </p:attrNameLst>
                                      </p:cBhvr>
                                      <p:to>
                                        <p:strVal val="visible"/>
                                      </p:to>
                                    </p:set>
                                    <p:animEffect transition="in" filter="wipe(down)">
                                      <p:cBhvr>
                                        <p:cTn id="38" dur="500"/>
                                        <p:tgtEl>
                                          <p:spTgt spid="458"/>
                                        </p:tgtEl>
                                      </p:cBhvr>
                                    </p:animEffect>
                                  </p:childTnLst>
                                </p:cTn>
                              </p:par>
                              <p:par>
                                <p:cTn id="39" presetID="22" presetClass="entr" presetSubtype="4" fill="hold" grpId="0" nodeType="withEffect">
                                  <p:stCondLst>
                                    <p:cond delay="0"/>
                                  </p:stCondLst>
                                  <p:childTnLst>
                                    <p:set>
                                      <p:cBhvr>
                                        <p:cTn id="40" dur="1" fill="hold">
                                          <p:stCondLst>
                                            <p:cond delay="0"/>
                                          </p:stCondLst>
                                        </p:cTn>
                                        <p:tgtEl>
                                          <p:spTgt spid="463">
                                            <p:txEl>
                                              <p:pRg st="0" end="0"/>
                                            </p:txEl>
                                          </p:spTgt>
                                        </p:tgtEl>
                                        <p:attrNameLst>
                                          <p:attrName>style.visibility</p:attrName>
                                        </p:attrNameLst>
                                      </p:cBhvr>
                                      <p:to>
                                        <p:strVal val="visible"/>
                                      </p:to>
                                    </p:set>
                                    <p:animEffect transition="in" filter="wipe(down)">
                                      <p:cBhvr>
                                        <p:cTn id="41" dur="500"/>
                                        <p:tgtEl>
                                          <p:spTgt spid="463">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4" fill="hold" nodeType="clickEffect">
                                  <p:stCondLst>
                                    <p:cond delay="0"/>
                                  </p:stCondLst>
                                  <p:childTnLst>
                                    <p:set>
                                      <p:cBhvr>
                                        <p:cTn id="45" dur="1" fill="hold">
                                          <p:stCondLst>
                                            <p:cond delay="0"/>
                                          </p:stCondLst>
                                        </p:cTn>
                                        <p:tgtEl>
                                          <p:spTgt spid="467"/>
                                        </p:tgtEl>
                                        <p:attrNameLst>
                                          <p:attrName>style.visibility</p:attrName>
                                        </p:attrNameLst>
                                      </p:cBhvr>
                                      <p:to>
                                        <p:strVal val="visible"/>
                                      </p:to>
                                    </p:set>
                                    <p:animEffect transition="in" filter="wipe(down)">
                                      <p:cBhvr>
                                        <p:cTn id="46" dur="500"/>
                                        <p:tgtEl>
                                          <p:spTgt spid="467"/>
                                        </p:tgtEl>
                                      </p:cBhvr>
                                    </p:animEffect>
                                  </p:childTnLst>
                                </p:cTn>
                              </p:par>
                              <p:par>
                                <p:cTn id="47" presetID="22" presetClass="entr" presetSubtype="4" fill="hold" grpId="0" nodeType="withEffect">
                                  <p:stCondLst>
                                    <p:cond delay="0"/>
                                  </p:stCondLst>
                                  <p:childTnLst>
                                    <p:set>
                                      <p:cBhvr>
                                        <p:cTn id="48" dur="1" fill="hold">
                                          <p:stCondLst>
                                            <p:cond delay="0"/>
                                          </p:stCondLst>
                                        </p:cTn>
                                        <p:tgtEl>
                                          <p:spTgt spid="471"/>
                                        </p:tgtEl>
                                        <p:attrNameLst>
                                          <p:attrName>style.visibility</p:attrName>
                                        </p:attrNameLst>
                                      </p:cBhvr>
                                      <p:to>
                                        <p:strVal val="visible"/>
                                      </p:to>
                                    </p:set>
                                    <p:animEffect transition="in" filter="wipe(down)">
                                      <p:cBhvr>
                                        <p:cTn id="49" dur="500"/>
                                        <p:tgtEl>
                                          <p:spTgt spid="471"/>
                                        </p:tgtEl>
                                      </p:cBhvr>
                                    </p:animEffect>
                                  </p:childTnLst>
                                </p:cTn>
                              </p:par>
                              <p:par>
                                <p:cTn id="50" presetID="22" presetClass="entr" presetSubtype="4" fill="hold" grpId="0" nodeType="withEffect">
                                  <p:stCondLst>
                                    <p:cond delay="0"/>
                                  </p:stCondLst>
                                  <p:childTnLst>
                                    <p:set>
                                      <p:cBhvr>
                                        <p:cTn id="51" dur="1" fill="hold">
                                          <p:stCondLst>
                                            <p:cond delay="0"/>
                                          </p:stCondLst>
                                        </p:cTn>
                                        <p:tgtEl>
                                          <p:spTgt spid="464"/>
                                        </p:tgtEl>
                                        <p:attrNameLst>
                                          <p:attrName>style.visibility</p:attrName>
                                        </p:attrNameLst>
                                      </p:cBhvr>
                                      <p:to>
                                        <p:strVal val="visible"/>
                                      </p:to>
                                    </p:set>
                                    <p:animEffect transition="in" filter="wipe(down)">
                                      <p:cBhvr>
                                        <p:cTn id="52" dur="500"/>
                                        <p:tgtEl>
                                          <p:spTgt spid="464"/>
                                        </p:tgtEl>
                                      </p:cBhvr>
                                    </p:animEffect>
                                  </p:childTnLst>
                                </p:cTn>
                              </p:par>
                              <p:par>
                                <p:cTn id="53" presetID="22" presetClass="entr" presetSubtype="4" fill="hold" grpId="0" nodeType="withEffect">
                                  <p:stCondLst>
                                    <p:cond delay="0"/>
                                  </p:stCondLst>
                                  <p:childTnLst>
                                    <p:set>
                                      <p:cBhvr>
                                        <p:cTn id="54" dur="1" fill="hold">
                                          <p:stCondLst>
                                            <p:cond delay="0"/>
                                          </p:stCondLst>
                                        </p:cTn>
                                        <p:tgtEl>
                                          <p:spTgt spid="465">
                                            <p:txEl>
                                              <p:pRg st="0" end="0"/>
                                            </p:txEl>
                                          </p:spTgt>
                                        </p:tgtEl>
                                        <p:attrNameLst>
                                          <p:attrName>style.visibility</p:attrName>
                                        </p:attrNameLst>
                                      </p:cBhvr>
                                      <p:to>
                                        <p:strVal val="visible"/>
                                      </p:to>
                                    </p:set>
                                    <p:animEffect transition="in" filter="wipe(down)">
                                      <p:cBhvr>
                                        <p:cTn id="55" dur="500"/>
                                        <p:tgtEl>
                                          <p:spTgt spid="46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7" grpId="0"/>
      <p:bldP spid="458" grpId="0"/>
      <p:bldP spid="459" grpId="0"/>
      <p:bldP spid="461" grpId="0"/>
      <p:bldP spid="462" grpId="0" build="p"/>
      <p:bldP spid="463" grpId="0" build="p"/>
      <p:bldP spid="464" grpId="0"/>
      <p:bldP spid="465" grpId="0" build="p"/>
      <p:bldP spid="466" grpId="0"/>
      <p:bldP spid="470" grpId="0"/>
      <p:bldP spid="471"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4C24BCE-A8A4-45B5-92E6-B8AAA2AE577E}"/>
              </a:ext>
            </a:extLst>
          </p:cNvPr>
          <p:cNvSpPr>
            <a:spLocks noGrp="1"/>
          </p:cNvSpPr>
          <p:nvPr>
            <p:ph type="title"/>
          </p:nvPr>
        </p:nvSpPr>
        <p:spPr>
          <a:xfrm>
            <a:off x="798090" y="216768"/>
            <a:ext cx="7090618" cy="985865"/>
          </a:xfrm>
        </p:spPr>
        <p:txBody>
          <a:bodyPr/>
          <a:lstStyle/>
          <a:p>
            <a:r>
              <a:rPr lang="vi-VN" sz="2800"/>
              <a:t>Phương thức phát hiện ảnh giả</a:t>
            </a:r>
            <a:r>
              <a:rPr lang="en-US" sz="2800"/>
              <a:t> </a:t>
            </a:r>
            <a:br>
              <a:rPr lang="en-US" sz="2800"/>
            </a:br>
            <a:r>
              <a:rPr lang="en-US" sz="2800"/>
              <a:t>dựa trên xủ l‎‎í tín hiệu</a:t>
            </a:r>
          </a:p>
        </p:txBody>
      </p:sp>
      <p:sp>
        <p:nvSpPr>
          <p:cNvPr id="5" name="Slide Number Placeholder 4">
            <a:extLst>
              <a:ext uri="{FF2B5EF4-FFF2-40B4-BE49-F238E27FC236}">
                <a16:creationId xmlns:a16="http://schemas.microsoft.com/office/drawing/2014/main" id="{061B467C-9875-4DB3-9474-5B9945E35B1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20</a:t>
            </a:fld>
            <a:endParaRPr lang="en"/>
          </a:p>
        </p:txBody>
      </p:sp>
      <p:sp>
        <p:nvSpPr>
          <p:cNvPr id="6" name="Google Shape;511;p7">
            <a:extLst>
              <a:ext uri="{FF2B5EF4-FFF2-40B4-BE49-F238E27FC236}">
                <a16:creationId xmlns:a16="http://schemas.microsoft.com/office/drawing/2014/main" id="{2A4E623C-DAD6-4D87-AE68-FBD6327F32E8}"/>
              </a:ext>
            </a:extLst>
          </p:cNvPr>
          <p:cNvSpPr txBox="1">
            <a:spLocks/>
          </p:cNvSpPr>
          <p:nvPr/>
        </p:nvSpPr>
        <p:spPr>
          <a:xfrm>
            <a:off x="424069" y="1758521"/>
            <a:ext cx="8295862" cy="316821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rgbClr val="FFFFFF"/>
              </a:buClr>
              <a:buSzPts val="1300"/>
              <a:buFont typeface="Fira Sans"/>
              <a:buChar char="●"/>
              <a:defRPr sz="1200" b="0" i="0" u="none" strike="noStrike" cap="none">
                <a:solidFill>
                  <a:srgbClr val="FFFFFF"/>
                </a:solidFill>
                <a:latin typeface="Fira Sans"/>
                <a:ea typeface="Fira Sans"/>
                <a:cs typeface="Fira Sans"/>
                <a:sym typeface="Fira Sans"/>
              </a:defRPr>
            </a:lvl1pPr>
            <a:lvl2pPr marL="914400" marR="0" lvl="1" indent="-311150" algn="l" rtl="0">
              <a:lnSpc>
                <a:spcPct val="100000"/>
              </a:lnSpc>
              <a:spcBef>
                <a:spcPts val="1600"/>
              </a:spcBef>
              <a:spcAft>
                <a:spcPts val="0"/>
              </a:spcAft>
              <a:buClr>
                <a:srgbClr val="FFFFFF"/>
              </a:buClr>
              <a:buSzPts val="1300"/>
              <a:buFont typeface="Fira Sans"/>
              <a:buChar char="○"/>
              <a:defRPr sz="1300" b="0" i="0" u="none" strike="noStrike" cap="none">
                <a:solidFill>
                  <a:srgbClr val="FFFFFF"/>
                </a:solidFill>
                <a:latin typeface="Fira Sans"/>
                <a:ea typeface="Fira Sans"/>
                <a:cs typeface="Fira Sans"/>
                <a:sym typeface="Fira Sans"/>
              </a:defRPr>
            </a:lvl2pPr>
            <a:lvl3pPr marL="1371600" marR="0" lvl="2" indent="-311150" algn="l" rtl="0">
              <a:lnSpc>
                <a:spcPct val="100000"/>
              </a:lnSpc>
              <a:spcBef>
                <a:spcPts val="1600"/>
              </a:spcBef>
              <a:spcAft>
                <a:spcPts val="0"/>
              </a:spcAft>
              <a:buClr>
                <a:srgbClr val="FFFFFF"/>
              </a:buClr>
              <a:buSzPts val="1300"/>
              <a:buFont typeface="Fira Sans"/>
              <a:buChar char="■"/>
              <a:defRPr sz="1300" b="0" i="0" u="none" strike="noStrike" cap="none">
                <a:solidFill>
                  <a:srgbClr val="FFFFFF"/>
                </a:solidFill>
                <a:latin typeface="Fira Sans"/>
                <a:ea typeface="Fira Sans"/>
                <a:cs typeface="Fira Sans"/>
                <a:sym typeface="Fira Sans"/>
              </a:defRPr>
            </a:lvl3pPr>
            <a:lvl4pPr marL="1828800" marR="0" lvl="3" indent="-311150" algn="l" rtl="0">
              <a:lnSpc>
                <a:spcPct val="100000"/>
              </a:lnSpc>
              <a:spcBef>
                <a:spcPts val="1600"/>
              </a:spcBef>
              <a:spcAft>
                <a:spcPts val="0"/>
              </a:spcAft>
              <a:buClr>
                <a:srgbClr val="FFFFFF"/>
              </a:buClr>
              <a:buSzPts val="1300"/>
              <a:buFont typeface="Fira Sans"/>
              <a:buChar char="●"/>
              <a:defRPr sz="1300" b="0" i="0" u="none" strike="noStrike" cap="none">
                <a:solidFill>
                  <a:srgbClr val="FFFFFF"/>
                </a:solidFill>
                <a:latin typeface="Fira Sans"/>
                <a:ea typeface="Fira Sans"/>
                <a:cs typeface="Fira Sans"/>
                <a:sym typeface="Fira Sans"/>
              </a:defRPr>
            </a:lvl4pPr>
            <a:lvl5pPr marL="2286000" marR="0" lvl="4" indent="-311150" algn="l" rtl="0">
              <a:lnSpc>
                <a:spcPct val="100000"/>
              </a:lnSpc>
              <a:spcBef>
                <a:spcPts val="1600"/>
              </a:spcBef>
              <a:spcAft>
                <a:spcPts val="0"/>
              </a:spcAft>
              <a:buClr>
                <a:srgbClr val="FFFFFF"/>
              </a:buClr>
              <a:buSzPts val="1300"/>
              <a:buFont typeface="Fira Sans"/>
              <a:buChar char="○"/>
              <a:defRPr sz="1300" b="0" i="0" u="none" strike="noStrike" cap="none">
                <a:solidFill>
                  <a:srgbClr val="FFFFFF"/>
                </a:solidFill>
                <a:latin typeface="Fira Sans"/>
                <a:ea typeface="Fira Sans"/>
                <a:cs typeface="Fira Sans"/>
                <a:sym typeface="Fira Sans"/>
              </a:defRPr>
            </a:lvl5pPr>
            <a:lvl6pPr marL="2743200" marR="0" lvl="5" indent="-311150" algn="l" rtl="0">
              <a:lnSpc>
                <a:spcPct val="100000"/>
              </a:lnSpc>
              <a:spcBef>
                <a:spcPts val="1600"/>
              </a:spcBef>
              <a:spcAft>
                <a:spcPts val="0"/>
              </a:spcAft>
              <a:buClr>
                <a:srgbClr val="FFFFFF"/>
              </a:buClr>
              <a:buSzPts val="1300"/>
              <a:buFont typeface="Fira Sans"/>
              <a:buChar char="■"/>
              <a:defRPr sz="1300" b="0" i="0" u="none" strike="noStrike" cap="none">
                <a:solidFill>
                  <a:srgbClr val="FFFFFF"/>
                </a:solidFill>
                <a:latin typeface="Fira Sans"/>
                <a:ea typeface="Fira Sans"/>
                <a:cs typeface="Fira Sans"/>
                <a:sym typeface="Fira Sans"/>
              </a:defRPr>
            </a:lvl6pPr>
            <a:lvl7pPr marL="3200400" marR="0" lvl="6" indent="-311150" algn="l" rtl="0">
              <a:lnSpc>
                <a:spcPct val="100000"/>
              </a:lnSpc>
              <a:spcBef>
                <a:spcPts val="1600"/>
              </a:spcBef>
              <a:spcAft>
                <a:spcPts val="0"/>
              </a:spcAft>
              <a:buClr>
                <a:srgbClr val="FFFFFF"/>
              </a:buClr>
              <a:buSzPts val="1300"/>
              <a:buFont typeface="Fira Sans"/>
              <a:buChar char="●"/>
              <a:defRPr sz="1300" b="0" i="0" u="none" strike="noStrike" cap="none">
                <a:solidFill>
                  <a:srgbClr val="FFFFFF"/>
                </a:solidFill>
                <a:latin typeface="Fira Sans"/>
                <a:ea typeface="Fira Sans"/>
                <a:cs typeface="Fira Sans"/>
                <a:sym typeface="Fira Sans"/>
              </a:defRPr>
            </a:lvl7pPr>
            <a:lvl8pPr marL="3657600" marR="0" lvl="7" indent="-311150" algn="l" rtl="0">
              <a:lnSpc>
                <a:spcPct val="100000"/>
              </a:lnSpc>
              <a:spcBef>
                <a:spcPts val="1600"/>
              </a:spcBef>
              <a:spcAft>
                <a:spcPts val="0"/>
              </a:spcAft>
              <a:buClr>
                <a:srgbClr val="FFFFFF"/>
              </a:buClr>
              <a:buSzPts val="1300"/>
              <a:buFont typeface="Fira Sans"/>
              <a:buChar char="○"/>
              <a:defRPr sz="1300" b="0" i="0" u="none" strike="noStrike" cap="none">
                <a:solidFill>
                  <a:srgbClr val="FFFFFF"/>
                </a:solidFill>
                <a:latin typeface="Fira Sans"/>
                <a:ea typeface="Fira Sans"/>
                <a:cs typeface="Fira Sans"/>
                <a:sym typeface="Fira Sans"/>
              </a:defRPr>
            </a:lvl8pPr>
            <a:lvl9pPr marL="4114800" marR="0" lvl="8" indent="-311150" algn="l" rtl="0">
              <a:lnSpc>
                <a:spcPct val="100000"/>
              </a:lnSpc>
              <a:spcBef>
                <a:spcPts val="1600"/>
              </a:spcBef>
              <a:spcAft>
                <a:spcPts val="1600"/>
              </a:spcAft>
              <a:buClr>
                <a:srgbClr val="FFFFFF"/>
              </a:buClr>
              <a:buSzPts val="1300"/>
              <a:buFont typeface="Fira Sans"/>
              <a:buChar char="■"/>
              <a:defRPr sz="1300" b="0" i="0" u="none" strike="noStrike" cap="none">
                <a:solidFill>
                  <a:srgbClr val="FFFFFF"/>
                </a:solidFill>
                <a:latin typeface="Fira Sans"/>
                <a:ea typeface="Fira Sans"/>
                <a:cs typeface="Fira Sans"/>
                <a:sym typeface="Fira Sans"/>
              </a:defRPr>
            </a:lvl9pPr>
          </a:lstStyle>
          <a:p>
            <a:pPr marL="0" indent="0">
              <a:buFont typeface="Fira Sans"/>
              <a:buNone/>
            </a:pPr>
            <a:r>
              <a:rPr lang="vi-VN" sz="1800" b="1">
                <a:solidFill>
                  <a:schemeClr val="accent2"/>
                </a:solidFill>
              </a:rPr>
              <a:t>Phát hiện lấy mẫu (Resampling) : </a:t>
            </a:r>
          </a:p>
          <a:p>
            <a:pPr marR="50800" indent="-304800">
              <a:spcBef>
                <a:spcPts val="1600"/>
              </a:spcBef>
              <a:buClr>
                <a:schemeClr val="accent4"/>
              </a:buClr>
              <a:buSzPts val="1200"/>
            </a:pPr>
            <a:r>
              <a:rPr lang="en-US" sz="1400" b="1">
                <a:solidFill>
                  <a:schemeClr val="bg1"/>
                </a:solidFill>
                <a:uFill>
                  <a:noFill/>
                </a:uFill>
              </a:rPr>
              <a:t>Vì Resampling </a:t>
            </a:r>
            <a:r>
              <a:rPr lang="vi-VN" sz="1400" b="1">
                <a:solidFill>
                  <a:schemeClr val="bg1"/>
                </a:solidFill>
                <a:uFill>
                  <a:noFill/>
                </a:uFill>
              </a:rPr>
              <a:t>dùng các phép biến đổi hình ảnh như thay đổi kích thước và / hoặc xoay.. Các toán tử này xử lí trên miền pixel, có tác động đến vị trí của mẫu, nên ảnh được Resampling thành một mạng Resampling trên ảnh mới. </a:t>
            </a:r>
            <a:endParaRPr lang="en-US" sz="1400" b="1">
              <a:solidFill>
                <a:schemeClr val="bg1"/>
              </a:solidFill>
              <a:uFill>
                <a:noFill/>
              </a:uFill>
            </a:endParaRPr>
          </a:p>
          <a:p>
            <a:pPr marR="50800" indent="-304800">
              <a:spcBef>
                <a:spcPts val="1600"/>
              </a:spcBef>
              <a:buClr>
                <a:schemeClr val="accent4"/>
              </a:buClr>
              <a:buSzPts val="1200"/>
            </a:pPr>
            <a:r>
              <a:rPr lang="en-US" sz="1400" b="1">
                <a:solidFill>
                  <a:schemeClr val="bg1"/>
                </a:solidFill>
                <a:uFill>
                  <a:noFill/>
                </a:uFill>
              </a:rPr>
              <a:t>Nên p</a:t>
            </a:r>
            <a:r>
              <a:rPr lang="vi-VN" sz="1400" b="1">
                <a:solidFill>
                  <a:schemeClr val="bg1"/>
                </a:solidFill>
                <a:uFill>
                  <a:noFill/>
                </a:uFill>
              </a:rPr>
              <a:t>hương pháp phát hiện lấy mẫu  dựa trên có mối tương quan đặc biệt</a:t>
            </a:r>
            <a:r>
              <a:rPr lang="en-US" sz="1400" b="1">
                <a:solidFill>
                  <a:schemeClr val="bg1"/>
                </a:solidFill>
                <a:uFill>
                  <a:noFill/>
                </a:uFill>
              </a:rPr>
              <a:t> này của</a:t>
            </a:r>
            <a:r>
              <a:rPr lang="vi-VN" sz="1400" b="1">
                <a:solidFill>
                  <a:schemeClr val="bg1"/>
                </a:solidFill>
                <a:uFill>
                  <a:noFill/>
                </a:uFill>
              </a:rPr>
              <a:t> vùng</a:t>
            </a:r>
            <a:r>
              <a:rPr lang="en-US" sz="1400" b="1">
                <a:solidFill>
                  <a:schemeClr val="bg1"/>
                </a:solidFill>
                <a:uFill>
                  <a:noFill/>
                </a:uFill>
              </a:rPr>
              <a:t> ảnh</a:t>
            </a:r>
            <a:r>
              <a:rPr lang="vi-VN" sz="1400" b="1">
                <a:solidFill>
                  <a:schemeClr val="bg1"/>
                </a:solidFill>
                <a:uFill>
                  <a:noFill/>
                </a:uFill>
              </a:rPr>
              <a:t> giả với mẫu hình ảnh.</a:t>
            </a:r>
            <a:endParaRPr lang="vi-VN" dirty="0">
              <a:solidFill>
                <a:schemeClr val="accent4"/>
              </a:solidFill>
            </a:endParaRPr>
          </a:p>
        </p:txBody>
      </p:sp>
      <p:pic>
        <p:nvPicPr>
          <p:cNvPr id="3" name="Picture 2">
            <a:extLst>
              <a:ext uri="{FF2B5EF4-FFF2-40B4-BE49-F238E27FC236}">
                <a16:creationId xmlns:a16="http://schemas.microsoft.com/office/drawing/2014/main" id="{480C1F17-62C5-43E0-BCC2-09FB3F5096FA}"/>
              </a:ext>
            </a:extLst>
          </p:cNvPr>
          <p:cNvPicPr>
            <a:picLocks noChangeAspect="1"/>
          </p:cNvPicPr>
          <p:nvPr/>
        </p:nvPicPr>
        <p:blipFill>
          <a:blip r:embed="rId2"/>
          <a:stretch>
            <a:fillRect/>
          </a:stretch>
        </p:blipFill>
        <p:spPr>
          <a:xfrm>
            <a:off x="1656913" y="2318663"/>
            <a:ext cx="5372972" cy="2047926"/>
          </a:xfrm>
          <a:prstGeom prst="rect">
            <a:avLst/>
          </a:prstGeom>
        </p:spPr>
      </p:pic>
      <p:sp>
        <p:nvSpPr>
          <p:cNvPr id="7" name="Google Shape;511;p7">
            <a:extLst>
              <a:ext uri="{FF2B5EF4-FFF2-40B4-BE49-F238E27FC236}">
                <a16:creationId xmlns:a16="http://schemas.microsoft.com/office/drawing/2014/main" id="{147BA2E4-0957-4093-A32C-C7ACB2818E92}"/>
              </a:ext>
            </a:extLst>
          </p:cNvPr>
          <p:cNvSpPr txBox="1">
            <a:spLocks/>
          </p:cNvSpPr>
          <p:nvPr/>
        </p:nvSpPr>
        <p:spPr>
          <a:xfrm>
            <a:off x="424069" y="1758522"/>
            <a:ext cx="3587861" cy="48625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rgbClr val="FFFFFF"/>
              </a:buClr>
              <a:buSzPts val="1300"/>
              <a:buFont typeface="Fira Sans"/>
              <a:buChar char="●"/>
              <a:defRPr sz="1200" b="0" i="0" u="none" strike="noStrike" cap="none">
                <a:solidFill>
                  <a:srgbClr val="FFFFFF"/>
                </a:solidFill>
                <a:latin typeface="Fira Sans"/>
                <a:ea typeface="Fira Sans"/>
                <a:cs typeface="Fira Sans"/>
                <a:sym typeface="Fira Sans"/>
              </a:defRPr>
            </a:lvl1pPr>
            <a:lvl2pPr marL="914400" marR="0" lvl="1" indent="-311150" algn="l" rtl="0">
              <a:lnSpc>
                <a:spcPct val="100000"/>
              </a:lnSpc>
              <a:spcBef>
                <a:spcPts val="1600"/>
              </a:spcBef>
              <a:spcAft>
                <a:spcPts val="0"/>
              </a:spcAft>
              <a:buClr>
                <a:srgbClr val="FFFFFF"/>
              </a:buClr>
              <a:buSzPts val="1300"/>
              <a:buFont typeface="Fira Sans"/>
              <a:buChar char="○"/>
              <a:defRPr sz="1300" b="0" i="0" u="none" strike="noStrike" cap="none">
                <a:solidFill>
                  <a:srgbClr val="FFFFFF"/>
                </a:solidFill>
                <a:latin typeface="Fira Sans"/>
                <a:ea typeface="Fira Sans"/>
                <a:cs typeface="Fira Sans"/>
                <a:sym typeface="Fira Sans"/>
              </a:defRPr>
            </a:lvl2pPr>
            <a:lvl3pPr marL="1371600" marR="0" lvl="2" indent="-311150" algn="l" rtl="0">
              <a:lnSpc>
                <a:spcPct val="100000"/>
              </a:lnSpc>
              <a:spcBef>
                <a:spcPts val="1600"/>
              </a:spcBef>
              <a:spcAft>
                <a:spcPts val="0"/>
              </a:spcAft>
              <a:buClr>
                <a:srgbClr val="FFFFFF"/>
              </a:buClr>
              <a:buSzPts val="1300"/>
              <a:buFont typeface="Fira Sans"/>
              <a:buChar char="■"/>
              <a:defRPr sz="1300" b="0" i="0" u="none" strike="noStrike" cap="none">
                <a:solidFill>
                  <a:srgbClr val="FFFFFF"/>
                </a:solidFill>
                <a:latin typeface="Fira Sans"/>
                <a:ea typeface="Fira Sans"/>
                <a:cs typeface="Fira Sans"/>
                <a:sym typeface="Fira Sans"/>
              </a:defRPr>
            </a:lvl3pPr>
            <a:lvl4pPr marL="1828800" marR="0" lvl="3" indent="-311150" algn="l" rtl="0">
              <a:lnSpc>
                <a:spcPct val="100000"/>
              </a:lnSpc>
              <a:spcBef>
                <a:spcPts val="1600"/>
              </a:spcBef>
              <a:spcAft>
                <a:spcPts val="0"/>
              </a:spcAft>
              <a:buClr>
                <a:srgbClr val="FFFFFF"/>
              </a:buClr>
              <a:buSzPts val="1300"/>
              <a:buFont typeface="Fira Sans"/>
              <a:buChar char="●"/>
              <a:defRPr sz="1300" b="0" i="0" u="none" strike="noStrike" cap="none">
                <a:solidFill>
                  <a:srgbClr val="FFFFFF"/>
                </a:solidFill>
                <a:latin typeface="Fira Sans"/>
                <a:ea typeface="Fira Sans"/>
                <a:cs typeface="Fira Sans"/>
                <a:sym typeface="Fira Sans"/>
              </a:defRPr>
            </a:lvl4pPr>
            <a:lvl5pPr marL="2286000" marR="0" lvl="4" indent="-311150" algn="l" rtl="0">
              <a:lnSpc>
                <a:spcPct val="100000"/>
              </a:lnSpc>
              <a:spcBef>
                <a:spcPts val="1600"/>
              </a:spcBef>
              <a:spcAft>
                <a:spcPts val="0"/>
              </a:spcAft>
              <a:buClr>
                <a:srgbClr val="FFFFFF"/>
              </a:buClr>
              <a:buSzPts val="1300"/>
              <a:buFont typeface="Fira Sans"/>
              <a:buChar char="○"/>
              <a:defRPr sz="1300" b="0" i="0" u="none" strike="noStrike" cap="none">
                <a:solidFill>
                  <a:srgbClr val="FFFFFF"/>
                </a:solidFill>
                <a:latin typeface="Fira Sans"/>
                <a:ea typeface="Fira Sans"/>
                <a:cs typeface="Fira Sans"/>
                <a:sym typeface="Fira Sans"/>
              </a:defRPr>
            </a:lvl5pPr>
            <a:lvl6pPr marL="2743200" marR="0" lvl="5" indent="-311150" algn="l" rtl="0">
              <a:lnSpc>
                <a:spcPct val="100000"/>
              </a:lnSpc>
              <a:spcBef>
                <a:spcPts val="1600"/>
              </a:spcBef>
              <a:spcAft>
                <a:spcPts val="0"/>
              </a:spcAft>
              <a:buClr>
                <a:srgbClr val="FFFFFF"/>
              </a:buClr>
              <a:buSzPts val="1300"/>
              <a:buFont typeface="Fira Sans"/>
              <a:buChar char="■"/>
              <a:defRPr sz="1300" b="0" i="0" u="none" strike="noStrike" cap="none">
                <a:solidFill>
                  <a:srgbClr val="FFFFFF"/>
                </a:solidFill>
                <a:latin typeface="Fira Sans"/>
                <a:ea typeface="Fira Sans"/>
                <a:cs typeface="Fira Sans"/>
                <a:sym typeface="Fira Sans"/>
              </a:defRPr>
            </a:lvl6pPr>
            <a:lvl7pPr marL="3200400" marR="0" lvl="6" indent="-311150" algn="l" rtl="0">
              <a:lnSpc>
                <a:spcPct val="100000"/>
              </a:lnSpc>
              <a:spcBef>
                <a:spcPts val="1600"/>
              </a:spcBef>
              <a:spcAft>
                <a:spcPts val="0"/>
              </a:spcAft>
              <a:buClr>
                <a:srgbClr val="FFFFFF"/>
              </a:buClr>
              <a:buSzPts val="1300"/>
              <a:buFont typeface="Fira Sans"/>
              <a:buChar char="●"/>
              <a:defRPr sz="1300" b="0" i="0" u="none" strike="noStrike" cap="none">
                <a:solidFill>
                  <a:srgbClr val="FFFFFF"/>
                </a:solidFill>
                <a:latin typeface="Fira Sans"/>
                <a:ea typeface="Fira Sans"/>
                <a:cs typeface="Fira Sans"/>
                <a:sym typeface="Fira Sans"/>
              </a:defRPr>
            </a:lvl7pPr>
            <a:lvl8pPr marL="3657600" marR="0" lvl="7" indent="-311150" algn="l" rtl="0">
              <a:lnSpc>
                <a:spcPct val="100000"/>
              </a:lnSpc>
              <a:spcBef>
                <a:spcPts val="1600"/>
              </a:spcBef>
              <a:spcAft>
                <a:spcPts val="0"/>
              </a:spcAft>
              <a:buClr>
                <a:srgbClr val="FFFFFF"/>
              </a:buClr>
              <a:buSzPts val="1300"/>
              <a:buFont typeface="Fira Sans"/>
              <a:buChar char="○"/>
              <a:defRPr sz="1300" b="0" i="0" u="none" strike="noStrike" cap="none">
                <a:solidFill>
                  <a:srgbClr val="FFFFFF"/>
                </a:solidFill>
                <a:latin typeface="Fira Sans"/>
                <a:ea typeface="Fira Sans"/>
                <a:cs typeface="Fira Sans"/>
                <a:sym typeface="Fira Sans"/>
              </a:defRPr>
            </a:lvl8pPr>
            <a:lvl9pPr marL="4114800" marR="0" lvl="8" indent="-311150" algn="l" rtl="0">
              <a:lnSpc>
                <a:spcPct val="100000"/>
              </a:lnSpc>
              <a:spcBef>
                <a:spcPts val="1600"/>
              </a:spcBef>
              <a:spcAft>
                <a:spcPts val="1600"/>
              </a:spcAft>
              <a:buClr>
                <a:srgbClr val="FFFFFF"/>
              </a:buClr>
              <a:buSzPts val="1300"/>
              <a:buFont typeface="Fira Sans"/>
              <a:buChar char="■"/>
              <a:defRPr sz="1300" b="0" i="0" u="none" strike="noStrike" cap="none">
                <a:solidFill>
                  <a:srgbClr val="FFFFFF"/>
                </a:solidFill>
                <a:latin typeface="Fira Sans"/>
                <a:ea typeface="Fira Sans"/>
                <a:cs typeface="Fira Sans"/>
                <a:sym typeface="Fira Sans"/>
              </a:defRPr>
            </a:lvl9pPr>
          </a:lstStyle>
          <a:p>
            <a:pPr marL="0" indent="0">
              <a:buFont typeface="Fira Sans"/>
              <a:buNone/>
            </a:pPr>
            <a:r>
              <a:rPr lang="vi-VN" sz="1800" b="1"/>
              <a:t>Phát hiện lấy mẫu (Resampling) :</a:t>
            </a:r>
            <a:endParaRPr lang="vi-VN" dirty="0">
              <a:solidFill>
                <a:schemeClr val="accent4"/>
              </a:solidFill>
            </a:endParaRPr>
          </a:p>
        </p:txBody>
      </p:sp>
    </p:spTree>
    <p:extLst>
      <p:ext uri="{BB962C8B-B14F-4D97-AF65-F5344CB8AC3E}">
        <p14:creationId xmlns:p14="http://schemas.microsoft.com/office/powerpoint/2010/main" val="3285447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xit" presetSubtype="0" fill="hold" nodeType="clickEffect">
                                  <p:stCondLst>
                                    <p:cond delay="0"/>
                                  </p:stCondLst>
                                  <p:childTnLst>
                                    <p:animEffect transition="out" filter="fade">
                                      <p:cBhvr>
                                        <p:cTn id="16" dur="1000"/>
                                        <p:tgtEl>
                                          <p:spTgt spid="3"/>
                                        </p:tgtEl>
                                      </p:cBhvr>
                                    </p:animEffect>
                                    <p:anim calcmode="lin" valueType="num">
                                      <p:cBhvr>
                                        <p:cTn id="17" dur="1000"/>
                                        <p:tgtEl>
                                          <p:spTgt spid="3"/>
                                        </p:tgtEl>
                                        <p:attrNameLst>
                                          <p:attrName>ppt_x</p:attrName>
                                        </p:attrNameLst>
                                      </p:cBhvr>
                                      <p:tavLst>
                                        <p:tav tm="0">
                                          <p:val>
                                            <p:strVal val="ppt_x"/>
                                          </p:val>
                                        </p:tav>
                                        <p:tav tm="100000">
                                          <p:val>
                                            <p:strVal val="ppt_x"/>
                                          </p:val>
                                        </p:tav>
                                      </p:tavLst>
                                    </p:anim>
                                    <p:anim calcmode="lin" valueType="num">
                                      <p:cBhvr>
                                        <p:cTn id="18" dur="1000"/>
                                        <p:tgtEl>
                                          <p:spTgt spid="3"/>
                                        </p:tgtEl>
                                        <p:attrNameLst>
                                          <p:attrName>ppt_y</p:attrName>
                                        </p:attrNameLst>
                                      </p:cBhvr>
                                      <p:tavLst>
                                        <p:tav tm="0">
                                          <p:val>
                                            <p:strVal val="ppt_y"/>
                                          </p:val>
                                        </p:tav>
                                        <p:tav tm="100000">
                                          <p:val>
                                            <p:strVal val="ppt_y+.1"/>
                                          </p:val>
                                        </p:tav>
                                      </p:tavLst>
                                    </p:anim>
                                    <p:set>
                                      <p:cBhvr>
                                        <p:cTn id="19" dur="1" fill="hold">
                                          <p:stCondLst>
                                            <p:cond delay="999"/>
                                          </p:stCondLst>
                                        </p:cTn>
                                        <p:tgtEl>
                                          <p:spTgt spid="3"/>
                                        </p:tgtEl>
                                        <p:attrNameLst>
                                          <p:attrName>style.visibility</p:attrName>
                                        </p:attrNameLst>
                                      </p:cBhvr>
                                      <p:to>
                                        <p:strVal val="hidden"/>
                                      </p:to>
                                    </p:set>
                                  </p:childTnLst>
                                </p:cTn>
                              </p:par>
                            </p:childTnLst>
                          </p:cTn>
                        </p:par>
                        <p:par>
                          <p:cTn id="20" fill="hold">
                            <p:stCondLst>
                              <p:cond delay="1000"/>
                            </p:stCondLst>
                            <p:childTnLst>
                              <p:par>
                                <p:cTn id="21" presetID="10" presetClass="entr" presetSubtype="0" fill="hold" grpId="0" nodeType="after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4C24BCE-A8A4-45B5-92E6-B8AAA2AE577E}"/>
              </a:ext>
            </a:extLst>
          </p:cNvPr>
          <p:cNvSpPr>
            <a:spLocks noGrp="1"/>
          </p:cNvSpPr>
          <p:nvPr>
            <p:ph type="title"/>
          </p:nvPr>
        </p:nvSpPr>
        <p:spPr>
          <a:xfrm>
            <a:off x="798090" y="216768"/>
            <a:ext cx="7090618" cy="985865"/>
          </a:xfrm>
        </p:spPr>
        <p:txBody>
          <a:bodyPr/>
          <a:lstStyle/>
          <a:p>
            <a:r>
              <a:rPr lang="vi-VN" sz="2800"/>
              <a:t>Phương thức phát hiện ảnh giả</a:t>
            </a:r>
            <a:r>
              <a:rPr lang="en-US" sz="2800"/>
              <a:t> </a:t>
            </a:r>
            <a:br>
              <a:rPr lang="en-US" sz="2800"/>
            </a:br>
            <a:r>
              <a:rPr lang="en-US" sz="2800"/>
              <a:t>dựa trên xủ l‎‎í tín hiệu</a:t>
            </a:r>
          </a:p>
        </p:txBody>
      </p:sp>
      <p:sp>
        <p:nvSpPr>
          <p:cNvPr id="5" name="Slide Number Placeholder 4">
            <a:extLst>
              <a:ext uri="{FF2B5EF4-FFF2-40B4-BE49-F238E27FC236}">
                <a16:creationId xmlns:a16="http://schemas.microsoft.com/office/drawing/2014/main" id="{061B467C-9875-4DB3-9474-5B9945E35B1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21</a:t>
            </a:fld>
            <a:endParaRPr lang="en"/>
          </a:p>
        </p:txBody>
      </p:sp>
      <p:sp>
        <p:nvSpPr>
          <p:cNvPr id="6" name="Google Shape;511;p7">
            <a:extLst>
              <a:ext uri="{FF2B5EF4-FFF2-40B4-BE49-F238E27FC236}">
                <a16:creationId xmlns:a16="http://schemas.microsoft.com/office/drawing/2014/main" id="{2A4E623C-DAD6-4D87-AE68-FBD6327F32E8}"/>
              </a:ext>
            </a:extLst>
          </p:cNvPr>
          <p:cNvSpPr txBox="1">
            <a:spLocks/>
          </p:cNvSpPr>
          <p:nvPr/>
        </p:nvSpPr>
        <p:spPr>
          <a:xfrm>
            <a:off x="424069" y="1581640"/>
            <a:ext cx="8295862" cy="316821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rgbClr val="FFFFFF"/>
              </a:buClr>
              <a:buSzPts val="1300"/>
              <a:buFont typeface="Fira Sans"/>
              <a:buChar char="●"/>
              <a:defRPr sz="1200" b="0" i="0" u="none" strike="noStrike" cap="none">
                <a:solidFill>
                  <a:srgbClr val="FFFFFF"/>
                </a:solidFill>
                <a:latin typeface="Fira Sans"/>
                <a:ea typeface="Fira Sans"/>
                <a:cs typeface="Fira Sans"/>
                <a:sym typeface="Fira Sans"/>
              </a:defRPr>
            </a:lvl1pPr>
            <a:lvl2pPr marL="914400" marR="0" lvl="1" indent="-311150" algn="l" rtl="0">
              <a:lnSpc>
                <a:spcPct val="100000"/>
              </a:lnSpc>
              <a:spcBef>
                <a:spcPts val="1600"/>
              </a:spcBef>
              <a:spcAft>
                <a:spcPts val="0"/>
              </a:spcAft>
              <a:buClr>
                <a:srgbClr val="FFFFFF"/>
              </a:buClr>
              <a:buSzPts val="1300"/>
              <a:buFont typeface="Fira Sans"/>
              <a:buChar char="○"/>
              <a:defRPr sz="1300" b="0" i="0" u="none" strike="noStrike" cap="none">
                <a:solidFill>
                  <a:srgbClr val="FFFFFF"/>
                </a:solidFill>
                <a:latin typeface="Fira Sans"/>
                <a:ea typeface="Fira Sans"/>
                <a:cs typeface="Fira Sans"/>
                <a:sym typeface="Fira Sans"/>
              </a:defRPr>
            </a:lvl2pPr>
            <a:lvl3pPr marL="1371600" marR="0" lvl="2" indent="-311150" algn="l" rtl="0">
              <a:lnSpc>
                <a:spcPct val="100000"/>
              </a:lnSpc>
              <a:spcBef>
                <a:spcPts val="1600"/>
              </a:spcBef>
              <a:spcAft>
                <a:spcPts val="0"/>
              </a:spcAft>
              <a:buClr>
                <a:srgbClr val="FFFFFF"/>
              </a:buClr>
              <a:buSzPts val="1300"/>
              <a:buFont typeface="Fira Sans"/>
              <a:buChar char="■"/>
              <a:defRPr sz="1300" b="0" i="0" u="none" strike="noStrike" cap="none">
                <a:solidFill>
                  <a:srgbClr val="FFFFFF"/>
                </a:solidFill>
                <a:latin typeface="Fira Sans"/>
                <a:ea typeface="Fira Sans"/>
                <a:cs typeface="Fira Sans"/>
                <a:sym typeface="Fira Sans"/>
              </a:defRPr>
            </a:lvl3pPr>
            <a:lvl4pPr marL="1828800" marR="0" lvl="3" indent="-311150" algn="l" rtl="0">
              <a:lnSpc>
                <a:spcPct val="100000"/>
              </a:lnSpc>
              <a:spcBef>
                <a:spcPts val="1600"/>
              </a:spcBef>
              <a:spcAft>
                <a:spcPts val="0"/>
              </a:spcAft>
              <a:buClr>
                <a:srgbClr val="FFFFFF"/>
              </a:buClr>
              <a:buSzPts val="1300"/>
              <a:buFont typeface="Fira Sans"/>
              <a:buChar char="●"/>
              <a:defRPr sz="1300" b="0" i="0" u="none" strike="noStrike" cap="none">
                <a:solidFill>
                  <a:srgbClr val="FFFFFF"/>
                </a:solidFill>
                <a:latin typeface="Fira Sans"/>
                <a:ea typeface="Fira Sans"/>
                <a:cs typeface="Fira Sans"/>
                <a:sym typeface="Fira Sans"/>
              </a:defRPr>
            </a:lvl4pPr>
            <a:lvl5pPr marL="2286000" marR="0" lvl="4" indent="-311150" algn="l" rtl="0">
              <a:lnSpc>
                <a:spcPct val="100000"/>
              </a:lnSpc>
              <a:spcBef>
                <a:spcPts val="1600"/>
              </a:spcBef>
              <a:spcAft>
                <a:spcPts val="0"/>
              </a:spcAft>
              <a:buClr>
                <a:srgbClr val="FFFFFF"/>
              </a:buClr>
              <a:buSzPts val="1300"/>
              <a:buFont typeface="Fira Sans"/>
              <a:buChar char="○"/>
              <a:defRPr sz="1300" b="0" i="0" u="none" strike="noStrike" cap="none">
                <a:solidFill>
                  <a:srgbClr val="FFFFFF"/>
                </a:solidFill>
                <a:latin typeface="Fira Sans"/>
                <a:ea typeface="Fira Sans"/>
                <a:cs typeface="Fira Sans"/>
                <a:sym typeface="Fira Sans"/>
              </a:defRPr>
            </a:lvl5pPr>
            <a:lvl6pPr marL="2743200" marR="0" lvl="5" indent="-311150" algn="l" rtl="0">
              <a:lnSpc>
                <a:spcPct val="100000"/>
              </a:lnSpc>
              <a:spcBef>
                <a:spcPts val="1600"/>
              </a:spcBef>
              <a:spcAft>
                <a:spcPts val="0"/>
              </a:spcAft>
              <a:buClr>
                <a:srgbClr val="FFFFFF"/>
              </a:buClr>
              <a:buSzPts val="1300"/>
              <a:buFont typeface="Fira Sans"/>
              <a:buChar char="■"/>
              <a:defRPr sz="1300" b="0" i="0" u="none" strike="noStrike" cap="none">
                <a:solidFill>
                  <a:srgbClr val="FFFFFF"/>
                </a:solidFill>
                <a:latin typeface="Fira Sans"/>
                <a:ea typeface="Fira Sans"/>
                <a:cs typeface="Fira Sans"/>
                <a:sym typeface="Fira Sans"/>
              </a:defRPr>
            </a:lvl6pPr>
            <a:lvl7pPr marL="3200400" marR="0" lvl="6" indent="-311150" algn="l" rtl="0">
              <a:lnSpc>
                <a:spcPct val="100000"/>
              </a:lnSpc>
              <a:spcBef>
                <a:spcPts val="1600"/>
              </a:spcBef>
              <a:spcAft>
                <a:spcPts val="0"/>
              </a:spcAft>
              <a:buClr>
                <a:srgbClr val="FFFFFF"/>
              </a:buClr>
              <a:buSzPts val="1300"/>
              <a:buFont typeface="Fira Sans"/>
              <a:buChar char="●"/>
              <a:defRPr sz="1300" b="0" i="0" u="none" strike="noStrike" cap="none">
                <a:solidFill>
                  <a:srgbClr val="FFFFFF"/>
                </a:solidFill>
                <a:latin typeface="Fira Sans"/>
                <a:ea typeface="Fira Sans"/>
                <a:cs typeface="Fira Sans"/>
                <a:sym typeface="Fira Sans"/>
              </a:defRPr>
            </a:lvl7pPr>
            <a:lvl8pPr marL="3657600" marR="0" lvl="7" indent="-311150" algn="l" rtl="0">
              <a:lnSpc>
                <a:spcPct val="100000"/>
              </a:lnSpc>
              <a:spcBef>
                <a:spcPts val="1600"/>
              </a:spcBef>
              <a:spcAft>
                <a:spcPts val="0"/>
              </a:spcAft>
              <a:buClr>
                <a:srgbClr val="FFFFFF"/>
              </a:buClr>
              <a:buSzPts val="1300"/>
              <a:buFont typeface="Fira Sans"/>
              <a:buChar char="○"/>
              <a:defRPr sz="1300" b="0" i="0" u="none" strike="noStrike" cap="none">
                <a:solidFill>
                  <a:srgbClr val="FFFFFF"/>
                </a:solidFill>
                <a:latin typeface="Fira Sans"/>
                <a:ea typeface="Fira Sans"/>
                <a:cs typeface="Fira Sans"/>
                <a:sym typeface="Fira Sans"/>
              </a:defRPr>
            </a:lvl8pPr>
            <a:lvl9pPr marL="4114800" marR="0" lvl="8" indent="-311150" algn="l" rtl="0">
              <a:lnSpc>
                <a:spcPct val="100000"/>
              </a:lnSpc>
              <a:spcBef>
                <a:spcPts val="1600"/>
              </a:spcBef>
              <a:spcAft>
                <a:spcPts val="1600"/>
              </a:spcAft>
              <a:buClr>
                <a:srgbClr val="FFFFFF"/>
              </a:buClr>
              <a:buSzPts val="1300"/>
              <a:buFont typeface="Fira Sans"/>
              <a:buChar char="■"/>
              <a:defRPr sz="1300" b="0" i="0" u="none" strike="noStrike" cap="none">
                <a:solidFill>
                  <a:srgbClr val="FFFFFF"/>
                </a:solidFill>
                <a:latin typeface="Fira Sans"/>
                <a:ea typeface="Fira Sans"/>
                <a:cs typeface="Fira Sans"/>
                <a:sym typeface="Fira Sans"/>
              </a:defRPr>
            </a:lvl9pPr>
          </a:lstStyle>
          <a:p>
            <a:pPr marL="0" indent="0">
              <a:buFont typeface="Fira Sans"/>
              <a:buNone/>
            </a:pPr>
            <a:r>
              <a:rPr lang="vi-VN" sz="1800" b="1">
                <a:solidFill>
                  <a:schemeClr val="accent2"/>
                </a:solidFill>
              </a:rPr>
              <a:t>Phát hiện tăng cường : </a:t>
            </a:r>
          </a:p>
          <a:p>
            <a:pPr marR="50800" indent="-304800">
              <a:spcBef>
                <a:spcPts val="1600"/>
              </a:spcBef>
              <a:buClr>
                <a:schemeClr val="accent4"/>
              </a:buClr>
              <a:buSzPts val="1200"/>
            </a:pPr>
            <a:r>
              <a:rPr lang="vi-VN" sz="1400" b="1">
                <a:solidFill>
                  <a:schemeClr val="bg1"/>
                </a:solidFill>
                <a:uFill>
                  <a:noFill/>
                </a:uFill>
              </a:rPr>
              <a:t>Phương pháp </a:t>
            </a:r>
            <a:r>
              <a:rPr lang="en-US" sz="1400" b="1">
                <a:solidFill>
                  <a:schemeClr val="bg1"/>
                </a:solidFill>
                <a:uFill>
                  <a:noFill/>
                </a:uFill>
              </a:rPr>
              <a:t>tăng cường </a:t>
            </a:r>
            <a:r>
              <a:rPr lang="vi-VN" sz="1400" b="1">
                <a:solidFill>
                  <a:schemeClr val="bg1"/>
                </a:solidFill>
                <a:uFill>
                  <a:noFill/>
                </a:uFill>
              </a:rPr>
              <a:t>dựa trên các hoạt động tăng cường như làm mịn, tăng cường độ tương phản,cân bằng biểu đồ và làm sáng trung bình để lại dấu vết </a:t>
            </a:r>
            <a:r>
              <a:rPr lang="en-US" sz="1400" b="1">
                <a:solidFill>
                  <a:schemeClr val="bg1"/>
                </a:solidFill>
                <a:uFill>
                  <a:noFill/>
                </a:uFill>
              </a:rPr>
              <a:t>:</a:t>
            </a:r>
            <a:endParaRPr lang="vi-VN" sz="1400" b="1">
              <a:solidFill>
                <a:schemeClr val="bg1"/>
              </a:solidFill>
              <a:uFill>
                <a:noFill/>
              </a:uFill>
            </a:endParaRPr>
          </a:p>
          <a:p>
            <a:pPr marR="50800" indent="-304800">
              <a:spcBef>
                <a:spcPts val="1600"/>
              </a:spcBef>
              <a:buClr>
                <a:schemeClr val="accent4"/>
              </a:buClr>
              <a:buSzPts val="1200"/>
            </a:pPr>
            <a:r>
              <a:rPr lang="en-US" sz="1400" b="1">
                <a:solidFill>
                  <a:schemeClr val="bg1"/>
                </a:solidFill>
                <a:uFill>
                  <a:noFill/>
                </a:uFill>
              </a:rPr>
              <a:t>B</a:t>
            </a:r>
            <a:r>
              <a:rPr lang="vi-VN" sz="1400" b="1">
                <a:solidFill>
                  <a:schemeClr val="bg1"/>
                </a:solidFill>
                <a:uFill>
                  <a:noFill/>
                </a:uFill>
              </a:rPr>
              <a:t>ộ lọc trung vị tạo </a:t>
            </a:r>
            <a:r>
              <a:rPr lang="en-US" sz="1400" b="1">
                <a:solidFill>
                  <a:schemeClr val="bg1"/>
                </a:solidFill>
                <a:uFill>
                  <a:noFill/>
                </a:uFill>
              </a:rPr>
              <a:t>ra các dấu vết như </a:t>
            </a:r>
            <a:r>
              <a:rPr lang="vi-VN" sz="1400" b="1">
                <a:solidFill>
                  <a:schemeClr val="bg1"/>
                </a:solidFill>
                <a:uFill>
                  <a:noFill/>
                </a:uFill>
              </a:rPr>
              <a:t>pixel cùng giá trị và liên tiếp nhau trên hàng/cột. </a:t>
            </a:r>
            <a:r>
              <a:rPr lang="en-US" sz="1400" b="1">
                <a:solidFill>
                  <a:schemeClr val="bg1"/>
                </a:solidFill>
                <a:uFill>
                  <a:noFill/>
                </a:uFill>
              </a:rPr>
              <a:t>Ta p</a:t>
            </a:r>
            <a:r>
              <a:rPr lang="vi-VN" sz="1400" b="1">
                <a:solidFill>
                  <a:schemeClr val="bg1"/>
                </a:solidFill>
                <a:uFill>
                  <a:noFill/>
                </a:uFill>
              </a:rPr>
              <a:t>hân tích di độ bậc nhất các nhóm 2 pixel rồi nghiên cứu biểu đồ tương ứng. </a:t>
            </a:r>
          </a:p>
          <a:p>
            <a:pPr marR="50800" indent="-304800">
              <a:spcBef>
                <a:spcPts val="1600"/>
              </a:spcBef>
              <a:buClr>
                <a:schemeClr val="accent4"/>
              </a:buClr>
              <a:buSzPts val="1200"/>
            </a:pPr>
            <a:r>
              <a:rPr lang="en-US" sz="1400" b="1">
                <a:solidFill>
                  <a:schemeClr val="bg1"/>
                </a:solidFill>
                <a:uFill>
                  <a:noFill/>
                </a:uFill>
              </a:rPr>
              <a:t>Còn tăng </a:t>
            </a:r>
            <a:r>
              <a:rPr lang="vi-VN" sz="1400" b="1">
                <a:solidFill>
                  <a:schemeClr val="bg1"/>
                </a:solidFill>
                <a:uFill>
                  <a:noFill/>
                </a:uFill>
              </a:rPr>
              <a:t>tương phản </a:t>
            </a:r>
            <a:r>
              <a:rPr lang="en-US" sz="1400" b="1">
                <a:solidFill>
                  <a:schemeClr val="bg1"/>
                </a:solidFill>
                <a:uFill>
                  <a:noFill/>
                </a:uFill>
              </a:rPr>
              <a:t>hay</a:t>
            </a:r>
            <a:r>
              <a:rPr lang="vi-VN" sz="1400" b="1">
                <a:solidFill>
                  <a:schemeClr val="bg1"/>
                </a:solidFill>
                <a:uFill>
                  <a:noFill/>
                </a:uFill>
              </a:rPr>
              <a:t> cân bằng biểu đồ</a:t>
            </a:r>
            <a:r>
              <a:rPr lang="en-US" sz="1400" b="1">
                <a:solidFill>
                  <a:schemeClr val="bg1"/>
                </a:solidFill>
                <a:uFill>
                  <a:noFill/>
                </a:uFill>
              </a:rPr>
              <a:t> tạo nên sự</a:t>
            </a:r>
            <a:r>
              <a:rPr lang="vi-VN" sz="1400" b="1">
                <a:solidFill>
                  <a:schemeClr val="bg1"/>
                </a:solidFill>
                <a:uFill>
                  <a:noFill/>
                </a:uFill>
              </a:rPr>
              <a:t> xuất hiện bất thường trong histogram </a:t>
            </a:r>
            <a:r>
              <a:rPr lang="en-US" sz="1400" b="1">
                <a:solidFill>
                  <a:schemeClr val="bg1"/>
                </a:solidFill>
                <a:uFill>
                  <a:noFill/>
                </a:uFill>
              </a:rPr>
              <a:t>của </a:t>
            </a:r>
            <a:r>
              <a:rPr lang="vi-VN" sz="1400" b="1">
                <a:solidFill>
                  <a:schemeClr val="bg1"/>
                </a:solidFill>
                <a:uFill>
                  <a:noFill/>
                </a:uFill>
              </a:rPr>
              <a:t>các pixel mang giá trị cực đại(max), cực tiểu(0). </a:t>
            </a:r>
          </a:p>
        </p:txBody>
      </p:sp>
      <p:pic>
        <p:nvPicPr>
          <p:cNvPr id="10" name="Picture 9">
            <a:extLst>
              <a:ext uri="{FF2B5EF4-FFF2-40B4-BE49-F238E27FC236}">
                <a16:creationId xmlns:a16="http://schemas.microsoft.com/office/drawing/2014/main" id="{6A474DC2-27CD-4992-BD85-6247DC29FA57}"/>
              </a:ext>
            </a:extLst>
          </p:cNvPr>
          <p:cNvPicPr>
            <a:picLocks noChangeAspect="1"/>
          </p:cNvPicPr>
          <p:nvPr/>
        </p:nvPicPr>
        <p:blipFill>
          <a:blip r:embed="rId2"/>
          <a:stretch>
            <a:fillRect/>
          </a:stretch>
        </p:blipFill>
        <p:spPr>
          <a:xfrm>
            <a:off x="1480184" y="2194559"/>
            <a:ext cx="5652136" cy="2843259"/>
          </a:xfrm>
          <a:prstGeom prst="rect">
            <a:avLst/>
          </a:prstGeom>
        </p:spPr>
      </p:pic>
      <p:sp>
        <p:nvSpPr>
          <p:cNvPr id="11" name="Google Shape;511;p7">
            <a:extLst>
              <a:ext uri="{FF2B5EF4-FFF2-40B4-BE49-F238E27FC236}">
                <a16:creationId xmlns:a16="http://schemas.microsoft.com/office/drawing/2014/main" id="{0CB44266-1A2F-4179-9940-DB36B2A14CA8}"/>
              </a:ext>
            </a:extLst>
          </p:cNvPr>
          <p:cNvSpPr txBox="1">
            <a:spLocks/>
          </p:cNvSpPr>
          <p:nvPr/>
        </p:nvSpPr>
        <p:spPr>
          <a:xfrm>
            <a:off x="424069" y="1581641"/>
            <a:ext cx="2536301" cy="452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rgbClr val="FFFFFF"/>
              </a:buClr>
              <a:buSzPts val="1300"/>
              <a:buFont typeface="Fira Sans"/>
              <a:buChar char="●"/>
              <a:defRPr sz="1200" b="0" i="0" u="none" strike="noStrike" cap="none">
                <a:solidFill>
                  <a:srgbClr val="FFFFFF"/>
                </a:solidFill>
                <a:latin typeface="Fira Sans"/>
                <a:ea typeface="Fira Sans"/>
                <a:cs typeface="Fira Sans"/>
                <a:sym typeface="Fira Sans"/>
              </a:defRPr>
            </a:lvl1pPr>
            <a:lvl2pPr marL="914400" marR="0" lvl="1" indent="-311150" algn="l" rtl="0">
              <a:lnSpc>
                <a:spcPct val="100000"/>
              </a:lnSpc>
              <a:spcBef>
                <a:spcPts val="1600"/>
              </a:spcBef>
              <a:spcAft>
                <a:spcPts val="0"/>
              </a:spcAft>
              <a:buClr>
                <a:srgbClr val="FFFFFF"/>
              </a:buClr>
              <a:buSzPts val="1300"/>
              <a:buFont typeface="Fira Sans"/>
              <a:buChar char="○"/>
              <a:defRPr sz="1300" b="0" i="0" u="none" strike="noStrike" cap="none">
                <a:solidFill>
                  <a:srgbClr val="FFFFFF"/>
                </a:solidFill>
                <a:latin typeface="Fira Sans"/>
                <a:ea typeface="Fira Sans"/>
                <a:cs typeface="Fira Sans"/>
                <a:sym typeface="Fira Sans"/>
              </a:defRPr>
            </a:lvl2pPr>
            <a:lvl3pPr marL="1371600" marR="0" lvl="2" indent="-311150" algn="l" rtl="0">
              <a:lnSpc>
                <a:spcPct val="100000"/>
              </a:lnSpc>
              <a:spcBef>
                <a:spcPts val="1600"/>
              </a:spcBef>
              <a:spcAft>
                <a:spcPts val="0"/>
              </a:spcAft>
              <a:buClr>
                <a:srgbClr val="FFFFFF"/>
              </a:buClr>
              <a:buSzPts val="1300"/>
              <a:buFont typeface="Fira Sans"/>
              <a:buChar char="■"/>
              <a:defRPr sz="1300" b="0" i="0" u="none" strike="noStrike" cap="none">
                <a:solidFill>
                  <a:srgbClr val="FFFFFF"/>
                </a:solidFill>
                <a:latin typeface="Fira Sans"/>
                <a:ea typeface="Fira Sans"/>
                <a:cs typeface="Fira Sans"/>
                <a:sym typeface="Fira Sans"/>
              </a:defRPr>
            </a:lvl3pPr>
            <a:lvl4pPr marL="1828800" marR="0" lvl="3" indent="-311150" algn="l" rtl="0">
              <a:lnSpc>
                <a:spcPct val="100000"/>
              </a:lnSpc>
              <a:spcBef>
                <a:spcPts val="1600"/>
              </a:spcBef>
              <a:spcAft>
                <a:spcPts val="0"/>
              </a:spcAft>
              <a:buClr>
                <a:srgbClr val="FFFFFF"/>
              </a:buClr>
              <a:buSzPts val="1300"/>
              <a:buFont typeface="Fira Sans"/>
              <a:buChar char="●"/>
              <a:defRPr sz="1300" b="0" i="0" u="none" strike="noStrike" cap="none">
                <a:solidFill>
                  <a:srgbClr val="FFFFFF"/>
                </a:solidFill>
                <a:latin typeface="Fira Sans"/>
                <a:ea typeface="Fira Sans"/>
                <a:cs typeface="Fira Sans"/>
                <a:sym typeface="Fira Sans"/>
              </a:defRPr>
            </a:lvl4pPr>
            <a:lvl5pPr marL="2286000" marR="0" lvl="4" indent="-311150" algn="l" rtl="0">
              <a:lnSpc>
                <a:spcPct val="100000"/>
              </a:lnSpc>
              <a:spcBef>
                <a:spcPts val="1600"/>
              </a:spcBef>
              <a:spcAft>
                <a:spcPts val="0"/>
              </a:spcAft>
              <a:buClr>
                <a:srgbClr val="FFFFFF"/>
              </a:buClr>
              <a:buSzPts val="1300"/>
              <a:buFont typeface="Fira Sans"/>
              <a:buChar char="○"/>
              <a:defRPr sz="1300" b="0" i="0" u="none" strike="noStrike" cap="none">
                <a:solidFill>
                  <a:srgbClr val="FFFFFF"/>
                </a:solidFill>
                <a:latin typeface="Fira Sans"/>
                <a:ea typeface="Fira Sans"/>
                <a:cs typeface="Fira Sans"/>
                <a:sym typeface="Fira Sans"/>
              </a:defRPr>
            </a:lvl5pPr>
            <a:lvl6pPr marL="2743200" marR="0" lvl="5" indent="-311150" algn="l" rtl="0">
              <a:lnSpc>
                <a:spcPct val="100000"/>
              </a:lnSpc>
              <a:spcBef>
                <a:spcPts val="1600"/>
              </a:spcBef>
              <a:spcAft>
                <a:spcPts val="0"/>
              </a:spcAft>
              <a:buClr>
                <a:srgbClr val="FFFFFF"/>
              </a:buClr>
              <a:buSzPts val="1300"/>
              <a:buFont typeface="Fira Sans"/>
              <a:buChar char="■"/>
              <a:defRPr sz="1300" b="0" i="0" u="none" strike="noStrike" cap="none">
                <a:solidFill>
                  <a:srgbClr val="FFFFFF"/>
                </a:solidFill>
                <a:latin typeface="Fira Sans"/>
                <a:ea typeface="Fira Sans"/>
                <a:cs typeface="Fira Sans"/>
                <a:sym typeface="Fira Sans"/>
              </a:defRPr>
            </a:lvl6pPr>
            <a:lvl7pPr marL="3200400" marR="0" lvl="6" indent="-311150" algn="l" rtl="0">
              <a:lnSpc>
                <a:spcPct val="100000"/>
              </a:lnSpc>
              <a:spcBef>
                <a:spcPts val="1600"/>
              </a:spcBef>
              <a:spcAft>
                <a:spcPts val="0"/>
              </a:spcAft>
              <a:buClr>
                <a:srgbClr val="FFFFFF"/>
              </a:buClr>
              <a:buSzPts val="1300"/>
              <a:buFont typeface="Fira Sans"/>
              <a:buChar char="●"/>
              <a:defRPr sz="1300" b="0" i="0" u="none" strike="noStrike" cap="none">
                <a:solidFill>
                  <a:srgbClr val="FFFFFF"/>
                </a:solidFill>
                <a:latin typeface="Fira Sans"/>
                <a:ea typeface="Fira Sans"/>
                <a:cs typeface="Fira Sans"/>
                <a:sym typeface="Fira Sans"/>
              </a:defRPr>
            </a:lvl7pPr>
            <a:lvl8pPr marL="3657600" marR="0" lvl="7" indent="-311150" algn="l" rtl="0">
              <a:lnSpc>
                <a:spcPct val="100000"/>
              </a:lnSpc>
              <a:spcBef>
                <a:spcPts val="1600"/>
              </a:spcBef>
              <a:spcAft>
                <a:spcPts val="0"/>
              </a:spcAft>
              <a:buClr>
                <a:srgbClr val="FFFFFF"/>
              </a:buClr>
              <a:buSzPts val="1300"/>
              <a:buFont typeface="Fira Sans"/>
              <a:buChar char="○"/>
              <a:defRPr sz="1300" b="0" i="0" u="none" strike="noStrike" cap="none">
                <a:solidFill>
                  <a:srgbClr val="FFFFFF"/>
                </a:solidFill>
                <a:latin typeface="Fira Sans"/>
                <a:ea typeface="Fira Sans"/>
                <a:cs typeface="Fira Sans"/>
                <a:sym typeface="Fira Sans"/>
              </a:defRPr>
            </a:lvl8pPr>
            <a:lvl9pPr marL="4114800" marR="0" lvl="8" indent="-311150" algn="l" rtl="0">
              <a:lnSpc>
                <a:spcPct val="100000"/>
              </a:lnSpc>
              <a:spcBef>
                <a:spcPts val="1600"/>
              </a:spcBef>
              <a:spcAft>
                <a:spcPts val="1600"/>
              </a:spcAft>
              <a:buClr>
                <a:srgbClr val="FFFFFF"/>
              </a:buClr>
              <a:buSzPts val="1300"/>
              <a:buFont typeface="Fira Sans"/>
              <a:buChar char="■"/>
              <a:defRPr sz="1300" b="0" i="0" u="none" strike="noStrike" cap="none">
                <a:solidFill>
                  <a:srgbClr val="FFFFFF"/>
                </a:solidFill>
                <a:latin typeface="Fira Sans"/>
                <a:ea typeface="Fira Sans"/>
                <a:cs typeface="Fira Sans"/>
                <a:sym typeface="Fira Sans"/>
              </a:defRPr>
            </a:lvl9pPr>
          </a:lstStyle>
          <a:p>
            <a:pPr marL="0" indent="0">
              <a:buFont typeface="Fira Sans"/>
              <a:buNone/>
            </a:pPr>
            <a:r>
              <a:rPr lang="vi-VN" sz="1800" b="1"/>
              <a:t>Phát hiện tăng cường :</a:t>
            </a:r>
            <a:endParaRPr lang="vi-VN" sz="1400" b="1">
              <a:solidFill>
                <a:schemeClr val="bg1"/>
              </a:solidFill>
              <a:uFill>
                <a:noFill/>
              </a:uFill>
            </a:endParaRPr>
          </a:p>
        </p:txBody>
      </p:sp>
    </p:spTree>
    <p:extLst>
      <p:ext uri="{BB962C8B-B14F-4D97-AF65-F5344CB8AC3E}">
        <p14:creationId xmlns:p14="http://schemas.microsoft.com/office/powerpoint/2010/main" val="364223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xit" presetSubtype="0" fill="hold" nodeType="clickEffect">
                                  <p:stCondLst>
                                    <p:cond delay="0"/>
                                  </p:stCondLst>
                                  <p:childTnLst>
                                    <p:animEffect transition="out" filter="fade">
                                      <p:cBhvr>
                                        <p:cTn id="16" dur="1000"/>
                                        <p:tgtEl>
                                          <p:spTgt spid="10"/>
                                        </p:tgtEl>
                                      </p:cBhvr>
                                    </p:animEffect>
                                    <p:anim calcmode="lin" valueType="num">
                                      <p:cBhvr>
                                        <p:cTn id="17" dur="1000"/>
                                        <p:tgtEl>
                                          <p:spTgt spid="10"/>
                                        </p:tgtEl>
                                        <p:attrNameLst>
                                          <p:attrName>ppt_x</p:attrName>
                                        </p:attrNameLst>
                                      </p:cBhvr>
                                      <p:tavLst>
                                        <p:tav tm="0">
                                          <p:val>
                                            <p:strVal val="ppt_x"/>
                                          </p:val>
                                        </p:tav>
                                        <p:tav tm="100000">
                                          <p:val>
                                            <p:strVal val="ppt_x"/>
                                          </p:val>
                                        </p:tav>
                                      </p:tavLst>
                                    </p:anim>
                                    <p:anim calcmode="lin" valueType="num">
                                      <p:cBhvr>
                                        <p:cTn id="18" dur="1000"/>
                                        <p:tgtEl>
                                          <p:spTgt spid="10"/>
                                        </p:tgtEl>
                                        <p:attrNameLst>
                                          <p:attrName>ppt_y</p:attrName>
                                        </p:attrNameLst>
                                      </p:cBhvr>
                                      <p:tavLst>
                                        <p:tav tm="0">
                                          <p:val>
                                            <p:strVal val="ppt_y"/>
                                          </p:val>
                                        </p:tav>
                                        <p:tav tm="100000">
                                          <p:val>
                                            <p:strVal val="ppt_y+.1"/>
                                          </p:val>
                                        </p:tav>
                                      </p:tavLst>
                                    </p:anim>
                                    <p:set>
                                      <p:cBhvr>
                                        <p:cTn id="19" dur="1" fill="hold">
                                          <p:stCondLst>
                                            <p:cond delay="999"/>
                                          </p:stCondLst>
                                        </p:cTn>
                                        <p:tgtEl>
                                          <p:spTgt spid="10"/>
                                        </p:tgtEl>
                                        <p:attrNameLst>
                                          <p:attrName>style.visibility</p:attrName>
                                        </p:attrNameLst>
                                      </p:cBhvr>
                                      <p:to>
                                        <p:strVal val="hidden"/>
                                      </p:to>
                                    </p:set>
                                  </p:childTnLst>
                                </p:cTn>
                              </p:par>
                            </p:childTnLst>
                          </p:cTn>
                        </p:par>
                        <p:par>
                          <p:cTn id="20" fill="hold">
                            <p:stCondLst>
                              <p:cond delay="1000"/>
                            </p:stCondLst>
                            <p:childTnLst>
                              <p:par>
                                <p:cTn id="21" presetID="10" presetClass="entr" presetSubtype="0" fill="hold" grpId="0" nodeType="after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1"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4C24BCE-A8A4-45B5-92E6-B8AAA2AE577E}"/>
              </a:ext>
            </a:extLst>
          </p:cNvPr>
          <p:cNvSpPr>
            <a:spLocks noGrp="1"/>
          </p:cNvSpPr>
          <p:nvPr>
            <p:ph type="title"/>
          </p:nvPr>
        </p:nvSpPr>
        <p:spPr>
          <a:xfrm>
            <a:off x="798090" y="216768"/>
            <a:ext cx="7113458" cy="985865"/>
          </a:xfrm>
        </p:spPr>
        <p:txBody>
          <a:bodyPr/>
          <a:lstStyle/>
          <a:p>
            <a:r>
              <a:rPr lang="vi-VN" sz="2800"/>
              <a:t>Phương thức phát hiện ảnh giả</a:t>
            </a:r>
            <a:r>
              <a:rPr lang="en-US" sz="2800"/>
              <a:t> </a:t>
            </a:r>
            <a:br>
              <a:rPr lang="en-US" sz="2800"/>
            </a:br>
            <a:r>
              <a:rPr lang="en-US" sz="2800"/>
              <a:t>dựa trên xủ l‎‎í tín hiệu</a:t>
            </a:r>
          </a:p>
        </p:txBody>
      </p:sp>
      <p:sp>
        <p:nvSpPr>
          <p:cNvPr id="5" name="Slide Number Placeholder 4">
            <a:extLst>
              <a:ext uri="{FF2B5EF4-FFF2-40B4-BE49-F238E27FC236}">
                <a16:creationId xmlns:a16="http://schemas.microsoft.com/office/drawing/2014/main" id="{061B467C-9875-4DB3-9474-5B9945E35B1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22</a:t>
            </a:fld>
            <a:endParaRPr lang="en"/>
          </a:p>
        </p:txBody>
      </p:sp>
      <p:sp>
        <p:nvSpPr>
          <p:cNvPr id="6" name="Google Shape;511;p7">
            <a:extLst>
              <a:ext uri="{FF2B5EF4-FFF2-40B4-BE49-F238E27FC236}">
                <a16:creationId xmlns:a16="http://schemas.microsoft.com/office/drawing/2014/main" id="{2A4E623C-DAD6-4D87-AE68-FBD6327F32E8}"/>
              </a:ext>
            </a:extLst>
          </p:cNvPr>
          <p:cNvSpPr txBox="1">
            <a:spLocks/>
          </p:cNvSpPr>
          <p:nvPr/>
        </p:nvSpPr>
        <p:spPr>
          <a:xfrm>
            <a:off x="260922" y="1367615"/>
            <a:ext cx="8208708" cy="139218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rgbClr val="FFFFFF"/>
              </a:buClr>
              <a:buSzPts val="1300"/>
              <a:buFont typeface="Fira Sans"/>
              <a:buChar char="●"/>
              <a:defRPr sz="1200" b="0" i="0" u="none" strike="noStrike" cap="none">
                <a:solidFill>
                  <a:srgbClr val="FFFFFF"/>
                </a:solidFill>
                <a:latin typeface="Fira Sans"/>
                <a:ea typeface="Fira Sans"/>
                <a:cs typeface="Fira Sans"/>
                <a:sym typeface="Fira Sans"/>
              </a:defRPr>
            </a:lvl1pPr>
            <a:lvl2pPr marL="914400" marR="0" lvl="1" indent="-311150" algn="l" rtl="0">
              <a:lnSpc>
                <a:spcPct val="100000"/>
              </a:lnSpc>
              <a:spcBef>
                <a:spcPts val="1600"/>
              </a:spcBef>
              <a:spcAft>
                <a:spcPts val="0"/>
              </a:spcAft>
              <a:buClr>
                <a:srgbClr val="FFFFFF"/>
              </a:buClr>
              <a:buSzPts val="1300"/>
              <a:buFont typeface="Fira Sans"/>
              <a:buChar char="○"/>
              <a:defRPr sz="1300" b="0" i="0" u="none" strike="noStrike" cap="none">
                <a:solidFill>
                  <a:srgbClr val="FFFFFF"/>
                </a:solidFill>
                <a:latin typeface="Fira Sans"/>
                <a:ea typeface="Fira Sans"/>
                <a:cs typeface="Fira Sans"/>
                <a:sym typeface="Fira Sans"/>
              </a:defRPr>
            </a:lvl2pPr>
            <a:lvl3pPr marL="1371600" marR="0" lvl="2" indent="-311150" algn="l" rtl="0">
              <a:lnSpc>
                <a:spcPct val="100000"/>
              </a:lnSpc>
              <a:spcBef>
                <a:spcPts val="1600"/>
              </a:spcBef>
              <a:spcAft>
                <a:spcPts val="0"/>
              </a:spcAft>
              <a:buClr>
                <a:srgbClr val="FFFFFF"/>
              </a:buClr>
              <a:buSzPts val="1300"/>
              <a:buFont typeface="Fira Sans"/>
              <a:buChar char="■"/>
              <a:defRPr sz="1300" b="0" i="0" u="none" strike="noStrike" cap="none">
                <a:solidFill>
                  <a:srgbClr val="FFFFFF"/>
                </a:solidFill>
                <a:latin typeface="Fira Sans"/>
                <a:ea typeface="Fira Sans"/>
                <a:cs typeface="Fira Sans"/>
                <a:sym typeface="Fira Sans"/>
              </a:defRPr>
            </a:lvl3pPr>
            <a:lvl4pPr marL="1828800" marR="0" lvl="3" indent="-311150" algn="l" rtl="0">
              <a:lnSpc>
                <a:spcPct val="100000"/>
              </a:lnSpc>
              <a:spcBef>
                <a:spcPts val="1600"/>
              </a:spcBef>
              <a:spcAft>
                <a:spcPts val="0"/>
              </a:spcAft>
              <a:buClr>
                <a:srgbClr val="FFFFFF"/>
              </a:buClr>
              <a:buSzPts val="1300"/>
              <a:buFont typeface="Fira Sans"/>
              <a:buChar char="●"/>
              <a:defRPr sz="1300" b="0" i="0" u="none" strike="noStrike" cap="none">
                <a:solidFill>
                  <a:srgbClr val="FFFFFF"/>
                </a:solidFill>
                <a:latin typeface="Fira Sans"/>
                <a:ea typeface="Fira Sans"/>
                <a:cs typeface="Fira Sans"/>
                <a:sym typeface="Fira Sans"/>
              </a:defRPr>
            </a:lvl4pPr>
            <a:lvl5pPr marL="2286000" marR="0" lvl="4" indent="-311150" algn="l" rtl="0">
              <a:lnSpc>
                <a:spcPct val="100000"/>
              </a:lnSpc>
              <a:spcBef>
                <a:spcPts val="1600"/>
              </a:spcBef>
              <a:spcAft>
                <a:spcPts val="0"/>
              </a:spcAft>
              <a:buClr>
                <a:srgbClr val="FFFFFF"/>
              </a:buClr>
              <a:buSzPts val="1300"/>
              <a:buFont typeface="Fira Sans"/>
              <a:buChar char="○"/>
              <a:defRPr sz="1300" b="0" i="0" u="none" strike="noStrike" cap="none">
                <a:solidFill>
                  <a:srgbClr val="FFFFFF"/>
                </a:solidFill>
                <a:latin typeface="Fira Sans"/>
                <a:ea typeface="Fira Sans"/>
                <a:cs typeface="Fira Sans"/>
                <a:sym typeface="Fira Sans"/>
              </a:defRPr>
            </a:lvl5pPr>
            <a:lvl6pPr marL="2743200" marR="0" lvl="5" indent="-311150" algn="l" rtl="0">
              <a:lnSpc>
                <a:spcPct val="100000"/>
              </a:lnSpc>
              <a:spcBef>
                <a:spcPts val="1600"/>
              </a:spcBef>
              <a:spcAft>
                <a:spcPts val="0"/>
              </a:spcAft>
              <a:buClr>
                <a:srgbClr val="FFFFFF"/>
              </a:buClr>
              <a:buSzPts val="1300"/>
              <a:buFont typeface="Fira Sans"/>
              <a:buChar char="■"/>
              <a:defRPr sz="1300" b="0" i="0" u="none" strike="noStrike" cap="none">
                <a:solidFill>
                  <a:srgbClr val="FFFFFF"/>
                </a:solidFill>
                <a:latin typeface="Fira Sans"/>
                <a:ea typeface="Fira Sans"/>
                <a:cs typeface="Fira Sans"/>
                <a:sym typeface="Fira Sans"/>
              </a:defRPr>
            </a:lvl6pPr>
            <a:lvl7pPr marL="3200400" marR="0" lvl="6" indent="-311150" algn="l" rtl="0">
              <a:lnSpc>
                <a:spcPct val="100000"/>
              </a:lnSpc>
              <a:spcBef>
                <a:spcPts val="1600"/>
              </a:spcBef>
              <a:spcAft>
                <a:spcPts val="0"/>
              </a:spcAft>
              <a:buClr>
                <a:srgbClr val="FFFFFF"/>
              </a:buClr>
              <a:buSzPts val="1300"/>
              <a:buFont typeface="Fira Sans"/>
              <a:buChar char="●"/>
              <a:defRPr sz="1300" b="0" i="0" u="none" strike="noStrike" cap="none">
                <a:solidFill>
                  <a:srgbClr val="FFFFFF"/>
                </a:solidFill>
                <a:latin typeface="Fira Sans"/>
                <a:ea typeface="Fira Sans"/>
                <a:cs typeface="Fira Sans"/>
                <a:sym typeface="Fira Sans"/>
              </a:defRPr>
            </a:lvl7pPr>
            <a:lvl8pPr marL="3657600" marR="0" lvl="7" indent="-311150" algn="l" rtl="0">
              <a:lnSpc>
                <a:spcPct val="100000"/>
              </a:lnSpc>
              <a:spcBef>
                <a:spcPts val="1600"/>
              </a:spcBef>
              <a:spcAft>
                <a:spcPts val="0"/>
              </a:spcAft>
              <a:buClr>
                <a:srgbClr val="FFFFFF"/>
              </a:buClr>
              <a:buSzPts val="1300"/>
              <a:buFont typeface="Fira Sans"/>
              <a:buChar char="○"/>
              <a:defRPr sz="1300" b="0" i="0" u="none" strike="noStrike" cap="none">
                <a:solidFill>
                  <a:srgbClr val="FFFFFF"/>
                </a:solidFill>
                <a:latin typeface="Fira Sans"/>
                <a:ea typeface="Fira Sans"/>
                <a:cs typeface="Fira Sans"/>
                <a:sym typeface="Fira Sans"/>
              </a:defRPr>
            </a:lvl8pPr>
            <a:lvl9pPr marL="4114800" marR="0" lvl="8" indent="-311150" algn="l" rtl="0">
              <a:lnSpc>
                <a:spcPct val="100000"/>
              </a:lnSpc>
              <a:spcBef>
                <a:spcPts val="1600"/>
              </a:spcBef>
              <a:spcAft>
                <a:spcPts val="1600"/>
              </a:spcAft>
              <a:buClr>
                <a:srgbClr val="FFFFFF"/>
              </a:buClr>
              <a:buSzPts val="1300"/>
              <a:buFont typeface="Fira Sans"/>
              <a:buChar char="■"/>
              <a:defRPr sz="1300" b="0" i="0" u="none" strike="noStrike" cap="none">
                <a:solidFill>
                  <a:srgbClr val="FFFFFF"/>
                </a:solidFill>
                <a:latin typeface="Fira Sans"/>
                <a:ea typeface="Fira Sans"/>
                <a:cs typeface="Fira Sans"/>
                <a:sym typeface="Fira Sans"/>
              </a:defRPr>
            </a:lvl9pPr>
          </a:lstStyle>
          <a:p>
            <a:pPr marL="0" indent="0">
              <a:buFont typeface="Fira Sans"/>
              <a:buNone/>
            </a:pPr>
            <a:r>
              <a:rPr lang="en-US" sz="1800" b="1"/>
              <a:t>Phát hiện đường may (Seam Carving)</a:t>
            </a:r>
            <a:r>
              <a:rPr lang="vi-VN" sz="1800" b="1"/>
              <a:t>: </a:t>
            </a:r>
            <a:endParaRPr lang="vi-VN" sz="1400" b="1">
              <a:solidFill>
                <a:schemeClr val="bg1"/>
              </a:solidFill>
              <a:uFill>
                <a:noFill/>
              </a:uFill>
            </a:endParaRPr>
          </a:p>
          <a:p>
            <a:pPr marR="50800" indent="-304800">
              <a:spcBef>
                <a:spcPts val="1600"/>
              </a:spcBef>
              <a:buClr>
                <a:schemeClr val="accent4"/>
              </a:buClr>
              <a:buSzPts val="1200"/>
            </a:pPr>
            <a:r>
              <a:rPr lang="vi-VN" sz="1400" b="1">
                <a:solidFill>
                  <a:schemeClr val="bg1"/>
                </a:solidFill>
                <a:uFill>
                  <a:noFill/>
                </a:uFill>
              </a:rPr>
              <a:t> Sarkar đã đề xuất phát , các thay đổi trong giá trị pixel gần các đường nối đã bị loại bỏ được tìm kiếm bằng cách xây dựng mô hình Markov cho ma trận cùng xuất hiện trong miền pixel và miền tần số và được sử dụng như các tính năng để đào tạo bộ phân loại.</a:t>
            </a:r>
          </a:p>
        </p:txBody>
      </p:sp>
      <p:sp>
        <p:nvSpPr>
          <p:cNvPr id="7" name="Google Shape;511;p7">
            <a:extLst>
              <a:ext uri="{FF2B5EF4-FFF2-40B4-BE49-F238E27FC236}">
                <a16:creationId xmlns:a16="http://schemas.microsoft.com/office/drawing/2014/main" id="{00EB0CB6-C8DB-492E-86DB-1B32736FB050}"/>
              </a:ext>
            </a:extLst>
          </p:cNvPr>
          <p:cNvSpPr txBox="1">
            <a:spLocks/>
          </p:cNvSpPr>
          <p:nvPr/>
        </p:nvSpPr>
        <p:spPr>
          <a:xfrm>
            <a:off x="260921" y="3204489"/>
            <a:ext cx="8208707" cy="139218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rgbClr val="FFFFFF"/>
              </a:buClr>
              <a:buSzPts val="1300"/>
              <a:buFont typeface="Fira Sans"/>
              <a:buChar char="●"/>
              <a:defRPr sz="1200" b="0" i="0" u="none" strike="noStrike" cap="none">
                <a:solidFill>
                  <a:srgbClr val="FFFFFF"/>
                </a:solidFill>
                <a:latin typeface="Fira Sans"/>
                <a:ea typeface="Fira Sans"/>
                <a:cs typeface="Fira Sans"/>
                <a:sym typeface="Fira Sans"/>
              </a:defRPr>
            </a:lvl1pPr>
            <a:lvl2pPr marL="914400" marR="0" lvl="1" indent="-311150" algn="l" rtl="0">
              <a:lnSpc>
                <a:spcPct val="100000"/>
              </a:lnSpc>
              <a:spcBef>
                <a:spcPts val="1600"/>
              </a:spcBef>
              <a:spcAft>
                <a:spcPts val="0"/>
              </a:spcAft>
              <a:buClr>
                <a:srgbClr val="FFFFFF"/>
              </a:buClr>
              <a:buSzPts val="1300"/>
              <a:buFont typeface="Fira Sans"/>
              <a:buChar char="○"/>
              <a:defRPr sz="1300" b="0" i="0" u="none" strike="noStrike" cap="none">
                <a:solidFill>
                  <a:srgbClr val="FFFFFF"/>
                </a:solidFill>
                <a:latin typeface="Fira Sans"/>
                <a:ea typeface="Fira Sans"/>
                <a:cs typeface="Fira Sans"/>
                <a:sym typeface="Fira Sans"/>
              </a:defRPr>
            </a:lvl2pPr>
            <a:lvl3pPr marL="1371600" marR="0" lvl="2" indent="-311150" algn="l" rtl="0">
              <a:lnSpc>
                <a:spcPct val="100000"/>
              </a:lnSpc>
              <a:spcBef>
                <a:spcPts val="1600"/>
              </a:spcBef>
              <a:spcAft>
                <a:spcPts val="0"/>
              </a:spcAft>
              <a:buClr>
                <a:srgbClr val="FFFFFF"/>
              </a:buClr>
              <a:buSzPts val="1300"/>
              <a:buFont typeface="Fira Sans"/>
              <a:buChar char="■"/>
              <a:defRPr sz="1300" b="0" i="0" u="none" strike="noStrike" cap="none">
                <a:solidFill>
                  <a:srgbClr val="FFFFFF"/>
                </a:solidFill>
                <a:latin typeface="Fira Sans"/>
                <a:ea typeface="Fira Sans"/>
                <a:cs typeface="Fira Sans"/>
                <a:sym typeface="Fira Sans"/>
              </a:defRPr>
            </a:lvl3pPr>
            <a:lvl4pPr marL="1828800" marR="0" lvl="3" indent="-311150" algn="l" rtl="0">
              <a:lnSpc>
                <a:spcPct val="100000"/>
              </a:lnSpc>
              <a:spcBef>
                <a:spcPts val="1600"/>
              </a:spcBef>
              <a:spcAft>
                <a:spcPts val="0"/>
              </a:spcAft>
              <a:buClr>
                <a:srgbClr val="FFFFFF"/>
              </a:buClr>
              <a:buSzPts val="1300"/>
              <a:buFont typeface="Fira Sans"/>
              <a:buChar char="●"/>
              <a:defRPr sz="1300" b="0" i="0" u="none" strike="noStrike" cap="none">
                <a:solidFill>
                  <a:srgbClr val="FFFFFF"/>
                </a:solidFill>
                <a:latin typeface="Fira Sans"/>
                <a:ea typeface="Fira Sans"/>
                <a:cs typeface="Fira Sans"/>
                <a:sym typeface="Fira Sans"/>
              </a:defRPr>
            </a:lvl4pPr>
            <a:lvl5pPr marL="2286000" marR="0" lvl="4" indent="-311150" algn="l" rtl="0">
              <a:lnSpc>
                <a:spcPct val="100000"/>
              </a:lnSpc>
              <a:spcBef>
                <a:spcPts val="1600"/>
              </a:spcBef>
              <a:spcAft>
                <a:spcPts val="0"/>
              </a:spcAft>
              <a:buClr>
                <a:srgbClr val="FFFFFF"/>
              </a:buClr>
              <a:buSzPts val="1300"/>
              <a:buFont typeface="Fira Sans"/>
              <a:buChar char="○"/>
              <a:defRPr sz="1300" b="0" i="0" u="none" strike="noStrike" cap="none">
                <a:solidFill>
                  <a:srgbClr val="FFFFFF"/>
                </a:solidFill>
                <a:latin typeface="Fira Sans"/>
                <a:ea typeface="Fira Sans"/>
                <a:cs typeface="Fira Sans"/>
                <a:sym typeface="Fira Sans"/>
              </a:defRPr>
            </a:lvl5pPr>
            <a:lvl6pPr marL="2743200" marR="0" lvl="5" indent="-311150" algn="l" rtl="0">
              <a:lnSpc>
                <a:spcPct val="100000"/>
              </a:lnSpc>
              <a:spcBef>
                <a:spcPts val="1600"/>
              </a:spcBef>
              <a:spcAft>
                <a:spcPts val="0"/>
              </a:spcAft>
              <a:buClr>
                <a:srgbClr val="FFFFFF"/>
              </a:buClr>
              <a:buSzPts val="1300"/>
              <a:buFont typeface="Fira Sans"/>
              <a:buChar char="■"/>
              <a:defRPr sz="1300" b="0" i="0" u="none" strike="noStrike" cap="none">
                <a:solidFill>
                  <a:srgbClr val="FFFFFF"/>
                </a:solidFill>
                <a:latin typeface="Fira Sans"/>
                <a:ea typeface="Fira Sans"/>
                <a:cs typeface="Fira Sans"/>
                <a:sym typeface="Fira Sans"/>
              </a:defRPr>
            </a:lvl6pPr>
            <a:lvl7pPr marL="3200400" marR="0" lvl="6" indent="-311150" algn="l" rtl="0">
              <a:lnSpc>
                <a:spcPct val="100000"/>
              </a:lnSpc>
              <a:spcBef>
                <a:spcPts val="1600"/>
              </a:spcBef>
              <a:spcAft>
                <a:spcPts val="0"/>
              </a:spcAft>
              <a:buClr>
                <a:srgbClr val="FFFFFF"/>
              </a:buClr>
              <a:buSzPts val="1300"/>
              <a:buFont typeface="Fira Sans"/>
              <a:buChar char="●"/>
              <a:defRPr sz="1300" b="0" i="0" u="none" strike="noStrike" cap="none">
                <a:solidFill>
                  <a:srgbClr val="FFFFFF"/>
                </a:solidFill>
                <a:latin typeface="Fira Sans"/>
                <a:ea typeface="Fira Sans"/>
                <a:cs typeface="Fira Sans"/>
                <a:sym typeface="Fira Sans"/>
              </a:defRPr>
            </a:lvl7pPr>
            <a:lvl8pPr marL="3657600" marR="0" lvl="7" indent="-311150" algn="l" rtl="0">
              <a:lnSpc>
                <a:spcPct val="100000"/>
              </a:lnSpc>
              <a:spcBef>
                <a:spcPts val="1600"/>
              </a:spcBef>
              <a:spcAft>
                <a:spcPts val="0"/>
              </a:spcAft>
              <a:buClr>
                <a:srgbClr val="FFFFFF"/>
              </a:buClr>
              <a:buSzPts val="1300"/>
              <a:buFont typeface="Fira Sans"/>
              <a:buChar char="○"/>
              <a:defRPr sz="1300" b="0" i="0" u="none" strike="noStrike" cap="none">
                <a:solidFill>
                  <a:srgbClr val="FFFFFF"/>
                </a:solidFill>
                <a:latin typeface="Fira Sans"/>
                <a:ea typeface="Fira Sans"/>
                <a:cs typeface="Fira Sans"/>
                <a:sym typeface="Fira Sans"/>
              </a:defRPr>
            </a:lvl8pPr>
            <a:lvl9pPr marL="4114800" marR="0" lvl="8" indent="-311150" algn="l" rtl="0">
              <a:lnSpc>
                <a:spcPct val="100000"/>
              </a:lnSpc>
              <a:spcBef>
                <a:spcPts val="1600"/>
              </a:spcBef>
              <a:spcAft>
                <a:spcPts val="1600"/>
              </a:spcAft>
              <a:buClr>
                <a:srgbClr val="FFFFFF"/>
              </a:buClr>
              <a:buSzPts val="1300"/>
              <a:buFont typeface="Fira Sans"/>
              <a:buChar char="■"/>
              <a:defRPr sz="1300" b="0" i="0" u="none" strike="noStrike" cap="none">
                <a:solidFill>
                  <a:srgbClr val="FFFFFF"/>
                </a:solidFill>
                <a:latin typeface="Fira Sans"/>
                <a:ea typeface="Fira Sans"/>
                <a:cs typeface="Fira Sans"/>
                <a:sym typeface="Fira Sans"/>
              </a:defRPr>
            </a:lvl9pPr>
          </a:lstStyle>
          <a:p>
            <a:pPr marL="0" indent="0">
              <a:buFont typeface="Fira Sans"/>
              <a:buNone/>
            </a:pPr>
            <a:r>
              <a:rPr lang="en-US" sz="1800" b="1"/>
              <a:t>Phát hiện vết thông qua tính chất toàn cục </a:t>
            </a:r>
            <a:r>
              <a:rPr lang="vi-VN" sz="1800" b="1"/>
              <a:t>: </a:t>
            </a:r>
            <a:endParaRPr lang="vi-VN" sz="1400" b="1">
              <a:solidFill>
                <a:schemeClr val="bg1"/>
              </a:solidFill>
              <a:uFill>
                <a:noFill/>
              </a:uFill>
            </a:endParaRPr>
          </a:p>
          <a:p>
            <a:pPr marR="50800" indent="-304800">
              <a:spcBef>
                <a:spcPts val="1600"/>
              </a:spcBef>
              <a:buClr>
                <a:schemeClr val="accent4"/>
              </a:buClr>
              <a:buSzPts val="1200"/>
            </a:pPr>
            <a:r>
              <a:rPr lang="vi-VN" sz="1400" b="1">
                <a:solidFill>
                  <a:schemeClr val="bg1"/>
                </a:solidFill>
                <a:uFill>
                  <a:noFill/>
                </a:uFill>
              </a:rPr>
              <a:t>Phương pháp này dựa trên các thao tác như ghép nối tạo sự bất thường trong thuộc tính thống kê. Phương pháp này có thể phát hiện nhiều loại giả mạo khác nhau ở mức sửa đổi thấp.</a:t>
            </a:r>
          </a:p>
        </p:txBody>
      </p:sp>
      <p:pic>
        <p:nvPicPr>
          <p:cNvPr id="1026" name="Picture 2" descr="Starting image">
            <a:extLst>
              <a:ext uri="{FF2B5EF4-FFF2-40B4-BE49-F238E27FC236}">
                <a16:creationId xmlns:a16="http://schemas.microsoft.com/office/drawing/2014/main" id="{77EE6DC0-1847-4B52-801A-276C811533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5213" y="3103100"/>
            <a:ext cx="2609850" cy="177165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eams with energy">
            <a:extLst>
              <a:ext uri="{FF2B5EF4-FFF2-40B4-BE49-F238E27FC236}">
                <a16:creationId xmlns:a16="http://schemas.microsoft.com/office/drawing/2014/main" id="{C7E91F15-8D14-420E-8600-D98A719ADA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37519" y="3103100"/>
            <a:ext cx="2609850" cy="177165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final image">
            <a:extLst>
              <a:ext uri="{FF2B5EF4-FFF2-40B4-BE49-F238E27FC236}">
                <a16:creationId xmlns:a16="http://schemas.microsoft.com/office/drawing/2014/main" id="{E4FD9679-3587-4F6A-877F-0E559341886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59826" y="3103100"/>
            <a:ext cx="1524000" cy="1771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6160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1026"/>
                                        </p:tgtEl>
                                        <p:attrNameLst>
                                          <p:attrName>style.visibility</p:attrName>
                                        </p:attrNameLst>
                                      </p:cBhvr>
                                      <p:to>
                                        <p:strVal val="visible"/>
                                      </p:to>
                                    </p:set>
                                    <p:animEffect transition="in" filter="fade">
                                      <p:cBhvr>
                                        <p:cTn id="10" dur="500"/>
                                        <p:tgtEl>
                                          <p:spTgt spid="1026"/>
                                        </p:tgtEl>
                                      </p:cBhvr>
                                    </p:animEffect>
                                  </p:childTnLst>
                                </p:cTn>
                              </p:par>
                              <p:par>
                                <p:cTn id="11" presetID="10" presetClass="entr" presetSubtype="0" fill="hold" nodeType="withEffect">
                                  <p:stCondLst>
                                    <p:cond delay="0"/>
                                  </p:stCondLst>
                                  <p:childTnLst>
                                    <p:set>
                                      <p:cBhvr>
                                        <p:cTn id="12" dur="1" fill="hold">
                                          <p:stCondLst>
                                            <p:cond delay="0"/>
                                          </p:stCondLst>
                                        </p:cTn>
                                        <p:tgtEl>
                                          <p:spTgt spid="1028"/>
                                        </p:tgtEl>
                                        <p:attrNameLst>
                                          <p:attrName>style.visibility</p:attrName>
                                        </p:attrNameLst>
                                      </p:cBhvr>
                                      <p:to>
                                        <p:strVal val="visible"/>
                                      </p:to>
                                    </p:set>
                                    <p:animEffect transition="in" filter="fade">
                                      <p:cBhvr>
                                        <p:cTn id="13" dur="500"/>
                                        <p:tgtEl>
                                          <p:spTgt spid="1028"/>
                                        </p:tgtEl>
                                      </p:cBhvr>
                                    </p:animEffect>
                                  </p:childTnLst>
                                </p:cTn>
                              </p:par>
                              <p:par>
                                <p:cTn id="14" presetID="10" presetClass="entr" presetSubtype="0" fill="hold" nodeType="withEffect">
                                  <p:stCondLst>
                                    <p:cond delay="0"/>
                                  </p:stCondLst>
                                  <p:childTnLst>
                                    <p:set>
                                      <p:cBhvr>
                                        <p:cTn id="15" dur="1" fill="hold">
                                          <p:stCondLst>
                                            <p:cond delay="0"/>
                                          </p:stCondLst>
                                        </p:cTn>
                                        <p:tgtEl>
                                          <p:spTgt spid="1030"/>
                                        </p:tgtEl>
                                        <p:attrNameLst>
                                          <p:attrName>style.visibility</p:attrName>
                                        </p:attrNameLst>
                                      </p:cBhvr>
                                      <p:to>
                                        <p:strVal val="visible"/>
                                      </p:to>
                                    </p:set>
                                    <p:animEffect transition="in" filter="fade">
                                      <p:cBhvr>
                                        <p:cTn id="16" dur="500"/>
                                        <p:tgtEl>
                                          <p:spTgt spid="1030"/>
                                        </p:tgtEl>
                                      </p:cBhvr>
                                    </p:animEffect>
                                  </p:childTnLst>
                                </p:cTn>
                              </p:par>
                            </p:childTnLst>
                          </p:cTn>
                        </p:par>
                      </p:childTnLst>
                    </p:cTn>
                  </p:par>
                  <p:par>
                    <p:cTn id="17" fill="hold">
                      <p:stCondLst>
                        <p:cond delay="indefinite"/>
                      </p:stCondLst>
                      <p:childTnLst>
                        <p:par>
                          <p:cTn id="18" fill="hold">
                            <p:stCondLst>
                              <p:cond delay="0"/>
                            </p:stCondLst>
                            <p:childTnLst>
                              <p:par>
                                <p:cTn id="19" presetID="42" presetClass="exit" presetSubtype="0" fill="hold" nodeType="clickEffect">
                                  <p:stCondLst>
                                    <p:cond delay="0"/>
                                  </p:stCondLst>
                                  <p:childTnLst>
                                    <p:animEffect transition="out" filter="fade">
                                      <p:cBhvr>
                                        <p:cTn id="20" dur="1000"/>
                                        <p:tgtEl>
                                          <p:spTgt spid="1026"/>
                                        </p:tgtEl>
                                      </p:cBhvr>
                                    </p:animEffect>
                                    <p:anim calcmode="lin" valueType="num">
                                      <p:cBhvr>
                                        <p:cTn id="21" dur="1000"/>
                                        <p:tgtEl>
                                          <p:spTgt spid="1026"/>
                                        </p:tgtEl>
                                        <p:attrNameLst>
                                          <p:attrName>ppt_x</p:attrName>
                                        </p:attrNameLst>
                                      </p:cBhvr>
                                      <p:tavLst>
                                        <p:tav tm="0">
                                          <p:val>
                                            <p:strVal val="ppt_x"/>
                                          </p:val>
                                        </p:tav>
                                        <p:tav tm="100000">
                                          <p:val>
                                            <p:strVal val="ppt_x"/>
                                          </p:val>
                                        </p:tav>
                                      </p:tavLst>
                                    </p:anim>
                                    <p:anim calcmode="lin" valueType="num">
                                      <p:cBhvr>
                                        <p:cTn id="22" dur="1000"/>
                                        <p:tgtEl>
                                          <p:spTgt spid="1026"/>
                                        </p:tgtEl>
                                        <p:attrNameLst>
                                          <p:attrName>ppt_y</p:attrName>
                                        </p:attrNameLst>
                                      </p:cBhvr>
                                      <p:tavLst>
                                        <p:tav tm="0">
                                          <p:val>
                                            <p:strVal val="ppt_y"/>
                                          </p:val>
                                        </p:tav>
                                        <p:tav tm="100000">
                                          <p:val>
                                            <p:strVal val="ppt_y+.1"/>
                                          </p:val>
                                        </p:tav>
                                      </p:tavLst>
                                    </p:anim>
                                    <p:set>
                                      <p:cBhvr>
                                        <p:cTn id="23" dur="1" fill="hold">
                                          <p:stCondLst>
                                            <p:cond delay="999"/>
                                          </p:stCondLst>
                                        </p:cTn>
                                        <p:tgtEl>
                                          <p:spTgt spid="1026"/>
                                        </p:tgtEl>
                                        <p:attrNameLst>
                                          <p:attrName>style.visibility</p:attrName>
                                        </p:attrNameLst>
                                      </p:cBhvr>
                                      <p:to>
                                        <p:strVal val="hidden"/>
                                      </p:to>
                                    </p:set>
                                  </p:childTnLst>
                                </p:cTn>
                              </p:par>
                              <p:par>
                                <p:cTn id="24" presetID="42" presetClass="exit" presetSubtype="0" fill="hold" nodeType="withEffect">
                                  <p:stCondLst>
                                    <p:cond delay="0"/>
                                  </p:stCondLst>
                                  <p:childTnLst>
                                    <p:animEffect transition="out" filter="fade">
                                      <p:cBhvr>
                                        <p:cTn id="25" dur="1000"/>
                                        <p:tgtEl>
                                          <p:spTgt spid="1028"/>
                                        </p:tgtEl>
                                      </p:cBhvr>
                                    </p:animEffect>
                                    <p:anim calcmode="lin" valueType="num">
                                      <p:cBhvr>
                                        <p:cTn id="26" dur="1000"/>
                                        <p:tgtEl>
                                          <p:spTgt spid="1028"/>
                                        </p:tgtEl>
                                        <p:attrNameLst>
                                          <p:attrName>ppt_x</p:attrName>
                                        </p:attrNameLst>
                                      </p:cBhvr>
                                      <p:tavLst>
                                        <p:tav tm="0">
                                          <p:val>
                                            <p:strVal val="ppt_x"/>
                                          </p:val>
                                        </p:tav>
                                        <p:tav tm="100000">
                                          <p:val>
                                            <p:strVal val="ppt_x"/>
                                          </p:val>
                                        </p:tav>
                                      </p:tavLst>
                                    </p:anim>
                                    <p:anim calcmode="lin" valueType="num">
                                      <p:cBhvr>
                                        <p:cTn id="27" dur="1000"/>
                                        <p:tgtEl>
                                          <p:spTgt spid="1028"/>
                                        </p:tgtEl>
                                        <p:attrNameLst>
                                          <p:attrName>ppt_y</p:attrName>
                                        </p:attrNameLst>
                                      </p:cBhvr>
                                      <p:tavLst>
                                        <p:tav tm="0">
                                          <p:val>
                                            <p:strVal val="ppt_y"/>
                                          </p:val>
                                        </p:tav>
                                        <p:tav tm="100000">
                                          <p:val>
                                            <p:strVal val="ppt_y+.1"/>
                                          </p:val>
                                        </p:tav>
                                      </p:tavLst>
                                    </p:anim>
                                    <p:set>
                                      <p:cBhvr>
                                        <p:cTn id="28" dur="1" fill="hold">
                                          <p:stCondLst>
                                            <p:cond delay="999"/>
                                          </p:stCondLst>
                                        </p:cTn>
                                        <p:tgtEl>
                                          <p:spTgt spid="1028"/>
                                        </p:tgtEl>
                                        <p:attrNameLst>
                                          <p:attrName>style.visibility</p:attrName>
                                        </p:attrNameLst>
                                      </p:cBhvr>
                                      <p:to>
                                        <p:strVal val="hidden"/>
                                      </p:to>
                                    </p:set>
                                  </p:childTnLst>
                                </p:cTn>
                              </p:par>
                              <p:par>
                                <p:cTn id="29" presetID="42" presetClass="exit" presetSubtype="0" fill="hold" nodeType="withEffect">
                                  <p:stCondLst>
                                    <p:cond delay="0"/>
                                  </p:stCondLst>
                                  <p:childTnLst>
                                    <p:animEffect transition="out" filter="fade">
                                      <p:cBhvr>
                                        <p:cTn id="30" dur="1000"/>
                                        <p:tgtEl>
                                          <p:spTgt spid="1030"/>
                                        </p:tgtEl>
                                      </p:cBhvr>
                                    </p:animEffect>
                                    <p:anim calcmode="lin" valueType="num">
                                      <p:cBhvr>
                                        <p:cTn id="31" dur="1000"/>
                                        <p:tgtEl>
                                          <p:spTgt spid="1030"/>
                                        </p:tgtEl>
                                        <p:attrNameLst>
                                          <p:attrName>ppt_x</p:attrName>
                                        </p:attrNameLst>
                                      </p:cBhvr>
                                      <p:tavLst>
                                        <p:tav tm="0">
                                          <p:val>
                                            <p:strVal val="ppt_x"/>
                                          </p:val>
                                        </p:tav>
                                        <p:tav tm="100000">
                                          <p:val>
                                            <p:strVal val="ppt_x"/>
                                          </p:val>
                                        </p:tav>
                                      </p:tavLst>
                                    </p:anim>
                                    <p:anim calcmode="lin" valueType="num">
                                      <p:cBhvr>
                                        <p:cTn id="32" dur="1000"/>
                                        <p:tgtEl>
                                          <p:spTgt spid="1030"/>
                                        </p:tgtEl>
                                        <p:attrNameLst>
                                          <p:attrName>ppt_y</p:attrName>
                                        </p:attrNameLst>
                                      </p:cBhvr>
                                      <p:tavLst>
                                        <p:tav tm="0">
                                          <p:val>
                                            <p:strVal val="ppt_y"/>
                                          </p:val>
                                        </p:tav>
                                        <p:tav tm="100000">
                                          <p:val>
                                            <p:strVal val="ppt_y+.1"/>
                                          </p:val>
                                        </p:tav>
                                      </p:tavLst>
                                    </p:anim>
                                    <p:set>
                                      <p:cBhvr>
                                        <p:cTn id="33" dur="1" fill="hold">
                                          <p:stCondLst>
                                            <p:cond delay="999"/>
                                          </p:stCondLst>
                                        </p:cTn>
                                        <p:tgtEl>
                                          <p:spTgt spid="1030"/>
                                        </p:tgtEl>
                                        <p:attrNameLst>
                                          <p:attrName>style.visibility</p:attrName>
                                        </p:attrNameLst>
                                      </p:cBhvr>
                                      <p:to>
                                        <p:strVal val="hidden"/>
                                      </p:to>
                                    </p:set>
                                  </p:childTnLst>
                                </p:cTn>
                              </p:par>
                            </p:childTnLst>
                          </p:cTn>
                        </p:par>
                        <p:par>
                          <p:cTn id="34" fill="hold">
                            <p:stCondLst>
                              <p:cond delay="1000"/>
                            </p:stCondLst>
                            <p:childTnLst>
                              <p:par>
                                <p:cTn id="35" presetID="10" presetClass="entr" presetSubtype="0" fill="hold" grpId="0" nodeType="after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4C24BCE-A8A4-45B5-92E6-B8AAA2AE577E}"/>
              </a:ext>
            </a:extLst>
          </p:cNvPr>
          <p:cNvSpPr>
            <a:spLocks noGrp="1"/>
          </p:cNvSpPr>
          <p:nvPr>
            <p:ph type="title"/>
          </p:nvPr>
        </p:nvSpPr>
        <p:spPr>
          <a:xfrm>
            <a:off x="798090" y="216768"/>
            <a:ext cx="7090618" cy="985865"/>
          </a:xfrm>
        </p:spPr>
        <p:txBody>
          <a:bodyPr/>
          <a:lstStyle/>
          <a:p>
            <a:r>
              <a:rPr lang="vi-VN" sz="2800"/>
              <a:t>Phát hiện ảnh giả </a:t>
            </a:r>
            <a:br>
              <a:rPr lang="en-US" sz="2800"/>
            </a:br>
            <a:r>
              <a:rPr lang="vi-VN" sz="2800"/>
              <a:t>dựa trên trên hình học vật l‎í</a:t>
            </a:r>
            <a:endParaRPr lang="en-US" sz="2800"/>
          </a:p>
        </p:txBody>
      </p:sp>
      <p:sp>
        <p:nvSpPr>
          <p:cNvPr id="5" name="Slide Number Placeholder 4">
            <a:extLst>
              <a:ext uri="{FF2B5EF4-FFF2-40B4-BE49-F238E27FC236}">
                <a16:creationId xmlns:a16="http://schemas.microsoft.com/office/drawing/2014/main" id="{061B467C-9875-4DB3-9474-5B9945E35B1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23</a:t>
            </a:fld>
            <a:endParaRPr lang="en"/>
          </a:p>
        </p:txBody>
      </p:sp>
      <p:sp>
        <p:nvSpPr>
          <p:cNvPr id="7" name="Google Shape;511;p7">
            <a:extLst>
              <a:ext uri="{FF2B5EF4-FFF2-40B4-BE49-F238E27FC236}">
                <a16:creationId xmlns:a16="http://schemas.microsoft.com/office/drawing/2014/main" id="{00EB0CB6-C8DB-492E-86DB-1B32736FB050}"/>
              </a:ext>
            </a:extLst>
          </p:cNvPr>
          <p:cNvSpPr txBox="1">
            <a:spLocks/>
          </p:cNvSpPr>
          <p:nvPr/>
        </p:nvSpPr>
        <p:spPr>
          <a:xfrm>
            <a:off x="359868" y="1534716"/>
            <a:ext cx="8424264" cy="139218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rgbClr val="FFFFFF"/>
              </a:buClr>
              <a:buSzPts val="1300"/>
              <a:buFont typeface="Fira Sans"/>
              <a:buChar char="●"/>
              <a:defRPr sz="1200" b="0" i="0" u="none" strike="noStrike" cap="none">
                <a:solidFill>
                  <a:srgbClr val="FFFFFF"/>
                </a:solidFill>
                <a:latin typeface="Fira Sans"/>
                <a:ea typeface="Fira Sans"/>
                <a:cs typeface="Fira Sans"/>
                <a:sym typeface="Fira Sans"/>
              </a:defRPr>
            </a:lvl1pPr>
            <a:lvl2pPr marL="914400" marR="0" lvl="1" indent="-311150" algn="l" rtl="0">
              <a:lnSpc>
                <a:spcPct val="100000"/>
              </a:lnSpc>
              <a:spcBef>
                <a:spcPts val="1600"/>
              </a:spcBef>
              <a:spcAft>
                <a:spcPts val="0"/>
              </a:spcAft>
              <a:buClr>
                <a:srgbClr val="FFFFFF"/>
              </a:buClr>
              <a:buSzPts val="1300"/>
              <a:buFont typeface="Fira Sans"/>
              <a:buChar char="○"/>
              <a:defRPr sz="1300" b="0" i="0" u="none" strike="noStrike" cap="none">
                <a:solidFill>
                  <a:srgbClr val="FFFFFF"/>
                </a:solidFill>
                <a:latin typeface="Fira Sans"/>
                <a:ea typeface="Fira Sans"/>
                <a:cs typeface="Fira Sans"/>
                <a:sym typeface="Fira Sans"/>
              </a:defRPr>
            </a:lvl2pPr>
            <a:lvl3pPr marL="1371600" marR="0" lvl="2" indent="-311150" algn="l" rtl="0">
              <a:lnSpc>
                <a:spcPct val="100000"/>
              </a:lnSpc>
              <a:spcBef>
                <a:spcPts val="1600"/>
              </a:spcBef>
              <a:spcAft>
                <a:spcPts val="0"/>
              </a:spcAft>
              <a:buClr>
                <a:srgbClr val="FFFFFF"/>
              </a:buClr>
              <a:buSzPts val="1300"/>
              <a:buFont typeface="Fira Sans"/>
              <a:buChar char="■"/>
              <a:defRPr sz="1300" b="0" i="0" u="none" strike="noStrike" cap="none">
                <a:solidFill>
                  <a:srgbClr val="FFFFFF"/>
                </a:solidFill>
                <a:latin typeface="Fira Sans"/>
                <a:ea typeface="Fira Sans"/>
                <a:cs typeface="Fira Sans"/>
                <a:sym typeface="Fira Sans"/>
              </a:defRPr>
            </a:lvl3pPr>
            <a:lvl4pPr marL="1828800" marR="0" lvl="3" indent="-311150" algn="l" rtl="0">
              <a:lnSpc>
                <a:spcPct val="100000"/>
              </a:lnSpc>
              <a:spcBef>
                <a:spcPts val="1600"/>
              </a:spcBef>
              <a:spcAft>
                <a:spcPts val="0"/>
              </a:spcAft>
              <a:buClr>
                <a:srgbClr val="FFFFFF"/>
              </a:buClr>
              <a:buSzPts val="1300"/>
              <a:buFont typeface="Fira Sans"/>
              <a:buChar char="●"/>
              <a:defRPr sz="1300" b="0" i="0" u="none" strike="noStrike" cap="none">
                <a:solidFill>
                  <a:srgbClr val="FFFFFF"/>
                </a:solidFill>
                <a:latin typeface="Fira Sans"/>
                <a:ea typeface="Fira Sans"/>
                <a:cs typeface="Fira Sans"/>
                <a:sym typeface="Fira Sans"/>
              </a:defRPr>
            </a:lvl4pPr>
            <a:lvl5pPr marL="2286000" marR="0" lvl="4" indent="-311150" algn="l" rtl="0">
              <a:lnSpc>
                <a:spcPct val="100000"/>
              </a:lnSpc>
              <a:spcBef>
                <a:spcPts val="1600"/>
              </a:spcBef>
              <a:spcAft>
                <a:spcPts val="0"/>
              </a:spcAft>
              <a:buClr>
                <a:srgbClr val="FFFFFF"/>
              </a:buClr>
              <a:buSzPts val="1300"/>
              <a:buFont typeface="Fira Sans"/>
              <a:buChar char="○"/>
              <a:defRPr sz="1300" b="0" i="0" u="none" strike="noStrike" cap="none">
                <a:solidFill>
                  <a:srgbClr val="FFFFFF"/>
                </a:solidFill>
                <a:latin typeface="Fira Sans"/>
                <a:ea typeface="Fira Sans"/>
                <a:cs typeface="Fira Sans"/>
                <a:sym typeface="Fira Sans"/>
              </a:defRPr>
            </a:lvl5pPr>
            <a:lvl6pPr marL="2743200" marR="0" lvl="5" indent="-311150" algn="l" rtl="0">
              <a:lnSpc>
                <a:spcPct val="100000"/>
              </a:lnSpc>
              <a:spcBef>
                <a:spcPts val="1600"/>
              </a:spcBef>
              <a:spcAft>
                <a:spcPts val="0"/>
              </a:spcAft>
              <a:buClr>
                <a:srgbClr val="FFFFFF"/>
              </a:buClr>
              <a:buSzPts val="1300"/>
              <a:buFont typeface="Fira Sans"/>
              <a:buChar char="■"/>
              <a:defRPr sz="1300" b="0" i="0" u="none" strike="noStrike" cap="none">
                <a:solidFill>
                  <a:srgbClr val="FFFFFF"/>
                </a:solidFill>
                <a:latin typeface="Fira Sans"/>
                <a:ea typeface="Fira Sans"/>
                <a:cs typeface="Fira Sans"/>
                <a:sym typeface="Fira Sans"/>
              </a:defRPr>
            </a:lvl6pPr>
            <a:lvl7pPr marL="3200400" marR="0" lvl="6" indent="-311150" algn="l" rtl="0">
              <a:lnSpc>
                <a:spcPct val="100000"/>
              </a:lnSpc>
              <a:spcBef>
                <a:spcPts val="1600"/>
              </a:spcBef>
              <a:spcAft>
                <a:spcPts val="0"/>
              </a:spcAft>
              <a:buClr>
                <a:srgbClr val="FFFFFF"/>
              </a:buClr>
              <a:buSzPts val="1300"/>
              <a:buFont typeface="Fira Sans"/>
              <a:buChar char="●"/>
              <a:defRPr sz="1300" b="0" i="0" u="none" strike="noStrike" cap="none">
                <a:solidFill>
                  <a:srgbClr val="FFFFFF"/>
                </a:solidFill>
                <a:latin typeface="Fira Sans"/>
                <a:ea typeface="Fira Sans"/>
                <a:cs typeface="Fira Sans"/>
                <a:sym typeface="Fira Sans"/>
              </a:defRPr>
            </a:lvl7pPr>
            <a:lvl8pPr marL="3657600" marR="0" lvl="7" indent="-311150" algn="l" rtl="0">
              <a:lnSpc>
                <a:spcPct val="100000"/>
              </a:lnSpc>
              <a:spcBef>
                <a:spcPts val="1600"/>
              </a:spcBef>
              <a:spcAft>
                <a:spcPts val="0"/>
              </a:spcAft>
              <a:buClr>
                <a:srgbClr val="FFFFFF"/>
              </a:buClr>
              <a:buSzPts val="1300"/>
              <a:buFont typeface="Fira Sans"/>
              <a:buChar char="○"/>
              <a:defRPr sz="1300" b="0" i="0" u="none" strike="noStrike" cap="none">
                <a:solidFill>
                  <a:srgbClr val="FFFFFF"/>
                </a:solidFill>
                <a:latin typeface="Fira Sans"/>
                <a:ea typeface="Fira Sans"/>
                <a:cs typeface="Fira Sans"/>
                <a:sym typeface="Fira Sans"/>
              </a:defRPr>
            </a:lvl8pPr>
            <a:lvl9pPr marL="4114800" marR="0" lvl="8" indent="-311150" algn="l" rtl="0">
              <a:lnSpc>
                <a:spcPct val="100000"/>
              </a:lnSpc>
              <a:spcBef>
                <a:spcPts val="1600"/>
              </a:spcBef>
              <a:spcAft>
                <a:spcPts val="1600"/>
              </a:spcAft>
              <a:buClr>
                <a:srgbClr val="FFFFFF"/>
              </a:buClr>
              <a:buSzPts val="1300"/>
              <a:buFont typeface="Fira Sans"/>
              <a:buChar char="■"/>
              <a:defRPr sz="1300" b="0" i="0" u="none" strike="noStrike" cap="none">
                <a:solidFill>
                  <a:srgbClr val="FFFFFF"/>
                </a:solidFill>
                <a:latin typeface="Fira Sans"/>
                <a:ea typeface="Fira Sans"/>
                <a:cs typeface="Fira Sans"/>
                <a:sym typeface="Fira Sans"/>
              </a:defRPr>
            </a:lvl9pPr>
          </a:lstStyle>
          <a:p>
            <a:pPr marR="50800" indent="-304800">
              <a:spcBef>
                <a:spcPts val="1600"/>
              </a:spcBef>
              <a:buClr>
                <a:schemeClr val="accent4"/>
              </a:buClr>
              <a:buSzPts val="1200"/>
            </a:pPr>
            <a:r>
              <a:rPr lang="vi-VN" sz="1700" b="1">
                <a:solidFill>
                  <a:schemeClr val="bg1"/>
                </a:solidFill>
                <a:uFill>
                  <a:noFill/>
                </a:uFill>
              </a:rPr>
              <a:t>Nhóm kỹ thuật dựa trên hình học/vật lý </a:t>
            </a:r>
            <a:r>
              <a:rPr lang="en-US" sz="1700" b="1">
                <a:solidFill>
                  <a:schemeClr val="bg1"/>
                </a:solidFill>
                <a:uFill>
                  <a:noFill/>
                </a:uFill>
              </a:rPr>
              <a:t>để </a:t>
            </a:r>
            <a:r>
              <a:rPr lang="vi-VN" sz="1700" b="1">
                <a:solidFill>
                  <a:schemeClr val="bg1"/>
                </a:solidFill>
                <a:uFill>
                  <a:noFill/>
                </a:uFill>
              </a:rPr>
              <a:t>phát hiện sự mâu thuẫn cấp độ “cảnh” (vd: ánh sáng, bóng đổ, màu sắc, phối cảnh, v.v. ). </a:t>
            </a:r>
            <a:r>
              <a:rPr lang="en-US" sz="1700" b="1">
                <a:solidFill>
                  <a:schemeClr val="bg1"/>
                </a:solidFill>
                <a:uFill>
                  <a:noFill/>
                </a:uFill>
              </a:rPr>
              <a:t>Các k</a:t>
            </a:r>
            <a:r>
              <a:rPr lang="vi-VN" sz="1700" b="1">
                <a:solidFill>
                  <a:schemeClr val="bg1"/>
                </a:solidFill>
                <a:uFill>
                  <a:noFill/>
                </a:uFill>
              </a:rPr>
              <a:t>ỹ thuật này là khá độc lập với các đặc tính cấp thấp, cực kỳ mạnh dù ảnh đã qua hoạt động nén, lọc và một số thao tác xử lý hình ảnh khác và vẫn có thể áp dụng ảnh chất lượng thấp</a:t>
            </a:r>
          </a:p>
        </p:txBody>
      </p:sp>
    </p:spTree>
    <p:extLst>
      <p:ext uri="{BB962C8B-B14F-4D97-AF65-F5344CB8AC3E}">
        <p14:creationId xmlns:p14="http://schemas.microsoft.com/office/powerpoint/2010/main" val="421473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4C24BCE-A8A4-45B5-92E6-B8AAA2AE577E}"/>
              </a:ext>
            </a:extLst>
          </p:cNvPr>
          <p:cNvSpPr>
            <a:spLocks noGrp="1"/>
          </p:cNvSpPr>
          <p:nvPr>
            <p:ph type="title"/>
          </p:nvPr>
        </p:nvSpPr>
        <p:spPr>
          <a:xfrm>
            <a:off x="798090" y="216768"/>
            <a:ext cx="7113458" cy="985865"/>
          </a:xfrm>
        </p:spPr>
        <p:txBody>
          <a:bodyPr/>
          <a:lstStyle/>
          <a:p>
            <a:r>
              <a:rPr lang="vi-VN" sz="2800"/>
              <a:t>Phương thức phát hiện ảnh giả</a:t>
            </a:r>
            <a:r>
              <a:rPr lang="en-US" sz="2800"/>
              <a:t> </a:t>
            </a:r>
            <a:br>
              <a:rPr lang="en-US" sz="2800"/>
            </a:br>
            <a:r>
              <a:rPr lang="en-US" sz="2800"/>
              <a:t>dựa trên xủ l‎‎í tín hiệu</a:t>
            </a:r>
          </a:p>
        </p:txBody>
      </p:sp>
      <p:sp>
        <p:nvSpPr>
          <p:cNvPr id="5" name="Slide Number Placeholder 4">
            <a:extLst>
              <a:ext uri="{FF2B5EF4-FFF2-40B4-BE49-F238E27FC236}">
                <a16:creationId xmlns:a16="http://schemas.microsoft.com/office/drawing/2014/main" id="{061B467C-9875-4DB3-9474-5B9945E35B1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24</a:t>
            </a:fld>
            <a:endParaRPr lang="en"/>
          </a:p>
        </p:txBody>
      </p:sp>
      <p:sp>
        <p:nvSpPr>
          <p:cNvPr id="6" name="Google Shape;511;p7">
            <a:extLst>
              <a:ext uri="{FF2B5EF4-FFF2-40B4-BE49-F238E27FC236}">
                <a16:creationId xmlns:a16="http://schemas.microsoft.com/office/drawing/2014/main" id="{2A4E623C-DAD6-4D87-AE68-FBD6327F32E8}"/>
              </a:ext>
            </a:extLst>
          </p:cNvPr>
          <p:cNvSpPr txBox="1">
            <a:spLocks/>
          </p:cNvSpPr>
          <p:nvPr/>
        </p:nvSpPr>
        <p:spPr>
          <a:xfrm>
            <a:off x="260922" y="1461341"/>
            <a:ext cx="8295862" cy="139218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rgbClr val="FFFFFF"/>
              </a:buClr>
              <a:buSzPts val="1300"/>
              <a:buFont typeface="Fira Sans"/>
              <a:buChar char="●"/>
              <a:defRPr sz="1200" b="0" i="0" u="none" strike="noStrike" cap="none">
                <a:solidFill>
                  <a:srgbClr val="FFFFFF"/>
                </a:solidFill>
                <a:latin typeface="Fira Sans"/>
                <a:ea typeface="Fira Sans"/>
                <a:cs typeface="Fira Sans"/>
                <a:sym typeface="Fira Sans"/>
              </a:defRPr>
            </a:lvl1pPr>
            <a:lvl2pPr marL="914400" marR="0" lvl="1" indent="-311150" algn="l" rtl="0">
              <a:lnSpc>
                <a:spcPct val="100000"/>
              </a:lnSpc>
              <a:spcBef>
                <a:spcPts val="1600"/>
              </a:spcBef>
              <a:spcAft>
                <a:spcPts val="0"/>
              </a:spcAft>
              <a:buClr>
                <a:srgbClr val="FFFFFF"/>
              </a:buClr>
              <a:buSzPts val="1300"/>
              <a:buFont typeface="Fira Sans"/>
              <a:buChar char="○"/>
              <a:defRPr sz="1300" b="0" i="0" u="none" strike="noStrike" cap="none">
                <a:solidFill>
                  <a:srgbClr val="FFFFFF"/>
                </a:solidFill>
                <a:latin typeface="Fira Sans"/>
                <a:ea typeface="Fira Sans"/>
                <a:cs typeface="Fira Sans"/>
                <a:sym typeface="Fira Sans"/>
              </a:defRPr>
            </a:lvl2pPr>
            <a:lvl3pPr marL="1371600" marR="0" lvl="2" indent="-311150" algn="l" rtl="0">
              <a:lnSpc>
                <a:spcPct val="100000"/>
              </a:lnSpc>
              <a:spcBef>
                <a:spcPts val="1600"/>
              </a:spcBef>
              <a:spcAft>
                <a:spcPts val="0"/>
              </a:spcAft>
              <a:buClr>
                <a:srgbClr val="FFFFFF"/>
              </a:buClr>
              <a:buSzPts val="1300"/>
              <a:buFont typeface="Fira Sans"/>
              <a:buChar char="■"/>
              <a:defRPr sz="1300" b="0" i="0" u="none" strike="noStrike" cap="none">
                <a:solidFill>
                  <a:srgbClr val="FFFFFF"/>
                </a:solidFill>
                <a:latin typeface="Fira Sans"/>
                <a:ea typeface="Fira Sans"/>
                <a:cs typeface="Fira Sans"/>
                <a:sym typeface="Fira Sans"/>
              </a:defRPr>
            </a:lvl3pPr>
            <a:lvl4pPr marL="1828800" marR="0" lvl="3" indent="-311150" algn="l" rtl="0">
              <a:lnSpc>
                <a:spcPct val="100000"/>
              </a:lnSpc>
              <a:spcBef>
                <a:spcPts val="1600"/>
              </a:spcBef>
              <a:spcAft>
                <a:spcPts val="0"/>
              </a:spcAft>
              <a:buClr>
                <a:srgbClr val="FFFFFF"/>
              </a:buClr>
              <a:buSzPts val="1300"/>
              <a:buFont typeface="Fira Sans"/>
              <a:buChar char="●"/>
              <a:defRPr sz="1300" b="0" i="0" u="none" strike="noStrike" cap="none">
                <a:solidFill>
                  <a:srgbClr val="FFFFFF"/>
                </a:solidFill>
                <a:latin typeface="Fira Sans"/>
                <a:ea typeface="Fira Sans"/>
                <a:cs typeface="Fira Sans"/>
                <a:sym typeface="Fira Sans"/>
              </a:defRPr>
            </a:lvl4pPr>
            <a:lvl5pPr marL="2286000" marR="0" lvl="4" indent="-311150" algn="l" rtl="0">
              <a:lnSpc>
                <a:spcPct val="100000"/>
              </a:lnSpc>
              <a:spcBef>
                <a:spcPts val="1600"/>
              </a:spcBef>
              <a:spcAft>
                <a:spcPts val="0"/>
              </a:spcAft>
              <a:buClr>
                <a:srgbClr val="FFFFFF"/>
              </a:buClr>
              <a:buSzPts val="1300"/>
              <a:buFont typeface="Fira Sans"/>
              <a:buChar char="○"/>
              <a:defRPr sz="1300" b="0" i="0" u="none" strike="noStrike" cap="none">
                <a:solidFill>
                  <a:srgbClr val="FFFFFF"/>
                </a:solidFill>
                <a:latin typeface="Fira Sans"/>
                <a:ea typeface="Fira Sans"/>
                <a:cs typeface="Fira Sans"/>
                <a:sym typeface="Fira Sans"/>
              </a:defRPr>
            </a:lvl5pPr>
            <a:lvl6pPr marL="2743200" marR="0" lvl="5" indent="-311150" algn="l" rtl="0">
              <a:lnSpc>
                <a:spcPct val="100000"/>
              </a:lnSpc>
              <a:spcBef>
                <a:spcPts val="1600"/>
              </a:spcBef>
              <a:spcAft>
                <a:spcPts val="0"/>
              </a:spcAft>
              <a:buClr>
                <a:srgbClr val="FFFFFF"/>
              </a:buClr>
              <a:buSzPts val="1300"/>
              <a:buFont typeface="Fira Sans"/>
              <a:buChar char="■"/>
              <a:defRPr sz="1300" b="0" i="0" u="none" strike="noStrike" cap="none">
                <a:solidFill>
                  <a:srgbClr val="FFFFFF"/>
                </a:solidFill>
                <a:latin typeface="Fira Sans"/>
                <a:ea typeface="Fira Sans"/>
                <a:cs typeface="Fira Sans"/>
                <a:sym typeface="Fira Sans"/>
              </a:defRPr>
            </a:lvl6pPr>
            <a:lvl7pPr marL="3200400" marR="0" lvl="6" indent="-311150" algn="l" rtl="0">
              <a:lnSpc>
                <a:spcPct val="100000"/>
              </a:lnSpc>
              <a:spcBef>
                <a:spcPts val="1600"/>
              </a:spcBef>
              <a:spcAft>
                <a:spcPts val="0"/>
              </a:spcAft>
              <a:buClr>
                <a:srgbClr val="FFFFFF"/>
              </a:buClr>
              <a:buSzPts val="1300"/>
              <a:buFont typeface="Fira Sans"/>
              <a:buChar char="●"/>
              <a:defRPr sz="1300" b="0" i="0" u="none" strike="noStrike" cap="none">
                <a:solidFill>
                  <a:srgbClr val="FFFFFF"/>
                </a:solidFill>
                <a:latin typeface="Fira Sans"/>
                <a:ea typeface="Fira Sans"/>
                <a:cs typeface="Fira Sans"/>
                <a:sym typeface="Fira Sans"/>
              </a:defRPr>
            </a:lvl7pPr>
            <a:lvl8pPr marL="3657600" marR="0" lvl="7" indent="-311150" algn="l" rtl="0">
              <a:lnSpc>
                <a:spcPct val="100000"/>
              </a:lnSpc>
              <a:spcBef>
                <a:spcPts val="1600"/>
              </a:spcBef>
              <a:spcAft>
                <a:spcPts val="0"/>
              </a:spcAft>
              <a:buClr>
                <a:srgbClr val="FFFFFF"/>
              </a:buClr>
              <a:buSzPts val="1300"/>
              <a:buFont typeface="Fira Sans"/>
              <a:buChar char="○"/>
              <a:defRPr sz="1300" b="0" i="0" u="none" strike="noStrike" cap="none">
                <a:solidFill>
                  <a:srgbClr val="FFFFFF"/>
                </a:solidFill>
                <a:latin typeface="Fira Sans"/>
                <a:ea typeface="Fira Sans"/>
                <a:cs typeface="Fira Sans"/>
                <a:sym typeface="Fira Sans"/>
              </a:defRPr>
            </a:lvl8pPr>
            <a:lvl9pPr marL="4114800" marR="0" lvl="8" indent="-311150" algn="l" rtl="0">
              <a:lnSpc>
                <a:spcPct val="100000"/>
              </a:lnSpc>
              <a:spcBef>
                <a:spcPts val="1600"/>
              </a:spcBef>
              <a:spcAft>
                <a:spcPts val="1600"/>
              </a:spcAft>
              <a:buClr>
                <a:srgbClr val="FFFFFF"/>
              </a:buClr>
              <a:buSzPts val="1300"/>
              <a:buFont typeface="Fira Sans"/>
              <a:buChar char="■"/>
              <a:defRPr sz="1300" b="0" i="0" u="none" strike="noStrike" cap="none">
                <a:solidFill>
                  <a:srgbClr val="FFFFFF"/>
                </a:solidFill>
                <a:latin typeface="Fira Sans"/>
                <a:ea typeface="Fira Sans"/>
                <a:cs typeface="Fira Sans"/>
                <a:sym typeface="Fira Sans"/>
              </a:defRPr>
            </a:lvl9pPr>
          </a:lstStyle>
          <a:p>
            <a:pPr marL="0" indent="0">
              <a:buFont typeface="Fira Sans"/>
              <a:buNone/>
            </a:pPr>
            <a:r>
              <a:rPr lang="en-US" sz="1800" b="1">
                <a:solidFill>
                  <a:schemeClr val="accent2"/>
                </a:solidFill>
              </a:rPr>
              <a:t>Phát hiện ghép dựa trên ánh sáng / bóng</a:t>
            </a:r>
            <a:r>
              <a:rPr lang="vi-VN" sz="1800" b="1">
                <a:solidFill>
                  <a:schemeClr val="accent2"/>
                </a:solidFill>
              </a:rPr>
              <a:t>: </a:t>
            </a:r>
            <a:endParaRPr lang="vi-VN" sz="1400" b="1">
              <a:solidFill>
                <a:schemeClr val="accent2"/>
              </a:solidFill>
              <a:uFill>
                <a:noFill/>
              </a:uFill>
            </a:endParaRPr>
          </a:p>
          <a:p>
            <a:pPr marR="50800" indent="-304800">
              <a:spcBef>
                <a:spcPts val="1600"/>
              </a:spcBef>
              <a:buClr>
                <a:schemeClr val="accent4"/>
              </a:buClr>
              <a:buSzPts val="1200"/>
            </a:pPr>
            <a:r>
              <a:rPr lang="vi-VN" sz="1400" b="1">
                <a:solidFill>
                  <a:schemeClr val="bg1"/>
                </a:solidFill>
                <a:uFill>
                  <a:noFill/>
                </a:uFill>
              </a:rPr>
              <a:t>Phương pháp dựa trên cách các vật thể tương tác với nguồn sáng hay xác định tính nhất quán của độ sáng, hướng sáng và bóng của các đối tượng trong ảnh.</a:t>
            </a:r>
          </a:p>
          <a:p>
            <a:pPr marR="50800" indent="-304800">
              <a:spcBef>
                <a:spcPts val="1600"/>
              </a:spcBef>
              <a:buClr>
                <a:schemeClr val="accent4"/>
              </a:buClr>
              <a:buSzPts val="1200"/>
            </a:pPr>
            <a:r>
              <a:rPr lang="en-US" sz="1400" b="1">
                <a:solidFill>
                  <a:schemeClr val="bg1"/>
                </a:solidFill>
                <a:uFill>
                  <a:noFill/>
                </a:uFill>
              </a:rPr>
              <a:t>D</a:t>
            </a:r>
            <a:r>
              <a:rPr lang="vi-VN" sz="1400" b="1">
                <a:solidFill>
                  <a:schemeClr val="bg1"/>
                </a:solidFill>
                <a:uFill>
                  <a:noFill/>
                </a:uFill>
              </a:rPr>
              <a:t>ựa trên hình dạng bóng đổ, sử dụng phép đồng dạng phẳng để kiểm tra tính nhất quán của kích thước và hướng bóng. </a:t>
            </a:r>
            <a:endParaRPr lang="en-US" sz="1400" b="1">
              <a:solidFill>
                <a:schemeClr val="bg1"/>
              </a:solidFill>
              <a:uFill>
                <a:noFill/>
              </a:uFill>
            </a:endParaRPr>
          </a:p>
          <a:p>
            <a:pPr marR="50800" indent="-304800">
              <a:spcBef>
                <a:spcPts val="1600"/>
              </a:spcBef>
              <a:buClr>
                <a:schemeClr val="accent4"/>
              </a:buClr>
              <a:buSzPts val="1200"/>
            </a:pPr>
            <a:r>
              <a:rPr lang="en-US" sz="1400" b="1">
                <a:solidFill>
                  <a:schemeClr val="bg1"/>
                </a:solidFill>
                <a:uFill>
                  <a:noFill/>
                </a:uFill>
              </a:rPr>
              <a:t>K</a:t>
            </a:r>
            <a:r>
              <a:rPr lang="vi-VN" sz="1400" b="1">
                <a:solidFill>
                  <a:schemeClr val="bg1"/>
                </a:solidFill>
                <a:uFill>
                  <a:noFill/>
                </a:uFill>
              </a:rPr>
              <a:t>hai thác phép đo quang bóng, đặc biệt là các giá trị bóng mờ, thường trở nên hữu ích trong việc phân biệt các bóng đã dán với các bóng ban đầu.</a:t>
            </a:r>
            <a:endParaRPr lang="en-US" sz="1400" b="1">
              <a:solidFill>
                <a:schemeClr val="bg1"/>
              </a:solidFill>
              <a:uFill>
                <a:noFill/>
              </a:uFill>
            </a:endParaRPr>
          </a:p>
          <a:p>
            <a:pPr marR="50800" indent="-304800">
              <a:spcBef>
                <a:spcPts val="1600"/>
              </a:spcBef>
              <a:buClr>
                <a:schemeClr val="accent4"/>
              </a:buClr>
              <a:buSzPts val="1200"/>
            </a:pPr>
            <a:r>
              <a:rPr lang="en-US" sz="1400" b="1">
                <a:solidFill>
                  <a:schemeClr val="bg1"/>
                </a:solidFill>
                <a:uFill>
                  <a:noFill/>
                </a:uFill>
              </a:rPr>
              <a:t>….</a:t>
            </a:r>
            <a:endParaRPr lang="vi-VN" sz="1400" b="1">
              <a:solidFill>
                <a:schemeClr val="bg1"/>
              </a:solidFill>
              <a:uFill>
                <a:noFill/>
              </a:uFill>
            </a:endParaRPr>
          </a:p>
          <a:p>
            <a:pPr marR="50800" indent="-304800">
              <a:spcBef>
                <a:spcPts val="1600"/>
              </a:spcBef>
              <a:buClr>
                <a:schemeClr val="accent4"/>
              </a:buClr>
              <a:buSzPts val="1200"/>
            </a:pPr>
            <a:endParaRPr lang="vi-VN" sz="1400" b="1">
              <a:solidFill>
                <a:schemeClr val="bg1"/>
              </a:solidFill>
              <a:uFill>
                <a:noFill/>
              </a:uFill>
            </a:endParaRPr>
          </a:p>
        </p:txBody>
      </p:sp>
      <p:sp>
        <p:nvSpPr>
          <p:cNvPr id="8" name="Title 3">
            <a:extLst>
              <a:ext uri="{FF2B5EF4-FFF2-40B4-BE49-F238E27FC236}">
                <a16:creationId xmlns:a16="http://schemas.microsoft.com/office/drawing/2014/main" id="{51F5D896-0C80-4BAC-98CF-684B410B006E}"/>
              </a:ext>
            </a:extLst>
          </p:cNvPr>
          <p:cNvSpPr txBox="1">
            <a:spLocks/>
          </p:cNvSpPr>
          <p:nvPr/>
        </p:nvSpPr>
        <p:spPr>
          <a:xfrm>
            <a:off x="801052" y="216768"/>
            <a:ext cx="7090618" cy="985865"/>
          </a:xfrm>
          <a:prstGeom prst="rect">
            <a:avLst/>
          </a:prstGeom>
          <a:solidFill>
            <a:schemeClr val="accent2"/>
          </a:solid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4"/>
              </a:buClr>
              <a:buSzPts val="3000"/>
              <a:buFont typeface="Montserrat"/>
              <a:buNone/>
              <a:defRPr sz="3000" b="1" i="0" u="none" strike="noStrike" cap="none">
                <a:solidFill>
                  <a:schemeClr val="accent4"/>
                </a:solidFill>
                <a:latin typeface="Montserrat"/>
                <a:ea typeface="Montserrat"/>
                <a:cs typeface="Montserrat"/>
                <a:sym typeface="Montserrat"/>
              </a:defRPr>
            </a:lvl1pPr>
            <a:lvl2pPr marR="0" lvl="1" algn="l" rtl="0">
              <a:lnSpc>
                <a:spcPct val="100000"/>
              </a:lnSpc>
              <a:spcBef>
                <a:spcPts val="0"/>
              </a:spcBef>
              <a:spcAft>
                <a:spcPts val="0"/>
              </a:spcAft>
              <a:buClr>
                <a:schemeClr val="accent3"/>
              </a:buClr>
              <a:buSzPts val="2800"/>
              <a:buFont typeface="Montserrat"/>
              <a:buNone/>
              <a:defRPr sz="2800" b="1" i="0" u="none" strike="noStrike" cap="none">
                <a:solidFill>
                  <a:schemeClr val="accent3"/>
                </a:solidFill>
                <a:latin typeface="Montserrat"/>
                <a:ea typeface="Montserrat"/>
                <a:cs typeface="Montserrat"/>
                <a:sym typeface="Montserrat"/>
              </a:defRPr>
            </a:lvl2pPr>
            <a:lvl3pPr marR="0" lvl="2" algn="l" rtl="0">
              <a:lnSpc>
                <a:spcPct val="100000"/>
              </a:lnSpc>
              <a:spcBef>
                <a:spcPts val="0"/>
              </a:spcBef>
              <a:spcAft>
                <a:spcPts val="0"/>
              </a:spcAft>
              <a:buClr>
                <a:schemeClr val="accent3"/>
              </a:buClr>
              <a:buSzPts val="2800"/>
              <a:buFont typeface="Montserrat"/>
              <a:buNone/>
              <a:defRPr sz="2800" b="1" i="0" u="none" strike="noStrike" cap="none">
                <a:solidFill>
                  <a:schemeClr val="accent3"/>
                </a:solidFill>
                <a:latin typeface="Montserrat"/>
                <a:ea typeface="Montserrat"/>
                <a:cs typeface="Montserrat"/>
                <a:sym typeface="Montserrat"/>
              </a:defRPr>
            </a:lvl3pPr>
            <a:lvl4pPr marR="0" lvl="3" algn="l" rtl="0">
              <a:lnSpc>
                <a:spcPct val="100000"/>
              </a:lnSpc>
              <a:spcBef>
                <a:spcPts val="0"/>
              </a:spcBef>
              <a:spcAft>
                <a:spcPts val="0"/>
              </a:spcAft>
              <a:buClr>
                <a:schemeClr val="accent3"/>
              </a:buClr>
              <a:buSzPts val="2800"/>
              <a:buFont typeface="Montserrat"/>
              <a:buNone/>
              <a:defRPr sz="2800" b="1" i="0" u="none" strike="noStrike" cap="none">
                <a:solidFill>
                  <a:schemeClr val="accent3"/>
                </a:solidFill>
                <a:latin typeface="Montserrat"/>
                <a:ea typeface="Montserrat"/>
                <a:cs typeface="Montserrat"/>
                <a:sym typeface="Montserrat"/>
              </a:defRPr>
            </a:lvl4pPr>
            <a:lvl5pPr marR="0" lvl="4" algn="l" rtl="0">
              <a:lnSpc>
                <a:spcPct val="100000"/>
              </a:lnSpc>
              <a:spcBef>
                <a:spcPts val="0"/>
              </a:spcBef>
              <a:spcAft>
                <a:spcPts val="0"/>
              </a:spcAft>
              <a:buClr>
                <a:schemeClr val="accent3"/>
              </a:buClr>
              <a:buSzPts val="2800"/>
              <a:buFont typeface="Montserrat"/>
              <a:buNone/>
              <a:defRPr sz="2800" b="1" i="0" u="none" strike="noStrike" cap="none">
                <a:solidFill>
                  <a:schemeClr val="accent3"/>
                </a:solidFill>
                <a:latin typeface="Montserrat"/>
                <a:ea typeface="Montserrat"/>
                <a:cs typeface="Montserrat"/>
                <a:sym typeface="Montserrat"/>
              </a:defRPr>
            </a:lvl5pPr>
            <a:lvl6pPr marR="0" lvl="5" algn="l" rtl="0">
              <a:lnSpc>
                <a:spcPct val="100000"/>
              </a:lnSpc>
              <a:spcBef>
                <a:spcPts val="0"/>
              </a:spcBef>
              <a:spcAft>
                <a:spcPts val="0"/>
              </a:spcAft>
              <a:buClr>
                <a:schemeClr val="accent3"/>
              </a:buClr>
              <a:buSzPts val="2800"/>
              <a:buFont typeface="Montserrat"/>
              <a:buNone/>
              <a:defRPr sz="2800" b="1" i="0" u="none" strike="noStrike" cap="none">
                <a:solidFill>
                  <a:schemeClr val="accent3"/>
                </a:solidFill>
                <a:latin typeface="Montserrat"/>
                <a:ea typeface="Montserrat"/>
                <a:cs typeface="Montserrat"/>
                <a:sym typeface="Montserrat"/>
              </a:defRPr>
            </a:lvl6pPr>
            <a:lvl7pPr marR="0" lvl="6" algn="l" rtl="0">
              <a:lnSpc>
                <a:spcPct val="100000"/>
              </a:lnSpc>
              <a:spcBef>
                <a:spcPts val="0"/>
              </a:spcBef>
              <a:spcAft>
                <a:spcPts val="0"/>
              </a:spcAft>
              <a:buClr>
                <a:schemeClr val="accent3"/>
              </a:buClr>
              <a:buSzPts val="2800"/>
              <a:buFont typeface="Montserrat"/>
              <a:buNone/>
              <a:defRPr sz="2800" b="1" i="0" u="none" strike="noStrike" cap="none">
                <a:solidFill>
                  <a:schemeClr val="accent3"/>
                </a:solidFill>
                <a:latin typeface="Montserrat"/>
                <a:ea typeface="Montserrat"/>
                <a:cs typeface="Montserrat"/>
                <a:sym typeface="Montserrat"/>
              </a:defRPr>
            </a:lvl7pPr>
            <a:lvl8pPr marR="0" lvl="7" algn="l" rtl="0">
              <a:lnSpc>
                <a:spcPct val="100000"/>
              </a:lnSpc>
              <a:spcBef>
                <a:spcPts val="0"/>
              </a:spcBef>
              <a:spcAft>
                <a:spcPts val="0"/>
              </a:spcAft>
              <a:buClr>
                <a:schemeClr val="accent3"/>
              </a:buClr>
              <a:buSzPts val="2800"/>
              <a:buFont typeface="Montserrat"/>
              <a:buNone/>
              <a:defRPr sz="2800" b="1" i="0" u="none" strike="noStrike" cap="none">
                <a:solidFill>
                  <a:schemeClr val="accent3"/>
                </a:solidFill>
                <a:latin typeface="Montserrat"/>
                <a:ea typeface="Montserrat"/>
                <a:cs typeface="Montserrat"/>
                <a:sym typeface="Montserrat"/>
              </a:defRPr>
            </a:lvl8pPr>
            <a:lvl9pPr marR="0" lvl="8" algn="l" rtl="0">
              <a:lnSpc>
                <a:spcPct val="100000"/>
              </a:lnSpc>
              <a:spcBef>
                <a:spcPts val="0"/>
              </a:spcBef>
              <a:spcAft>
                <a:spcPts val="0"/>
              </a:spcAft>
              <a:buClr>
                <a:schemeClr val="accent3"/>
              </a:buClr>
              <a:buSzPts val="2800"/>
              <a:buFont typeface="Montserrat"/>
              <a:buNone/>
              <a:defRPr sz="2800" b="1" i="0" u="none" strike="noStrike" cap="none">
                <a:solidFill>
                  <a:schemeClr val="accent3"/>
                </a:solidFill>
                <a:latin typeface="Montserrat"/>
                <a:ea typeface="Montserrat"/>
                <a:cs typeface="Montserrat"/>
                <a:sym typeface="Montserrat"/>
              </a:defRPr>
            </a:lvl9pPr>
          </a:lstStyle>
          <a:p>
            <a:r>
              <a:rPr lang="vi-VN" sz="2800"/>
              <a:t>Phát hiện ảnh giả </a:t>
            </a:r>
            <a:br>
              <a:rPr lang="en-US" sz="2800"/>
            </a:br>
            <a:r>
              <a:rPr lang="vi-VN" sz="2800"/>
              <a:t>dựa trên trên hình học vật l‎í</a:t>
            </a:r>
            <a:endParaRPr lang="en-US" sz="2800"/>
          </a:p>
        </p:txBody>
      </p:sp>
      <p:pic>
        <p:nvPicPr>
          <p:cNvPr id="3" name="Picture 2">
            <a:extLst>
              <a:ext uri="{FF2B5EF4-FFF2-40B4-BE49-F238E27FC236}">
                <a16:creationId xmlns:a16="http://schemas.microsoft.com/office/drawing/2014/main" id="{B3A9269D-15EF-4900-80F4-8CD83038D06B}"/>
              </a:ext>
            </a:extLst>
          </p:cNvPr>
          <p:cNvPicPr>
            <a:picLocks noChangeAspect="1"/>
          </p:cNvPicPr>
          <p:nvPr/>
        </p:nvPicPr>
        <p:blipFill>
          <a:blip r:embed="rId2"/>
          <a:stretch>
            <a:fillRect/>
          </a:stretch>
        </p:blipFill>
        <p:spPr>
          <a:xfrm>
            <a:off x="2033518" y="2111712"/>
            <a:ext cx="5076964" cy="2763959"/>
          </a:xfrm>
          <a:prstGeom prst="rect">
            <a:avLst/>
          </a:prstGeom>
        </p:spPr>
      </p:pic>
      <p:sp>
        <p:nvSpPr>
          <p:cNvPr id="9" name="Google Shape;511;p7">
            <a:extLst>
              <a:ext uri="{FF2B5EF4-FFF2-40B4-BE49-F238E27FC236}">
                <a16:creationId xmlns:a16="http://schemas.microsoft.com/office/drawing/2014/main" id="{D8E025CF-9A3C-4709-9443-CFE11CAE9188}"/>
              </a:ext>
            </a:extLst>
          </p:cNvPr>
          <p:cNvSpPr txBox="1">
            <a:spLocks/>
          </p:cNvSpPr>
          <p:nvPr/>
        </p:nvSpPr>
        <p:spPr>
          <a:xfrm>
            <a:off x="260922" y="1461341"/>
            <a:ext cx="4539678" cy="53890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rgbClr val="FFFFFF"/>
              </a:buClr>
              <a:buSzPts val="1300"/>
              <a:buFont typeface="Fira Sans"/>
              <a:buChar char="●"/>
              <a:defRPr sz="1200" b="0" i="0" u="none" strike="noStrike" cap="none">
                <a:solidFill>
                  <a:srgbClr val="FFFFFF"/>
                </a:solidFill>
                <a:latin typeface="Fira Sans"/>
                <a:ea typeface="Fira Sans"/>
                <a:cs typeface="Fira Sans"/>
                <a:sym typeface="Fira Sans"/>
              </a:defRPr>
            </a:lvl1pPr>
            <a:lvl2pPr marL="914400" marR="0" lvl="1" indent="-311150" algn="l" rtl="0">
              <a:lnSpc>
                <a:spcPct val="100000"/>
              </a:lnSpc>
              <a:spcBef>
                <a:spcPts val="1600"/>
              </a:spcBef>
              <a:spcAft>
                <a:spcPts val="0"/>
              </a:spcAft>
              <a:buClr>
                <a:srgbClr val="FFFFFF"/>
              </a:buClr>
              <a:buSzPts val="1300"/>
              <a:buFont typeface="Fira Sans"/>
              <a:buChar char="○"/>
              <a:defRPr sz="1300" b="0" i="0" u="none" strike="noStrike" cap="none">
                <a:solidFill>
                  <a:srgbClr val="FFFFFF"/>
                </a:solidFill>
                <a:latin typeface="Fira Sans"/>
                <a:ea typeface="Fira Sans"/>
                <a:cs typeface="Fira Sans"/>
                <a:sym typeface="Fira Sans"/>
              </a:defRPr>
            </a:lvl2pPr>
            <a:lvl3pPr marL="1371600" marR="0" lvl="2" indent="-311150" algn="l" rtl="0">
              <a:lnSpc>
                <a:spcPct val="100000"/>
              </a:lnSpc>
              <a:spcBef>
                <a:spcPts val="1600"/>
              </a:spcBef>
              <a:spcAft>
                <a:spcPts val="0"/>
              </a:spcAft>
              <a:buClr>
                <a:srgbClr val="FFFFFF"/>
              </a:buClr>
              <a:buSzPts val="1300"/>
              <a:buFont typeface="Fira Sans"/>
              <a:buChar char="■"/>
              <a:defRPr sz="1300" b="0" i="0" u="none" strike="noStrike" cap="none">
                <a:solidFill>
                  <a:srgbClr val="FFFFFF"/>
                </a:solidFill>
                <a:latin typeface="Fira Sans"/>
                <a:ea typeface="Fira Sans"/>
                <a:cs typeface="Fira Sans"/>
                <a:sym typeface="Fira Sans"/>
              </a:defRPr>
            </a:lvl3pPr>
            <a:lvl4pPr marL="1828800" marR="0" lvl="3" indent="-311150" algn="l" rtl="0">
              <a:lnSpc>
                <a:spcPct val="100000"/>
              </a:lnSpc>
              <a:spcBef>
                <a:spcPts val="1600"/>
              </a:spcBef>
              <a:spcAft>
                <a:spcPts val="0"/>
              </a:spcAft>
              <a:buClr>
                <a:srgbClr val="FFFFFF"/>
              </a:buClr>
              <a:buSzPts val="1300"/>
              <a:buFont typeface="Fira Sans"/>
              <a:buChar char="●"/>
              <a:defRPr sz="1300" b="0" i="0" u="none" strike="noStrike" cap="none">
                <a:solidFill>
                  <a:srgbClr val="FFFFFF"/>
                </a:solidFill>
                <a:latin typeface="Fira Sans"/>
                <a:ea typeface="Fira Sans"/>
                <a:cs typeface="Fira Sans"/>
                <a:sym typeface="Fira Sans"/>
              </a:defRPr>
            </a:lvl4pPr>
            <a:lvl5pPr marL="2286000" marR="0" lvl="4" indent="-311150" algn="l" rtl="0">
              <a:lnSpc>
                <a:spcPct val="100000"/>
              </a:lnSpc>
              <a:spcBef>
                <a:spcPts val="1600"/>
              </a:spcBef>
              <a:spcAft>
                <a:spcPts val="0"/>
              </a:spcAft>
              <a:buClr>
                <a:srgbClr val="FFFFFF"/>
              </a:buClr>
              <a:buSzPts val="1300"/>
              <a:buFont typeface="Fira Sans"/>
              <a:buChar char="○"/>
              <a:defRPr sz="1300" b="0" i="0" u="none" strike="noStrike" cap="none">
                <a:solidFill>
                  <a:srgbClr val="FFFFFF"/>
                </a:solidFill>
                <a:latin typeface="Fira Sans"/>
                <a:ea typeface="Fira Sans"/>
                <a:cs typeface="Fira Sans"/>
                <a:sym typeface="Fira Sans"/>
              </a:defRPr>
            </a:lvl5pPr>
            <a:lvl6pPr marL="2743200" marR="0" lvl="5" indent="-311150" algn="l" rtl="0">
              <a:lnSpc>
                <a:spcPct val="100000"/>
              </a:lnSpc>
              <a:spcBef>
                <a:spcPts val="1600"/>
              </a:spcBef>
              <a:spcAft>
                <a:spcPts val="0"/>
              </a:spcAft>
              <a:buClr>
                <a:srgbClr val="FFFFFF"/>
              </a:buClr>
              <a:buSzPts val="1300"/>
              <a:buFont typeface="Fira Sans"/>
              <a:buChar char="■"/>
              <a:defRPr sz="1300" b="0" i="0" u="none" strike="noStrike" cap="none">
                <a:solidFill>
                  <a:srgbClr val="FFFFFF"/>
                </a:solidFill>
                <a:latin typeface="Fira Sans"/>
                <a:ea typeface="Fira Sans"/>
                <a:cs typeface="Fira Sans"/>
                <a:sym typeface="Fira Sans"/>
              </a:defRPr>
            </a:lvl6pPr>
            <a:lvl7pPr marL="3200400" marR="0" lvl="6" indent="-311150" algn="l" rtl="0">
              <a:lnSpc>
                <a:spcPct val="100000"/>
              </a:lnSpc>
              <a:spcBef>
                <a:spcPts val="1600"/>
              </a:spcBef>
              <a:spcAft>
                <a:spcPts val="0"/>
              </a:spcAft>
              <a:buClr>
                <a:srgbClr val="FFFFFF"/>
              </a:buClr>
              <a:buSzPts val="1300"/>
              <a:buFont typeface="Fira Sans"/>
              <a:buChar char="●"/>
              <a:defRPr sz="1300" b="0" i="0" u="none" strike="noStrike" cap="none">
                <a:solidFill>
                  <a:srgbClr val="FFFFFF"/>
                </a:solidFill>
                <a:latin typeface="Fira Sans"/>
                <a:ea typeface="Fira Sans"/>
                <a:cs typeface="Fira Sans"/>
                <a:sym typeface="Fira Sans"/>
              </a:defRPr>
            </a:lvl7pPr>
            <a:lvl8pPr marL="3657600" marR="0" lvl="7" indent="-311150" algn="l" rtl="0">
              <a:lnSpc>
                <a:spcPct val="100000"/>
              </a:lnSpc>
              <a:spcBef>
                <a:spcPts val="1600"/>
              </a:spcBef>
              <a:spcAft>
                <a:spcPts val="0"/>
              </a:spcAft>
              <a:buClr>
                <a:srgbClr val="FFFFFF"/>
              </a:buClr>
              <a:buSzPts val="1300"/>
              <a:buFont typeface="Fira Sans"/>
              <a:buChar char="○"/>
              <a:defRPr sz="1300" b="0" i="0" u="none" strike="noStrike" cap="none">
                <a:solidFill>
                  <a:srgbClr val="FFFFFF"/>
                </a:solidFill>
                <a:latin typeface="Fira Sans"/>
                <a:ea typeface="Fira Sans"/>
                <a:cs typeface="Fira Sans"/>
                <a:sym typeface="Fira Sans"/>
              </a:defRPr>
            </a:lvl8pPr>
            <a:lvl9pPr marL="4114800" marR="0" lvl="8" indent="-311150" algn="l" rtl="0">
              <a:lnSpc>
                <a:spcPct val="100000"/>
              </a:lnSpc>
              <a:spcBef>
                <a:spcPts val="1600"/>
              </a:spcBef>
              <a:spcAft>
                <a:spcPts val="1600"/>
              </a:spcAft>
              <a:buClr>
                <a:srgbClr val="FFFFFF"/>
              </a:buClr>
              <a:buSzPts val="1300"/>
              <a:buFont typeface="Fira Sans"/>
              <a:buChar char="■"/>
              <a:defRPr sz="1300" b="0" i="0" u="none" strike="noStrike" cap="none">
                <a:solidFill>
                  <a:srgbClr val="FFFFFF"/>
                </a:solidFill>
                <a:latin typeface="Fira Sans"/>
                <a:ea typeface="Fira Sans"/>
                <a:cs typeface="Fira Sans"/>
                <a:sym typeface="Fira Sans"/>
              </a:defRPr>
            </a:lvl9pPr>
          </a:lstStyle>
          <a:p>
            <a:pPr marL="0" indent="0">
              <a:buFont typeface="Fira Sans"/>
              <a:buNone/>
            </a:pPr>
            <a:r>
              <a:rPr lang="en-US" sz="1800" b="1"/>
              <a:t>Phát hiện ghép dựa trên ánh sáng / bóng</a:t>
            </a:r>
            <a:r>
              <a:rPr lang="vi-VN" sz="1800" b="1"/>
              <a:t>:</a:t>
            </a:r>
            <a:endParaRPr lang="vi-VN" sz="1400" b="1">
              <a:solidFill>
                <a:schemeClr val="bg1"/>
              </a:solidFill>
              <a:uFill>
                <a:noFill/>
              </a:uFill>
            </a:endParaRPr>
          </a:p>
        </p:txBody>
      </p:sp>
    </p:spTree>
    <p:extLst>
      <p:ext uri="{BB962C8B-B14F-4D97-AF65-F5344CB8AC3E}">
        <p14:creationId xmlns:p14="http://schemas.microsoft.com/office/powerpoint/2010/main" val="818356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xit" presetSubtype="0" fill="hold" nodeType="clickEffect">
                                  <p:stCondLst>
                                    <p:cond delay="0"/>
                                  </p:stCondLst>
                                  <p:childTnLst>
                                    <p:animEffect transition="out" filter="fade">
                                      <p:cBhvr>
                                        <p:cTn id="16" dur="1000"/>
                                        <p:tgtEl>
                                          <p:spTgt spid="3"/>
                                        </p:tgtEl>
                                      </p:cBhvr>
                                    </p:animEffect>
                                    <p:anim calcmode="lin" valueType="num">
                                      <p:cBhvr>
                                        <p:cTn id="17" dur="1000"/>
                                        <p:tgtEl>
                                          <p:spTgt spid="3"/>
                                        </p:tgtEl>
                                        <p:attrNameLst>
                                          <p:attrName>ppt_x</p:attrName>
                                        </p:attrNameLst>
                                      </p:cBhvr>
                                      <p:tavLst>
                                        <p:tav tm="0">
                                          <p:val>
                                            <p:strVal val="ppt_x"/>
                                          </p:val>
                                        </p:tav>
                                        <p:tav tm="100000">
                                          <p:val>
                                            <p:strVal val="ppt_x"/>
                                          </p:val>
                                        </p:tav>
                                      </p:tavLst>
                                    </p:anim>
                                    <p:anim calcmode="lin" valueType="num">
                                      <p:cBhvr>
                                        <p:cTn id="18" dur="1000"/>
                                        <p:tgtEl>
                                          <p:spTgt spid="3"/>
                                        </p:tgtEl>
                                        <p:attrNameLst>
                                          <p:attrName>ppt_y</p:attrName>
                                        </p:attrNameLst>
                                      </p:cBhvr>
                                      <p:tavLst>
                                        <p:tav tm="0">
                                          <p:val>
                                            <p:strVal val="ppt_y"/>
                                          </p:val>
                                        </p:tav>
                                        <p:tav tm="100000">
                                          <p:val>
                                            <p:strVal val="ppt_y+.1"/>
                                          </p:val>
                                        </p:tav>
                                      </p:tavLst>
                                    </p:anim>
                                    <p:set>
                                      <p:cBhvr>
                                        <p:cTn id="19" dur="1" fill="hold">
                                          <p:stCondLst>
                                            <p:cond delay="999"/>
                                          </p:stCondLst>
                                        </p:cTn>
                                        <p:tgtEl>
                                          <p:spTgt spid="3"/>
                                        </p:tgtEl>
                                        <p:attrNameLst>
                                          <p:attrName>style.visibility</p:attrName>
                                        </p:attrNameLst>
                                      </p:cBhvr>
                                      <p:to>
                                        <p:strVal val="hidden"/>
                                      </p:to>
                                    </p:set>
                                  </p:childTnLst>
                                </p:cTn>
                              </p:par>
                            </p:childTnLst>
                          </p:cTn>
                        </p:par>
                        <p:par>
                          <p:cTn id="20" fill="hold">
                            <p:stCondLst>
                              <p:cond delay="1000"/>
                            </p:stCondLst>
                            <p:childTnLst>
                              <p:par>
                                <p:cTn id="21" presetID="10" presetClass="entr" presetSubtype="0" fill="hold" grpId="0" nodeType="after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4C24BCE-A8A4-45B5-92E6-B8AAA2AE577E}"/>
              </a:ext>
            </a:extLst>
          </p:cNvPr>
          <p:cNvSpPr>
            <a:spLocks noGrp="1"/>
          </p:cNvSpPr>
          <p:nvPr>
            <p:ph type="title"/>
          </p:nvPr>
        </p:nvSpPr>
        <p:spPr>
          <a:xfrm>
            <a:off x="798090" y="216768"/>
            <a:ext cx="7113458" cy="985865"/>
          </a:xfrm>
        </p:spPr>
        <p:txBody>
          <a:bodyPr/>
          <a:lstStyle/>
          <a:p>
            <a:r>
              <a:rPr lang="vi-VN" sz="2800"/>
              <a:t>Phương thức phát hiện ảnh giả</a:t>
            </a:r>
            <a:r>
              <a:rPr lang="en-US" sz="2800"/>
              <a:t> </a:t>
            </a:r>
            <a:br>
              <a:rPr lang="en-US" sz="2800"/>
            </a:br>
            <a:r>
              <a:rPr lang="en-US" sz="2800"/>
              <a:t>dựa trên xủ l‎‎í tín hiệu</a:t>
            </a:r>
          </a:p>
        </p:txBody>
      </p:sp>
      <p:sp>
        <p:nvSpPr>
          <p:cNvPr id="5" name="Slide Number Placeholder 4">
            <a:extLst>
              <a:ext uri="{FF2B5EF4-FFF2-40B4-BE49-F238E27FC236}">
                <a16:creationId xmlns:a16="http://schemas.microsoft.com/office/drawing/2014/main" id="{061B467C-9875-4DB3-9474-5B9945E35B1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25</a:t>
            </a:fld>
            <a:endParaRPr lang="en"/>
          </a:p>
        </p:txBody>
      </p:sp>
      <p:sp>
        <p:nvSpPr>
          <p:cNvPr id="6" name="Google Shape;511;p7">
            <a:extLst>
              <a:ext uri="{FF2B5EF4-FFF2-40B4-BE49-F238E27FC236}">
                <a16:creationId xmlns:a16="http://schemas.microsoft.com/office/drawing/2014/main" id="{2A4E623C-DAD6-4D87-AE68-FBD6327F32E8}"/>
              </a:ext>
            </a:extLst>
          </p:cNvPr>
          <p:cNvSpPr txBox="1">
            <a:spLocks/>
          </p:cNvSpPr>
          <p:nvPr/>
        </p:nvSpPr>
        <p:spPr>
          <a:xfrm>
            <a:off x="424069" y="1518491"/>
            <a:ext cx="8295862" cy="139218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rgbClr val="FFFFFF"/>
              </a:buClr>
              <a:buSzPts val="1300"/>
              <a:buFont typeface="Fira Sans"/>
              <a:buChar char="●"/>
              <a:defRPr sz="1200" b="0" i="0" u="none" strike="noStrike" cap="none">
                <a:solidFill>
                  <a:srgbClr val="FFFFFF"/>
                </a:solidFill>
                <a:latin typeface="Fira Sans"/>
                <a:ea typeface="Fira Sans"/>
                <a:cs typeface="Fira Sans"/>
                <a:sym typeface="Fira Sans"/>
              </a:defRPr>
            </a:lvl1pPr>
            <a:lvl2pPr marL="914400" marR="0" lvl="1" indent="-311150" algn="l" rtl="0">
              <a:lnSpc>
                <a:spcPct val="100000"/>
              </a:lnSpc>
              <a:spcBef>
                <a:spcPts val="1600"/>
              </a:spcBef>
              <a:spcAft>
                <a:spcPts val="0"/>
              </a:spcAft>
              <a:buClr>
                <a:srgbClr val="FFFFFF"/>
              </a:buClr>
              <a:buSzPts val="1300"/>
              <a:buFont typeface="Fira Sans"/>
              <a:buChar char="○"/>
              <a:defRPr sz="1300" b="0" i="0" u="none" strike="noStrike" cap="none">
                <a:solidFill>
                  <a:srgbClr val="FFFFFF"/>
                </a:solidFill>
                <a:latin typeface="Fira Sans"/>
                <a:ea typeface="Fira Sans"/>
                <a:cs typeface="Fira Sans"/>
                <a:sym typeface="Fira Sans"/>
              </a:defRPr>
            </a:lvl2pPr>
            <a:lvl3pPr marL="1371600" marR="0" lvl="2" indent="-311150" algn="l" rtl="0">
              <a:lnSpc>
                <a:spcPct val="100000"/>
              </a:lnSpc>
              <a:spcBef>
                <a:spcPts val="1600"/>
              </a:spcBef>
              <a:spcAft>
                <a:spcPts val="0"/>
              </a:spcAft>
              <a:buClr>
                <a:srgbClr val="FFFFFF"/>
              </a:buClr>
              <a:buSzPts val="1300"/>
              <a:buFont typeface="Fira Sans"/>
              <a:buChar char="■"/>
              <a:defRPr sz="1300" b="0" i="0" u="none" strike="noStrike" cap="none">
                <a:solidFill>
                  <a:srgbClr val="FFFFFF"/>
                </a:solidFill>
                <a:latin typeface="Fira Sans"/>
                <a:ea typeface="Fira Sans"/>
                <a:cs typeface="Fira Sans"/>
                <a:sym typeface="Fira Sans"/>
              </a:defRPr>
            </a:lvl3pPr>
            <a:lvl4pPr marL="1828800" marR="0" lvl="3" indent="-311150" algn="l" rtl="0">
              <a:lnSpc>
                <a:spcPct val="100000"/>
              </a:lnSpc>
              <a:spcBef>
                <a:spcPts val="1600"/>
              </a:spcBef>
              <a:spcAft>
                <a:spcPts val="0"/>
              </a:spcAft>
              <a:buClr>
                <a:srgbClr val="FFFFFF"/>
              </a:buClr>
              <a:buSzPts val="1300"/>
              <a:buFont typeface="Fira Sans"/>
              <a:buChar char="●"/>
              <a:defRPr sz="1300" b="0" i="0" u="none" strike="noStrike" cap="none">
                <a:solidFill>
                  <a:srgbClr val="FFFFFF"/>
                </a:solidFill>
                <a:latin typeface="Fira Sans"/>
                <a:ea typeface="Fira Sans"/>
                <a:cs typeface="Fira Sans"/>
                <a:sym typeface="Fira Sans"/>
              </a:defRPr>
            </a:lvl4pPr>
            <a:lvl5pPr marL="2286000" marR="0" lvl="4" indent="-311150" algn="l" rtl="0">
              <a:lnSpc>
                <a:spcPct val="100000"/>
              </a:lnSpc>
              <a:spcBef>
                <a:spcPts val="1600"/>
              </a:spcBef>
              <a:spcAft>
                <a:spcPts val="0"/>
              </a:spcAft>
              <a:buClr>
                <a:srgbClr val="FFFFFF"/>
              </a:buClr>
              <a:buSzPts val="1300"/>
              <a:buFont typeface="Fira Sans"/>
              <a:buChar char="○"/>
              <a:defRPr sz="1300" b="0" i="0" u="none" strike="noStrike" cap="none">
                <a:solidFill>
                  <a:srgbClr val="FFFFFF"/>
                </a:solidFill>
                <a:latin typeface="Fira Sans"/>
                <a:ea typeface="Fira Sans"/>
                <a:cs typeface="Fira Sans"/>
                <a:sym typeface="Fira Sans"/>
              </a:defRPr>
            </a:lvl5pPr>
            <a:lvl6pPr marL="2743200" marR="0" lvl="5" indent="-311150" algn="l" rtl="0">
              <a:lnSpc>
                <a:spcPct val="100000"/>
              </a:lnSpc>
              <a:spcBef>
                <a:spcPts val="1600"/>
              </a:spcBef>
              <a:spcAft>
                <a:spcPts val="0"/>
              </a:spcAft>
              <a:buClr>
                <a:srgbClr val="FFFFFF"/>
              </a:buClr>
              <a:buSzPts val="1300"/>
              <a:buFont typeface="Fira Sans"/>
              <a:buChar char="■"/>
              <a:defRPr sz="1300" b="0" i="0" u="none" strike="noStrike" cap="none">
                <a:solidFill>
                  <a:srgbClr val="FFFFFF"/>
                </a:solidFill>
                <a:latin typeface="Fira Sans"/>
                <a:ea typeface="Fira Sans"/>
                <a:cs typeface="Fira Sans"/>
                <a:sym typeface="Fira Sans"/>
              </a:defRPr>
            </a:lvl6pPr>
            <a:lvl7pPr marL="3200400" marR="0" lvl="6" indent="-311150" algn="l" rtl="0">
              <a:lnSpc>
                <a:spcPct val="100000"/>
              </a:lnSpc>
              <a:spcBef>
                <a:spcPts val="1600"/>
              </a:spcBef>
              <a:spcAft>
                <a:spcPts val="0"/>
              </a:spcAft>
              <a:buClr>
                <a:srgbClr val="FFFFFF"/>
              </a:buClr>
              <a:buSzPts val="1300"/>
              <a:buFont typeface="Fira Sans"/>
              <a:buChar char="●"/>
              <a:defRPr sz="1300" b="0" i="0" u="none" strike="noStrike" cap="none">
                <a:solidFill>
                  <a:srgbClr val="FFFFFF"/>
                </a:solidFill>
                <a:latin typeface="Fira Sans"/>
                <a:ea typeface="Fira Sans"/>
                <a:cs typeface="Fira Sans"/>
                <a:sym typeface="Fira Sans"/>
              </a:defRPr>
            </a:lvl7pPr>
            <a:lvl8pPr marL="3657600" marR="0" lvl="7" indent="-311150" algn="l" rtl="0">
              <a:lnSpc>
                <a:spcPct val="100000"/>
              </a:lnSpc>
              <a:spcBef>
                <a:spcPts val="1600"/>
              </a:spcBef>
              <a:spcAft>
                <a:spcPts val="0"/>
              </a:spcAft>
              <a:buClr>
                <a:srgbClr val="FFFFFF"/>
              </a:buClr>
              <a:buSzPts val="1300"/>
              <a:buFont typeface="Fira Sans"/>
              <a:buChar char="○"/>
              <a:defRPr sz="1300" b="0" i="0" u="none" strike="noStrike" cap="none">
                <a:solidFill>
                  <a:srgbClr val="FFFFFF"/>
                </a:solidFill>
                <a:latin typeface="Fira Sans"/>
                <a:ea typeface="Fira Sans"/>
                <a:cs typeface="Fira Sans"/>
                <a:sym typeface="Fira Sans"/>
              </a:defRPr>
            </a:lvl8pPr>
            <a:lvl9pPr marL="4114800" marR="0" lvl="8" indent="-311150" algn="l" rtl="0">
              <a:lnSpc>
                <a:spcPct val="100000"/>
              </a:lnSpc>
              <a:spcBef>
                <a:spcPts val="1600"/>
              </a:spcBef>
              <a:spcAft>
                <a:spcPts val="1600"/>
              </a:spcAft>
              <a:buClr>
                <a:srgbClr val="FFFFFF"/>
              </a:buClr>
              <a:buSzPts val="1300"/>
              <a:buFont typeface="Fira Sans"/>
              <a:buChar char="■"/>
              <a:defRPr sz="1300" b="0" i="0" u="none" strike="noStrike" cap="none">
                <a:solidFill>
                  <a:srgbClr val="FFFFFF"/>
                </a:solidFill>
                <a:latin typeface="Fira Sans"/>
                <a:ea typeface="Fira Sans"/>
                <a:cs typeface="Fira Sans"/>
                <a:sym typeface="Fira Sans"/>
              </a:defRPr>
            </a:lvl9pPr>
          </a:lstStyle>
          <a:p>
            <a:pPr marL="0" indent="0">
              <a:buFont typeface="Fira Sans"/>
              <a:buNone/>
            </a:pPr>
            <a:r>
              <a:rPr lang="en-US" sz="1800" b="1"/>
              <a:t>Phát hiện nối dựa trên sự không nhất quán trong hình học / phối cảnh</a:t>
            </a:r>
            <a:r>
              <a:rPr lang="vi-VN" sz="1800" b="1"/>
              <a:t>: </a:t>
            </a:r>
            <a:endParaRPr lang="vi-VN" sz="1400" b="1">
              <a:solidFill>
                <a:schemeClr val="bg1"/>
              </a:solidFill>
              <a:uFill>
                <a:noFill/>
              </a:uFill>
            </a:endParaRPr>
          </a:p>
          <a:p>
            <a:pPr marR="50800" indent="-304800">
              <a:spcBef>
                <a:spcPts val="1600"/>
              </a:spcBef>
              <a:buClr>
                <a:schemeClr val="accent4"/>
              </a:buClr>
              <a:buSzPts val="1200"/>
            </a:pPr>
            <a:r>
              <a:rPr lang="vi-VN" sz="1400" b="1">
                <a:solidFill>
                  <a:schemeClr val="bg1"/>
                </a:solidFill>
                <a:uFill>
                  <a:noFill/>
                </a:uFill>
              </a:rPr>
              <a:t>Phương pháp dựa trên hướng và kích thước các vật thể trong cảnh. Hướng mặt phẳng được xác định bởi phân tích các điểm phi tuyến trong phép chiếu phối cảnh. Kích thước tương quan, hay giới hạn phối cảnh để tính toán tỷ lệ chiều cao của các đối tượng trong ảnh</a:t>
            </a:r>
            <a:r>
              <a:rPr lang="en-US" sz="1400" b="1">
                <a:solidFill>
                  <a:schemeClr val="bg1"/>
                </a:solidFill>
                <a:uFill>
                  <a:noFill/>
                </a:uFill>
              </a:rPr>
              <a:t>, k</a:t>
            </a:r>
            <a:r>
              <a:rPr lang="vi-VN" sz="1400" b="1">
                <a:solidFill>
                  <a:schemeClr val="bg1"/>
                </a:solidFill>
                <a:uFill>
                  <a:noFill/>
                </a:uFill>
              </a:rPr>
              <a:t>hi tỷ lệ ước tính vượt quá khoảng có thể chấp nhận được, vùng giả mạo được xác định.</a:t>
            </a:r>
            <a:endParaRPr lang="en-US" sz="1400" b="1">
              <a:solidFill>
                <a:schemeClr val="bg1"/>
              </a:solidFill>
              <a:uFill>
                <a:noFill/>
              </a:uFill>
            </a:endParaRPr>
          </a:p>
          <a:p>
            <a:pPr marR="50800" indent="-304800">
              <a:spcBef>
                <a:spcPts val="1600"/>
              </a:spcBef>
              <a:buClr>
                <a:schemeClr val="accent4"/>
              </a:buClr>
              <a:buSzPts val="1200"/>
            </a:pPr>
            <a:r>
              <a:rPr lang="en-US" sz="1400" b="1">
                <a:solidFill>
                  <a:schemeClr val="bg1"/>
                </a:solidFill>
                <a:uFill>
                  <a:noFill/>
                </a:uFill>
              </a:rPr>
              <a:t>Ngoài ra ta có thể </a:t>
            </a:r>
            <a:r>
              <a:rPr lang="vi-VN" sz="1400" b="1">
                <a:solidFill>
                  <a:schemeClr val="bg1"/>
                </a:solidFill>
                <a:uFill>
                  <a:noFill/>
                </a:uFill>
              </a:rPr>
              <a:t>dựa trên sự </a:t>
            </a:r>
            <a:r>
              <a:rPr lang="en-US" sz="1400" b="1">
                <a:solidFill>
                  <a:schemeClr val="bg1"/>
                </a:solidFill>
                <a:uFill>
                  <a:noFill/>
                </a:uFill>
              </a:rPr>
              <a:t>không nhất quán </a:t>
            </a:r>
            <a:r>
              <a:rPr lang="vi-VN" sz="1400" b="1">
                <a:solidFill>
                  <a:schemeClr val="bg1"/>
                </a:solidFill>
                <a:uFill>
                  <a:noFill/>
                </a:uFill>
              </a:rPr>
              <a:t>về độ mờ chuyển động trong ảnh, thường là do tốc độ chậm của màn trập máy ảnh so với đối tượng được chụp. </a:t>
            </a:r>
          </a:p>
        </p:txBody>
      </p:sp>
      <p:sp>
        <p:nvSpPr>
          <p:cNvPr id="7" name="Title 3">
            <a:extLst>
              <a:ext uri="{FF2B5EF4-FFF2-40B4-BE49-F238E27FC236}">
                <a16:creationId xmlns:a16="http://schemas.microsoft.com/office/drawing/2014/main" id="{5CCA08EF-39A1-4405-93EF-88197A5EAA0C}"/>
              </a:ext>
            </a:extLst>
          </p:cNvPr>
          <p:cNvSpPr txBox="1">
            <a:spLocks/>
          </p:cNvSpPr>
          <p:nvPr/>
        </p:nvSpPr>
        <p:spPr>
          <a:xfrm>
            <a:off x="798090" y="216768"/>
            <a:ext cx="7090618" cy="985865"/>
          </a:xfrm>
          <a:prstGeom prst="rect">
            <a:avLst/>
          </a:prstGeom>
          <a:solidFill>
            <a:schemeClr val="accent2"/>
          </a:solid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4"/>
              </a:buClr>
              <a:buSzPts val="3000"/>
              <a:buFont typeface="Montserrat"/>
              <a:buNone/>
              <a:defRPr sz="3000" b="1" i="0" u="none" strike="noStrike" cap="none">
                <a:solidFill>
                  <a:schemeClr val="accent4"/>
                </a:solidFill>
                <a:latin typeface="Montserrat"/>
                <a:ea typeface="Montserrat"/>
                <a:cs typeface="Montserrat"/>
                <a:sym typeface="Montserrat"/>
              </a:defRPr>
            </a:lvl1pPr>
            <a:lvl2pPr marR="0" lvl="1" algn="l" rtl="0">
              <a:lnSpc>
                <a:spcPct val="100000"/>
              </a:lnSpc>
              <a:spcBef>
                <a:spcPts val="0"/>
              </a:spcBef>
              <a:spcAft>
                <a:spcPts val="0"/>
              </a:spcAft>
              <a:buClr>
                <a:schemeClr val="accent3"/>
              </a:buClr>
              <a:buSzPts val="2800"/>
              <a:buFont typeface="Montserrat"/>
              <a:buNone/>
              <a:defRPr sz="2800" b="1" i="0" u="none" strike="noStrike" cap="none">
                <a:solidFill>
                  <a:schemeClr val="accent3"/>
                </a:solidFill>
                <a:latin typeface="Montserrat"/>
                <a:ea typeface="Montserrat"/>
                <a:cs typeface="Montserrat"/>
                <a:sym typeface="Montserrat"/>
              </a:defRPr>
            </a:lvl2pPr>
            <a:lvl3pPr marR="0" lvl="2" algn="l" rtl="0">
              <a:lnSpc>
                <a:spcPct val="100000"/>
              </a:lnSpc>
              <a:spcBef>
                <a:spcPts val="0"/>
              </a:spcBef>
              <a:spcAft>
                <a:spcPts val="0"/>
              </a:spcAft>
              <a:buClr>
                <a:schemeClr val="accent3"/>
              </a:buClr>
              <a:buSzPts val="2800"/>
              <a:buFont typeface="Montserrat"/>
              <a:buNone/>
              <a:defRPr sz="2800" b="1" i="0" u="none" strike="noStrike" cap="none">
                <a:solidFill>
                  <a:schemeClr val="accent3"/>
                </a:solidFill>
                <a:latin typeface="Montserrat"/>
                <a:ea typeface="Montserrat"/>
                <a:cs typeface="Montserrat"/>
                <a:sym typeface="Montserrat"/>
              </a:defRPr>
            </a:lvl3pPr>
            <a:lvl4pPr marR="0" lvl="3" algn="l" rtl="0">
              <a:lnSpc>
                <a:spcPct val="100000"/>
              </a:lnSpc>
              <a:spcBef>
                <a:spcPts val="0"/>
              </a:spcBef>
              <a:spcAft>
                <a:spcPts val="0"/>
              </a:spcAft>
              <a:buClr>
                <a:schemeClr val="accent3"/>
              </a:buClr>
              <a:buSzPts val="2800"/>
              <a:buFont typeface="Montserrat"/>
              <a:buNone/>
              <a:defRPr sz="2800" b="1" i="0" u="none" strike="noStrike" cap="none">
                <a:solidFill>
                  <a:schemeClr val="accent3"/>
                </a:solidFill>
                <a:latin typeface="Montserrat"/>
                <a:ea typeface="Montserrat"/>
                <a:cs typeface="Montserrat"/>
                <a:sym typeface="Montserrat"/>
              </a:defRPr>
            </a:lvl4pPr>
            <a:lvl5pPr marR="0" lvl="4" algn="l" rtl="0">
              <a:lnSpc>
                <a:spcPct val="100000"/>
              </a:lnSpc>
              <a:spcBef>
                <a:spcPts val="0"/>
              </a:spcBef>
              <a:spcAft>
                <a:spcPts val="0"/>
              </a:spcAft>
              <a:buClr>
                <a:schemeClr val="accent3"/>
              </a:buClr>
              <a:buSzPts val="2800"/>
              <a:buFont typeface="Montserrat"/>
              <a:buNone/>
              <a:defRPr sz="2800" b="1" i="0" u="none" strike="noStrike" cap="none">
                <a:solidFill>
                  <a:schemeClr val="accent3"/>
                </a:solidFill>
                <a:latin typeface="Montserrat"/>
                <a:ea typeface="Montserrat"/>
                <a:cs typeface="Montserrat"/>
                <a:sym typeface="Montserrat"/>
              </a:defRPr>
            </a:lvl5pPr>
            <a:lvl6pPr marR="0" lvl="5" algn="l" rtl="0">
              <a:lnSpc>
                <a:spcPct val="100000"/>
              </a:lnSpc>
              <a:spcBef>
                <a:spcPts val="0"/>
              </a:spcBef>
              <a:spcAft>
                <a:spcPts val="0"/>
              </a:spcAft>
              <a:buClr>
                <a:schemeClr val="accent3"/>
              </a:buClr>
              <a:buSzPts val="2800"/>
              <a:buFont typeface="Montserrat"/>
              <a:buNone/>
              <a:defRPr sz="2800" b="1" i="0" u="none" strike="noStrike" cap="none">
                <a:solidFill>
                  <a:schemeClr val="accent3"/>
                </a:solidFill>
                <a:latin typeface="Montserrat"/>
                <a:ea typeface="Montserrat"/>
                <a:cs typeface="Montserrat"/>
                <a:sym typeface="Montserrat"/>
              </a:defRPr>
            </a:lvl6pPr>
            <a:lvl7pPr marR="0" lvl="6" algn="l" rtl="0">
              <a:lnSpc>
                <a:spcPct val="100000"/>
              </a:lnSpc>
              <a:spcBef>
                <a:spcPts val="0"/>
              </a:spcBef>
              <a:spcAft>
                <a:spcPts val="0"/>
              </a:spcAft>
              <a:buClr>
                <a:schemeClr val="accent3"/>
              </a:buClr>
              <a:buSzPts val="2800"/>
              <a:buFont typeface="Montserrat"/>
              <a:buNone/>
              <a:defRPr sz="2800" b="1" i="0" u="none" strike="noStrike" cap="none">
                <a:solidFill>
                  <a:schemeClr val="accent3"/>
                </a:solidFill>
                <a:latin typeface="Montserrat"/>
                <a:ea typeface="Montserrat"/>
                <a:cs typeface="Montserrat"/>
                <a:sym typeface="Montserrat"/>
              </a:defRPr>
            </a:lvl7pPr>
            <a:lvl8pPr marR="0" lvl="7" algn="l" rtl="0">
              <a:lnSpc>
                <a:spcPct val="100000"/>
              </a:lnSpc>
              <a:spcBef>
                <a:spcPts val="0"/>
              </a:spcBef>
              <a:spcAft>
                <a:spcPts val="0"/>
              </a:spcAft>
              <a:buClr>
                <a:schemeClr val="accent3"/>
              </a:buClr>
              <a:buSzPts val="2800"/>
              <a:buFont typeface="Montserrat"/>
              <a:buNone/>
              <a:defRPr sz="2800" b="1" i="0" u="none" strike="noStrike" cap="none">
                <a:solidFill>
                  <a:schemeClr val="accent3"/>
                </a:solidFill>
                <a:latin typeface="Montserrat"/>
                <a:ea typeface="Montserrat"/>
                <a:cs typeface="Montserrat"/>
                <a:sym typeface="Montserrat"/>
              </a:defRPr>
            </a:lvl8pPr>
            <a:lvl9pPr marR="0" lvl="8" algn="l" rtl="0">
              <a:lnSpc>
                <a:spcPct val="100000"/>
              </a:lnSpc>
              <a:spcBef>
                <a:spcPts val="0"/>
              </a:spcBef>
              <a:spcAft>
                <a:spcPts val="0"/>
              </a:spcAft>
              <a:buClr>
                <a:schemeClr val="accent3"/>
              </a:buClr>
              <a:buSzPts val="2800"/>
              <a:buFont typeface="Montserrat"/>
              <a:buNone/>
              <a:defRPr sz="2800" b="1" i="0" u="none" strike="noStrike" cap="none">
                <a:solidFill>
                  <a:schemeClr val="accent3"/>
                </a:solidFill>
                <a:latin typeface="Montserrat"/>
                <a:ea typeface="Montserrat"/>
                <a:cs typeface="Montserrat"/>
                <a:sym typeface="Montserrat"/>
              </a:defRPr>
            </a:lvl9pPr>
          </a:lstStyle>
          <a:p>
            <a:r>
              <a:rPr lang="vi-VN" sz="2800"/>
              <a:t>Phát hiện ảnh giả </a:t>
            </a:r>
            <a:br>
              <a:rPr lang="en-US" sz="2800"/>
            </a:br>
            <a:r>
              <a:rPr lang="vi-VN" sz="2800"/>
              <a:t>dựa trên trên hình học vật l‎í</a:t>
            </a:r>
            <a:endParaRPr lang="en-US" sz="2800"/>
          </a:p>
        </p:txBody>
      </p:sp>
      <p:pic>
        <p:nvPicPr>
          <p:cNvPr id="3" name="Picture 2">
            <a:extLst>
              <a:ext uri="{FF2B5EF4-FFF2-40B4-BE49-F238E27FC236}">
                <a16:creationId xmlns:a16="http://schemas.microsoft.com/office/drawing/2014/main" id="{C7D8C9F0-ECC8-4AA1-9A9C-4266E1C48865}"/>
              </a:ext>
            </a:extLst>
          </p:cNvPr>
          <p:cNvPicPr>
            <a:picLocks noChangeAspect="1"/>
          </p:cNvPicPr>
          <p:nvPr/>
        </p:nvPicPr>
        <p:blipFill>
          <a:blip r:embed="rId2"/>
          <a:stretch>
            <a:fillRect/>
          </a:stretch>
        </p:blipFill>
        <p:spPr>
          <a:xfrm>
            <a:off x="2343139" y="2098161"/>
            <a:ext cx="4285714" cy="2828571"/>
          </a:xfrm>
          <a:prstGeom prst="rect">
            <a:avLst/>
          </a:prstGeom>
        </p:spPr>
      </p:pic>
      <p:sp>
        <p:nvSpPr>
          <p:cNvPr id="8" name="Google Shape;511;p7">
            <a:extLst>
              <a:ext uri="{FF2B5EF4-FFF2-40B4-BE49-F238E27FC236}">
                <a16:creationId xmlns:a16="http://schemas.microsoft.com/office/drawing/2014/main" id="{4C68F874-3C4D-4D0E-A246-19D16CD1FCAA}"/>
              </a:ext>
            </a:extLst>
          </p:cNvPr>
          <p:cNvSpPr txBox="1">
            <a:spLocks/>
          </p:cNvSpPr>
          <p:nvPr/>
        </p:nvSpPr>
        <p:spPr>
          <a:xfrm>
            <a:off x="424069" y="1518492"/>
            <a:ext cx="7622651" cy="57967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rgbClr val="FFFFFF"/>
              </a:buClr>
              <a:buSzPts val="1300"/>
              <a:buFont typeface="Fira Sans"/>
              <a:buChar char="●"/>
              <a:defRPr sz="1200" b="0" i="0" u="none" strike="noStrike" cap="none">
                <a:solidFill>
                  <a:srgbClr val="FFFFFF"/>
                </a:solidFill>
                <a:latin typeface="Fira Sans"/>
                <a:ea typeface="Fira Sans"/>
                <a:cs typeface="Fira Sans"/>
                <a:sym typeface="Fira Sans"/>
              </a:defRPr>
            </a:lvl1pPr>
            <a:lvl2pPr marL="914400" marR="0" lvl="1" indent="-311150" algn="l" rtl="0">
              <a:lnSpc>
                <a:spcPct val="100000"/>
              </a:lnSpc>
              <a:spcBef>
                <a:spcPts val="1600"/>
              </a:spcBef>
              <a:spcAft>
                <a:spcPts val="0"/>
              </a:spcAft>
              <a:buClr>
                <a:srgbClr val="FFFFFF"/>
              </a:buClr>
              <a:buSzPts val="1300"/>
              <a:buFont typeface="Fira Sans"/>
              <a:buChar char="○"/>
              <a:defRPr sz="1300" b="0" i="0" u="none" strike="noStrike" cap="none">
                <a:solidFill>
                  <a:srgbClr val="FFFFFF"/>
                </a:solidFill>
                <a:latin typeface="Fira Sans"/>
                <a:ea typeface="Fira Sans"/>
                <a:cs typeface="Fira Sans"/>
                <a:sym typeface="Fira Sans"/>
              </a:defRPr>
            </a:lvl2pPr>
            <a:lvl3pPr marL="1371600" marR="0" lvl="2" indent="-311150" algn="l" rtl="0">
              <a:lnSpc>
                <a:spcPct val="100000"/>
              </a:lnSpc>
              <a:spcBef>
                <a:spcPts val="1600"/>
              </a:spcBef>
              <a:spcAft>
                <a:spcPts val="0"/>
              </a:spcAft>
              <a:buClr>
                <a:srgbClr val="FFFFFF"/>
              </a:buClr>
              <a:buSzPts val="1300"/>
              <a:buFont typeface="Fira Sans"/>
              <a:buChar char="■"/>
              <a:defRPr sz="1300" b="0" i="0" u="none" strike="noStrike" cap="none">
                <a:solidFill>
                  <a:srgbClr val="FFFFFF"/>
                </a:solidFill>
                <a:latin typeface="Fira Sans"/>
                <a:ea typeface="Fira Sans"/>
                <a:cs typeface="Fira Sans"/>
                <a:sym typeface="Fira Sans"/>
              </a:defRPr>
            </a:lvl3pPr>
            <a:lvl4pPr marL="1828800" marR="0" lvl="3" indent="-311150" algn="l" rtl="0">
              <a:lnSpc>
                <a:spcPct val="100000"/>
              </a:lnSpc>
              <a:spcBef>
                <a:spcPts val="1600"/>
              </a:spcBef>
              <a:spcAft>
                <a:spcPts val="0"/>
              </a:spcAft>
              <a:buClr>
                <a:srgbClr val="FFFFFF"/>
              </a:buClr>
              <a:buSzPts val="1300"/>
              <a:buFont typeface="Fira Sans"/>
              <a:buChar char="●"/>
              <a:defRPr sz="1300" b="0" i="0" u="none" strike="noStrike" cap="none">
                <a:solidFill>
                  <a:srgbClr val="FFFFFF"/>
                </a:solidFill>
                <a:latin typeface="Fira Sans"/>
                <a:ea typeface="Fira Sans"/>
                <a:cs typeface="Fira Sans"/>
                <a:sym typeface="Fira Sans"/>
              </a:defRPr>
            </a:lvl4pPr>
            <a:lvl5pPr marL="2286000" marR="0" lvl="4" indent="-311150" algn="l" rtl="0">
              <a:lnSpc>
                <a:spcPct val="100000"/>
              </a:lnSpc>
              <a:spcBef>
                <a:spcPts val="1600"/>
              </a:spcBef>
              <a:spcAft>
                <a:spcPts val="0"/>
              </a:spcAft>
              <a:buClr>
                <a:srgbClr val="FFFFFF"/>
              </a:buClr>
              <a:buSzPts val="1300"/>
              <a:buFont typeface="Fira Sans"/>
              <a:buChar char="○"/>
              <a:defRPr sz="1300" b="0" i="0" u="none" strike="noStrike" cap="none">
                <a:solidFill>
                  <a:srgbClr val="FFFFFF"/>
                </a:solidFill>
                <a:latin typeface="Fira Sans"/>
                <a:ea typeface="Fira Sans"/>
                <a:cs typeface="Fira Sans"/>
                <a:sym typeface="Fira Sans"/>
              </a:defRPr>
            </a:lvl5pPr>
            <a:lvl6pPr marL="2743200" marR="0" lvl="5" indent="-311150" algn="l" rtl="0">
              <a:lnSpc>
                <a:spcPct val="100000"/>
              </a:lnSpc>
              <a:spcBef>
                <a:spcPts val="1600"/>
              </a:spcBef>
              <a:spcAft>
                <a:spcPts val="0"/>
              </a:spcAft>
              <a:buClr>
                <a:srgbClr val="FFFFFF"/>
              </a:buClr>
              <a:buSzPts val="1300"/>
              <a:buFont typeface="Fira Sans"/>
              <a:buChar char="■"/>
              <a:defRPr sz="1300" b="0" i="0" u="none" strike="noStrike" cap="none">
                <a:solidFill>
                  <a:srgbClr val="FFFFFF"/>
                </a:solidFill>
                <a:latin typeface="Fira Sans"/>
                <a:ea typeface="Fira Sans"/>
                <a:cs typeface="Fira Sans"/>
                <a:sym typeface="Fira Sans"/>
              </a:defRPr>
            </a:lvl6pPr>
            <a:lvl7pPr marL="3200400" marR="0" lvl="6" indent="-311150" algn="l" rtl="0">
              <a:lnSpc>
                <a:spcPct val="100000"/>
              </a:lnSpc>
              <a:spcBef>
                <a:spcPts val="1600"/>
              </a:spcBef>
              <a:spcAft>
                <a:spcPts val="0"/>
              </a:spcAft>
              <a:buClr>
                <a:srgbClr val="FFFFFF"/>
              </a:buClr>
              <a:buSzPts val="1300"/>
              <a:buFont typeface="Fira Sans"/>
              <a:buChar char="●"/>
              <a:defRPr sz="1300" b="0" i="0" u="none" strike="noStrike" cap="none">
                <a:solidFill>
                  <a:srgbClr val="FFFFFF"/>
                </a:solidFill>
                <a:latin typeface="Fira Sans"/>
                <a:ea typeface="Fira Sans"/>
                <a:cs typeface="Fira Sans"/>
                <a:sym typeface="Fira Sans"/>
              </a:defRPr>
            </a:lvl7pPr>
            <a:lvl8pPr marL="3657600" marR="0" lvl="7" indent="-311150" algn="l" rtl="0">
              <a:lnSpc>
                <a:spcPct val="100000"/>
              </a:lnSpc>
              <a:spcBef>
                <a:spcPts val="1600"/>
              </a:spcBef>
              <a:spcAft>
                <a:spcPts val="0"/>
              </a:spcAft>
              <a:buClr>
                <a:srgbClr val="FFFFFF"/>
              </a:buClr>
              <a:buSzPts val="1300"/>
              <a:buFont typeface="Fira Sans"/>
              <a:buChar char="○"/>
              <a:defRPr sz="1300" b="0" i="0" u="none" strike="noStrike" cap="none">
                <a:solidFill>
                  <a:srgbClr val="FFFFFF"/>
                </a:solidFill>
                <a:latin typeface="Fira Sans"/>
                <a:ea typeface="Fira Sans"/>
                <a:cs typeface="Fira Sans"/>
                <a:sym typeface="Fira Sans"/>
              </a:defRPr>
            </a:lvl8pPr>
            <a:lvl9pPr marL="4114800" marR="0" lvl="8" indent="-311150" algn="l" rtl="0">
              <a:lnSpc>
                <a:spcPct val="100000"/>
              </a:lnSpc>
              <a:spcBef>
                <a:spcPts val="1600"/>
              </a:spcBef>
              <a:spcAft>
                <a:spcPts val="1600"/>
              </a:spcAft>
              <a:buClr>
                <a:srgbClr val="FFFFFF"/>
              </a:buClr>
              <a:buSzPts val="1300"/>
              <a:buFont typeface="Fira Sans"/>
              <a:buChar char="■"/>
              <a:defRPr sz="1300" b="0" i="0" u="none" strike="noStrike" cap="none">
                <a:solidFill>
                  <a:srgbClr val="FFFFFF"/>
                </a:solidFill>
                <a:latin typeface="Fira Sans"/>
                <a:ea typeface="Fira Sans"/>
                <a:cs typeface="Fira Sans"/>
                <a:sym typeface="Fira Sans"/>
              </a:defRPr>
            </a:lvl9pPr>
          </a:lstStyle>
          <a:p>
            <a:pPr marL="0" indent="0">
              <a:buFont typeface="Fira Sans"/>
              <a:buNone/>
            </a:pPr>
            <a:r>
              <a:rPr lang="en-US" sz="1800" b="1"/>
              <a:t>Phát hiện nối dựa trên sự không nhất quán trong hình học / phối cảnh</a:t>
            </a:r>
            <a:r>
              <a:rPr lang="vi-VN" sz="1800" b="1"/>
              <a:t>:</a:t>
            </a:r>
            <a:endParaRPr lang="vi-VN" sz="1400" b="1">
              <a:solidFill>
                <a:schemeClr val="bg1"/>
              </a:solidFill>
              <a:uFill>
                <a:noFill/>
              </a:uFill>
            </a:endParaRPr>
          </a:p>
        </p:txBody>
      </p:sp>
    </p:spTree>
    <p:extLst>
      <p:ext uri="{BB962C8B-B14F-4D97-AF65-F5344CB8AC3E}">
        <p14:creationId xmlns:p14="http://schemas.microsoft.com/office/powerpoint/2010/main" val="2556324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xit" presetSubtype="0" fill="hold" nodeType="clickEffect">
                                  <p:stCondLst>
                                    <p:cond delay="0"/>
                                  </p:stCondLst>
                                  <p:childTnLst>
                                    <p:animEffect transition="out" filter="fade">
                                      <p:cBhvr>
                                        <p:cTn id="16" dur="1000"/>
                                        <p:tgtEl>
                                          <p:spTgt spid="3"/>
                                        </p:tgtEl>
                                      </p:cBhvr>
                                    </p:animEffect>
                                    <p:anim calcmode="lin" valueType="num">
                                      <p:cBhvr>
                                        <p:cTn id="17" dur="1000"/>
                                        <p:tgtEl>
                                          <p:spTgt spid="3"/>
                                        </p:tgtEl>
                                        <p:attrNameLst>
                                          <p:attrName>ppt_x</p:attrName>
                                        </p:attrNameLst>
                                      </p:cBhvr>
                                      <p:tavLst>
                                        <p:tav tm="0">
                                          <p:val>
                                            <p:strVal val="ppt_x"/>
                                          </p:val>
                                        </p:tav>
                                        <p:tav tm="100000">
                                          <p:val>
                                            <p:strVal val="ppt_x"/>
                                          </p:val>
                                        </p:tav>
                                      </p:tavLst>
                                    </p:anim>
                                    <p:anim calcmode="lin" valueType="num">
                                      <p:cBhvr>
                                        <p:cTn id="18" dur="1000"/>
                                        <p:tgtEl>
                                          <p:spTgt spid="3"/>
                                        </p:tgtEl>
                                        <p:attrNameLst>
                                          <p:attrName>ppt_y</p:attrName>
                                        </p:attrNameLst>
                                      </p:cBhvr>
                                      <p:tavLst>
                                        <p:tav tm="0">
                                          <p:val>
                                            <p:strVal val="ppt_y"/>
                                          </p:val>
                                        </p:tav>
                                        <p:tav tm="100000">
                                          <p:val>
                                            <p:strVal val="ppt_y+.1"/>
                                          </p:val>
                                        </p:tav>
                                      </p:tavLst>
                                    </p:anim>
                                    <p:set>
                                      <p:cBhvr>
                                        <p:cTn id="19" dur="1" fill="hold">
                                          <p:stCondLst>
                                            <p:cond delay="999"/>
                                          </p:stCondLst>
                                        </p:cTn>
                                        <p:tgtEl>
                                          <p:spTgt spid="3"/>
                                        </p:tgtEl>
                                        <p:attrNameLst>
                                          <p:attrName>style.visibility</p:attrName>
                                        </p:attrNameLst>
                                      </p:cBhvr>
                                      <p:to>
                                        <p:strVal val="hidden"/>
                                      </p:to>
                                    </p:set>
                                  </p:childTnLst>
                                </p:cTn>
                              </p:par>
                            </p:childTnLst>
                          </p:cTn>
                        </p:par>
                        <p:par>
                          <p:cTn id="20" fill="hold">
                            <p:stCondLst>
                              <p:cond delay="1000"/>
                            </p:stCondLst>
                            <p:childTnLst>
                              <p:par>
                                <p:cTn id="21" presetID="10" presetClass="entr" presetSubtype="0" fill="hold" grpId="0" nodeType="after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sp>
        <p:nvSpPr>
          <p:cNvPr id="513" name="Google Shape;513;p7"/>
          <p:cNvSpPr txBox="1">
            <a:spLocks noGrp="1"/>
          </p:cNvSpPr>
          <p:nvPr>
            <p:ph type="title"/>
          </p:nvPr>
        </p:nvSpPr>
        <p:spPr>
          <a:xfrm>
            <a:off x="0" y="25616"/>
            <a:ext cx="3101122" cy="473529"/>
          </a:xfrm>
          <a:prstGeom prst="rect">
            <a:avLst/>
          </a:prstGeom>
          <a:solidFill>
            <a:schemeClr val="accent2"/>
          </a:solid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000"/>
              <a:buNone/>
            </a:pPr>
            <a:r>
              <a:rPr lang="en" dirty="0"/>
              <a:t>Bảng so sánh</a:t>
            </a:r>
            <a:endParaRPr dirty="0"/>
          </a:p>
        </p:txBody>
      </p:sp>
      <p:sp>
        <p:nvSpPr>
          <p:cNvPr id="514" name="Google Shape;514;p7"/>
          <p:cNvSpPr/>
          <p:nvPr/>
        </p:nvSpPr>
        <p:spPr>
          <a:xfrm rot="-3599640">
            <a:off x="7364637" y="-1980619"/>
            <a:ext cx="1739084" cy="4794647"/>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5" name="Google Shape;515;p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26</a:t>
            </a:fld>
            <a:endParaRPr/>
          </a:p>
        </p:txBody>
      </p:sp>
      <p:pic>
        <p:nvPicPr>
          <p:cNvPr id="4" name="Hình ảnh 3">
            <a:extLst>
              <a:ext uri="{FF2B5EF4-FFF2-40B4-BE49-F238E27FC236}">
                <a16:creationId xmlns:a16="http://schemas.microsoft.com/office/drawing/2014/main" id="{4D7C601F-C851-4939-86DE-D51766916F77}"/>
              </a:ext>
            </a:extLst>
          </p:cNvPr>
          <p:cNvPicPr>
            <a:picLocks noChangeAspect="1"/>
          </p:cNvPicPr>
          <p:nvPr/>
        </p:nvPicPr>
        <p:blipFill>
          <a:blip r:embed="rId3"/>
          <a:stretch>
            <a:fillRect/>
          </a:stretch>
        </p:blipFill>
        <p:spPr>
          <a:xfrm>
            <a:off x="186579" y="727214"/>
            <a:ext cx="8770842" cy="4022637"/>
          </a:xfrm>
          <a:prstGeom prst="rect">
            <a:avLst/>
          </a:prstGeom>
        </p:spPr>
      </p:pic>
    </p:spTree>
    <p:extLst>
      <p:ext uri="{BB962C8B-B14F-4D97-AF65-F5344CB8AC3E}">
        <p14:creationId xmlns:p14="http://schemas.microsoft.com/office/powerpoint/2010/main" val="483213879"/>
      </p:ext>
    </p:extLst>
  </p:cSld>
  <p:clrMapOvr>
    <a:masterClrMapping/>
  </p:clrMapOvr>
  <mc:AlternateContent xmlns:mc="http://schemas.openxmlformats.org/markup-compatibility/2006" xmlns:p14="http://schemas.microsoft.com/office/powerpoint/2010/main">
    <mc:Choice Requires="p14">
      <p:transition spd="slow">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13"/>
                                        </p:tgtEl>
                                        <p:attrNameLst>
                                          <p:attrName>style.visibility</p:attrName>
                                        </p:attrNameLst>
                                      </p:cBhvr>
                                      <p:to>
                                        <p:strVal val="visible"/>
                                      </p:to>
                                    </p:set>
                                    <p:anim calcmode="lin" valueType="num">
                                      <p:cBhvr additive="base">
                                        <p:cTn id="7" dur="500" fill="hold"/>
                                        <p:tgtEl>
                                          <p:spTgt spid="513"/>
                                        </p:tgtEl>
                                        <p:attrNameLst>
                                          <p:attrName>ppt_x</p:attrName>
                                        </p:attrNameLst>
                                      </p:cBhvr>
                                      <p:tavLst>
                                        <p:tav tm="0">
                                          <p:val>
                                            <p:strVal val="#ppt_x"/>
                                          </p:val>
                                        </p:tav>
                                        <p:tav tm="100000">
                                          <p:val>
                                            <p:strVal val="#ppt_x"/>
                                          </p:val>
                                        </p:tav>
                                      </p:tavLst>
                                    </p:anim>
                                    <p:anim calcmode="lin" valueType="num">
                                      <p:cBhvr additive="base">
                                        <p:cTn id="8" dur="500" fill="hold"/>
                                        <p:tgtEl>
                                          <p:spTgt spid="51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anim calcmode="lin" valueType="num">
                                      <p:cBhvr>
                                        <p:cTn id="14" dur="1000" fill="hold"/>
                                        <p:tgtEl>
                                          <p:spTgt spid="4"/>
                                        </p:tgtEl>
                                        <p:attrNameLst>
                                          <p:attrName>ppt_x</p:attrName>
                                        </p:attrNameLst>
                                      </p:cBhvr>
                                      <p:tavLst>
                                        <p:tav tm="0">
                                          <p:val>
                                            <p:strVal val="#ppt_x"/>
                                          </p:val>
                                        </p:tav>
                                        <p:tav tm="100000">
                                          <p:val>
                                            <p:strVal val="#ppt_x"/>
                                          </p:val>
                                        </p:tav>
                                      </p:tavLst>
                                    </p:anim>
                                    <p:anim calcmode="lin" valueType="num">
                                      <p:cBhvr>
                                        <p:cTn id="15"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3"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Văn bản 1">
            <a:extLst>
              <a:ext uri="{FF2B5EF4-FFF2-40B4-BE49-F238E27FC236}">
                <a16:creationId xmlns:a16="http://schemas.microsoft.com/office/drawing/2014/main" id="{A352DFD3-33D4-43F3-A137-F7F431E02565}"/>
              </a:ext>
            </a:extLst>
          </p:cNvPr>
          <p:cNvSpPr>
            <a:spLocks noGrp="1"/>
          </p:cNvSpPr>
          <p:nvPr>
            <p:ph type="body" idx="1"/>
          </p:nvPr>
        </p:nvSpPr>
        <p:spPr/>
        <p:txBody>
          <a:bodyPr/>
          <a:lstStyle/>
          <a:p>
            <a:endParaRPr lang="en-US"/>
          </a:p>
        </p:txBody>
      </p:sp>
      <p:sp>
        <p:nvSpPr>
          <p:cNvPr id="3" name="Chỗ dành sẵn cho Văn bản 2">
            <a:extLst>
              <a:ext uri="{FF2B5EF4-FFF2-40B4-BE49-F238E27FC236}">
                <a16:creationId xmlns:a16="http://schemas.microsoft.com/office/drawing/2014/main" id="{53D23693-270B-4DC9-B29A-6D587864035E}"/>
              </a:ext>
            </a:extLst>
          </p:cNvPr>
          <p:cNvSpPr>
            <a:spLocks noGrp="1"/>
          </p:cNvSpPr>
          <p:nvPr>
            <p:ph type="body" idx="2"/>
          </p:nvPr>
        </p:nvSpPr>
        <p:spPr/>
        <p:txBody>
          <a:bodyPr/>
          <a:lstStyle/>
          <a:p>
            <a:endParaRPr lang="en-US"/>
          </a:p>
        </p:txBody>
      </p:sp>
      <p:sp>
        <p:nvSpPr>
          <p:cNvPr id="4" name="Tiêu đề 3">
            <a:extLst>
              <a:ext uri="{FF2B5EF4-FFF2-40B4-BE49-F238E27FC236}">
                <a16:creationId xmlns:a16="http://schemas.microsoft.com/office/drawing/2014/main" id="{BC70CE36-B396-4A88-870F-FF7A51B2C424}"/>
              </a:ext>
            </a:extLst>
          </p:cNvPr>
          <p:cNvSpPr>
            <a:spLocks noGrp="1"/>
          </p:cNvSpPr>
          <p:nvPr>
            <p:ph type="title"/>
          </p:nvPr>
        </p:nvSpPr>
        <p:spPr/>
        <p:txBody>
          <a:bodyPr/>
          <a:lstStyle/>
          <a:p>
            <a:endParaRPr lang="en-US" dirty="0"/>
          </a:p>
        </p:txBody>
      </p:sp>
      <p:sp>
        <p:nvSpPr>
          <p:cNvPr id="5" name="Chỗ dành sẵn cho Số hiệu Bản chiếu 4">
            <a:extLst>
              <a:ext uri="{FF2B5EF4-FFF2-40B4-BE49-F238E27FC236}">
                <a16:creationId xmlns:a16="http://schemas.microsoft.com/office/drawing/2014/main" id="{8F87A411-C117-43D1-A3C3-20D0318E6F4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27</a:t>
            </a:fld>
            <a:endParaRPr lang="en"/>
          </a:p>
        </p:txBody>
      </p:sp>
      <p:pic>
        <p:nvPicPr>
          <p:cNvPr id="11" name="Hình ảnh 10">
            <a:extLst>
              <a:ext uri="{FF2B5EF4-FFF2-40B4-BE49-F238E27FC236}">
                <a16:creationId xmlns:a16="http://schemas.microsoft.com/office/drawing/2014/main" id="{CB097196-DF0D-444F-867A-ABCBF5824530}"/>
              </a:ext>
            </a:extLst>
          </p:cNvPr>
          <p:cNvPicPr>
            <a:picLocks noChangeAspect="1"/>
          </p:cNvPicPr>
          <p:nvPr/>
        </p:nvPicPr>
        <p:blipFill>
          <a:blip r:embed="rId2"/>
          <a:stretch>
            <a:fillRect/>
          </a:stretch>
        </p:blipFill>
        <p:spPr>
          <a:xfrm>
            <a:off x="241752" y="633233"/>
            <a:ext cx="8660496" cy="4001300"/>
          </a:xfrm>
          <a:prstGeom prst="rect">
            <a:avLst/>
          </a:prstGeom>
        </p:spPr>
      </p:pic>
    </p:spTree>
    <p:extLst>
      <p:ext uri="{BB962C8B-B14F-4D97-AF65-F5344CB8AC3E}">
        <p14:creationId xmlns:p14="http://schemas.microsoft.com/office/powerpoint/2010/main" val="3095919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Văn bản 1">
            <a:extLst>
              <a:ext uri="{FF2B5EF4-FFF2-40B4-BE49-F238E27FC236}">
                <a16:creationId xmlns:a16="http://schemas.microsoft.com/office/drawing/2014/main" id="{01C2EEA2-5286-43C6-98C9-AFC14C2B61C8}"/>
              </a:ext>
            </a:extLst>
          </p:cNvPr>
          <p:cNvSpPr>
            <a:spLocks noGrp="1"/>
          </p:cNvSpPr>
          <p:nvPr>
            <p:ph type="body" idx="1"/>
          </p:nvPr>
        </p:nvSpPr>
        <p:spPr/>
        <p:txBody>
          <a:bodyPr/>
          <a:lstStyle/>
          <a:p>
            <a:endParaRPr lang="en-US"/>
          </a:p>
        </p:txBody>
      </p:sp>
      <p:sp>
        <p:nvSpPr>
          <p:cNvPr id="3" name="Chỗ dành sẵn cho Văn bản 2">
            <a:extLst>
              <a:ext uri="{FF2B5EF4-FFF2-40B4-BE49-F238E27FC236}">
                <a16:creationId xmlns:a16="http://schemas.microsoft.com/office/drawing/2014/main" id="{2EF7101F-8295-4DC1-9B7E-AD9DFC3553E9}"/>
              </a:ext>
            </a:extLst>
          </p:cNvPr>
          <p:cNvSpPr>
            <a:spLocks noGrp="1"/>
          </p:cNvSpPr>
          <p:nvPr>
            <p:ph type="body" idx="2"/>
          </p:nvPr>
        </p:nvSpPr>
        <p:spPr/>
        <p:txBody>
          <a:bodyPr/>
          <a:lstStyle/>
          <a:p>
            <a:endParaRPr lang="en-US"/>
          </a:p>
        </p:txBody>
      </p:sp>
      <p:sp>
        <p:nvSpPr>
          <p:cNvPr id="4" name="Tiêu đề 3">
            <a:extLst>
              <a:ext uri="{FF2B5EF4-FFF2-40B4-BE49-F238E27FC236}">
                <a16:creationId xmlns:a16="http://schemas.microsoft.com/office/drawing/2014/main" id="{F43FE162-93A3-43E5-AC96-9EE895AD4E87}"/>
              </a:ext>
            </a:extLst>
          </p:cNvPr>
          <p:cNvSpPr>
            <a:spLocks noGrp="1"/>
          </p:cNvSpPr>
          <p:nvPr>
            <p:ph type="title"/>
          </p:nvPr>
        </p:nvSpPr>
        <p:spPr/>
        <p:txBody>
          <a:bodyPr/>
          <a:lstStyle/>
          <a:p>
            <a:endParaRPr lang="en-US"/>
          </a:p>
        </p:txBody>
      </p:sp>
      <p:sp>
        <p:nvSpPr>
          <p:cNvPr id="5" name="Chỗ dành sẵn cho Số hiệu Bản chiếu 4">
            <a:extLst>
              <a:ext uri="{FF2B5EF4-FFF2-40B4-BE49-F238E27FC236}">
                <a16:creationId xmlns:a16="http://schemas.microsoft.com/office/drawing/2014/main" id="{EC3D3D7C-22A7-4D68-8D55-7EEB869F853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28</a:t>
            </a:fld>
            <a:endParaRPr lang="en"/>
          </a:p>
        </p:txBody>
      </p:sp>
      <p:pic>
        <p:nvPicPr>
          <p:cNvPr id="11" name="Hình ảnh 10">
            <a:extLst>
              <a:ext uri="{FF2B5EF4-FFF2-40B4-BE49-F238E27FC236}">
                <a16:creationId xmlns:a16="http://schemas.microsoft.com/office/drawing/2014/main" id="{FC3D909F-A68E-40F3-B857-421245E2F4D1}"/>
              </a:ext>
            </a:extLst>
          </p:cNvPr>
          <p:cNvPicPr>
            <a:picLocks noChangeAspect="1"/>
          </p:cNvPicPr>
          <p:nvPr/>
        </p:nvPicPr>
        <p:blipFill>
          <a:blip r:embed="rId2"/>
          <a:stretch>
            <a:fillRect/>
          </a:stretch>
        </p:blipFill>
        <p:spPr>
          <a:xfrm>
            <a:off x="336622" y="258740"/>
            <a:ext cx="8470756" cy="4626019"/>
          </a:xfrm>
          <a:prstGeom prst="rect">
            <a:avLst/>
          </a:prstGeom>
        </p:spPr>
      </p:pic>
    </p:spTree>
    <p:extLst>
      <p:ext uri="{BB962C8B-B14F-4D97-AF65-F5344CB8AC3E}">
        <p14:creationId xmlns:p14="http://schemas.microsoft.com/office/powerpoint/2010/main" val="9452661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arn(inVertical)">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Văn bản 1">
            <a:extLst>
              <a:ext uri="{FF2B5EF4-FFF2-40B4-BE49-F238E27FC236}">
                <a16:creationId xmlns:a16="http://schemas.microsoft.com/office/drawing/2014/main" id="{79B286B1-7EC4-496B-9CD3-9E36702AE101}"/>
              </a:ext>
            </a:extLst>
          </p:cNvPr>
          <p:cNvSpPr>
            <a:spLocks noGrp="1"/>
          </p:cNvSpPr>
          <p:nvPr>
            <p:ph type="body" idx="1"/>
          </p:nvPr>
        </p:nvSpPr>
        <p:spPr/>
        <p:txBody>
          <a:bodyPr/>
          <a:lstStyle/>
          <a:p>
            <a:endParaRPr lang="en-US"/>
          </a:p>
        </p:txBody>
      </p:sp>
      <p:sp>
        <p:nvSpPr>
          <p:cNvPr id="3" name="Chỗ dành sẵn cho Văn bản 2">
            <a:extLst>
              <a:ext uri="{FF2B5EF4-FFF2-40B4-BE49-F238E27FC236}">
                <a16:creationId xmlns:a16="http://schemas.microsoft.com/office/drawing/2014/main" id="{E30A82BB-8643-4C5C-8A48-1B634A3D6ED1}"/>
              </a:ext>
            </a:extLst>
          </p:cNvPr>
          <p:cNvSpPr>
            <a:spLocks noGrp="1"/>
          </p:cNvSpPr>
          <p:nvPr>
            <p:ph type="body" idx="2"/>
          </p:nvPr>
        </p:nvSpPr>
        <p:spPr/>
        <p:txBody>
          <a:bodyPr/>
          <a:lstStyle/>
          <a:p>
            <a:endParaRPr lang="en-US"/>
          </a:p>
        </p:txBody>
      </p:sp>
      <p:sp>
        <p:nvSpPr>
          <p:cNvPr id="4" name="Tiêu đề 3">
            <a:extLst>
              <a:ext uri="{FF2B5EF4-FFF2-40B4-BE49-F238E27FC236}">
                <a16:creationId xmlns:a16="http://schemas.microsoft.com/office/drawing/2014/main" id="{A3D2DD1F-A65E-48BF-B9C7-FDF491FD4D4E}"/>
              </a:ext>
            </a:extLst>
          </p:cNvPr>
          <p:cNvSpPr>
            <a:spLocks noGrp="1"/>
          </p:cNvSpPr>
          <p:nvPr>
            <p:ph type="title"/>
          </p:nvPr>
        </p:nvSpPr>
        <p:spPr/>
        <p:txBody>
          <a:bodyPr/>
          <a:lstStyle/>
          <a:p>
            <a:endParaRPr lang="en-US"/>
          </a:p>
        </p:txBody>
      </p:sp>
      <p:sp>
        <p:nvSpPr>
          <p:cNvPr id="5" name="Chỗ dành sẵn cho Số hiệu Bản chiếu 4">
            <a:extLst>
              <a:ext uri="{FF2B5EF4-FFF2-40B4-BE49-F238E27FC236}">
                <a16:creationId xmlns:a16="http://schemas.microsoft.com/office/drawing/2014/main" id="{78701BB9-778E-4A16-8FEC-F264614A935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29</a:t>
            </a:fld>
            <a:endParaRPr lang="en"/>
          </a:p>
        </p:txBody>
      </p:sp>
      <p:pic>
        <p:nvPicPr>
          <p:cNvPr id="7" name="Hình ảnh 6">
            <a:extLst>
              <a:ext uri="{FF2B5EF4-FFF2-40B4-BE49-F238E27FC236}">
                <a16:creationId xmlns:a16="http://schemas.microsoft.com/office/drawing/2014/main" id="{D28512E1-285B-4953-81DE-1376866ADDB6}"/>
              </a:ext>
            </a:extLst>
          </p:cNvPr>
          <p:cNvPicPr>
            <a:picLocks noChangeAspect="1"/>
          </p:cNvPicPr>
          <p:nvPr/>
        </p:nvPicPr>
        <p:blipFill>
          <a:blip r:embed="rId2"/>
          <a:stretch>
            <a:fillRect/>
          </a:stretch>
        </p:blipFill>
        <p:spPr>
          <a:xfrm>
            <a:off x="302830" y="100398"/>
            <a:ext cx="8538340" cy="4942704"/>
          </a:xfrm>
          <a:prstGeom prst="rect">
            <a:avLst/>
          </a:prstGeom>
        </p:spPr>
      </p:pic>
    </p:spTree>
    <p:extLst>
      <p:ext uri="{BB962C8B-B14F-4D97-AF65-F5344CB8AC3E}">
        <p14:creationId xmlns:p14="http://schemas.microsoft.com/office/powerpoint/2010/main" val="3176012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7" name="Google Shape;477;p3"/>
          <p:cNvSpPr txBox="1">
            <a:spLocks noGrp="1"/>
          </p:cNvSpPr>
          <p:nvPr>
            <p:ph type="title" idx="2"/>
          </p:nvPr>
        </p:nvSpPr>
        <p:spPr>
          <a:xfrm rot="212">
            <a:off x="2142900" y="3068075"/>
            <a:ext cx="4858200" cy="624900"/>
          </a:xfrm>
          <a:prstGeom prst="rect">
            <a:avLst/>
          </a:prstGeom>
          <a:solidFill>
            <a:schemeClr val="accent2"/>
          </a:solidFill>
          <a:ln w="28575" cap="flat" cmpd="sng">
            <a:solidFill>
              <a:schemeClr val="accent4"/>
            </a:solidFill>
            <a:prstDash val="solid"/>
            <a:round/>
            <a:headEnd type="none" w="sm" len="sm"/>
            <a:tailEnd type="none" w="sm" len="sm"/>
          </a:ln>
        </p:spPr>
        <p:txBody>
          <a:bodyPr spcFirstLastPara="1" wrap="square" lIns="91425" tIns="91425" rIns="91425" bIns="91425" anchor="t" anchorCtr="0">
            <a:noAutofit/>
          </a:bodyPr>
          <a:lstStyle/>
          <a:p>
            <a:pPr marL="0" lvl="0" indent="0" algn="ctr" rtl="0">
              <a:lnSpc>
                <a:spcPct val="90000"/>
              </a:lnSpc>
              <a:spcBef>
                <a:spcPts val="0"/>
              </a:spcBef>
              <a:spcAft>
                <a:spcPts val="0"/>
              </a:spcAft>
              <a:buSzPts val="4800"/>
              <a:buNone/>
            </a:pPr>
            <a:r>
              <a:rPr lang="en" dirty="0"/>
              <a:t>GIỚI THIỆU ĐỀ TÀI</a:t>
            </a:r>
            <a:endParaRPr dirty="0"/>
          </a:p>
        </p:txBody>
      </p:sp>
      <p:sp>
        <p:nvSpPr>
          <p:cNvPr id="478" name="Google Shape;478;p3"/>
          <p:cNvSpPr txBox="1">
            <a:spLocks noGrp="1"/>
          </p:cNvSpPr>
          <p:nvPr>
            <p:ph type="title"/>
          </p:nvPr>
        </p:nvSpPr>
        <p:spPr>
          <a:xfrm>
            <a:off x="3743835" y="1206114"/>
            <a:ext cx="1658400" cy="1650000"/>
          </a:xfrm>
          <a:prstGeom prst="rect">
            <a:avLst/>
          </a:pr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7200"/>
              <a:buNone/>
            </a:pPr>
            <a:r>
              <a:rPr lang="en"/>
              <a:t>01</a:t>
            </a:r>
            <a:endParaRPr/>
          </a:p>
        </p:txBody>
      </p:sp>
      <p:sp>
        <p:nvSpPr>
          <p:cNvPr id="479" name="Google Shape;479;p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a:t>
            </a:fld>
            <a:endParaRPr/>
          </a:p>
        </p:txBody>
      </p:sp>
    </p:spTree>
  </p:cSld>
  <p:clrMapOvr>
    <a:masterClrMapping/>
  </p:clrMapOvr>
  <mc:AlternateContent xmlns:mc="http://schemas.openxmlformats.org/markup-compatibility/2006" xmlns:p14="http://schemas.microsoft.com/office/powerpoint/2010/main">
    <mc:Choice Requires="p14">
      <p:transition spd="slow">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19"/>
        <p:cNvGrpSpPr/>
        <p:nvPr/>
      </p:nvGrpSpPr>
      <p:grpSpPr>
        <a:xfrm>
          <a:off x="0" y="0"/>
          <a:ext cx="0" cy="0"/>
          <a:chOff x="0" y="0"/>
          <a:chExt cx="0" cy="0"/>
        </a:xfrm>
      </p:grpSpPr>
      <p:sp>
        <p:nvSpPr>
          <p:cNvPr id="520" name="Google Shape;520;p8"/>
          <p:cNvSpPr txBox="1">
            <a:spLocks noGrp="1"/>
          </p:cNvSpPr>
          <p:nvPr>
            <p:ph type="title" idx="2"/>
          </p:nvPr>
        </p:nvSpPr>
        <p:spPr>
          <a:xfrm rot="212">
            <a:off x="2142914" y="3083001"/>
            <a:ext cx="4858200" cy="630600"/>
          </a:xfrm>
          <a:prstGeom prst="rect">
            <a:avLst/>
          </a:prstGeom>
          <a:solidFill>
            <a:schemeClr val="accent2"/>
          </a:solidFill>
          <a:ln w="28575" cap="flat" cmpd="sng">
            <a:solidFill>
              <a:schemeClr val="accent4"/>
            </a:solidFill>
            <a:prstDash val="solid"/>
            <a:round/>
            <a:headEnd type="none" w="sm" len="sm"/>
            <a:tailEnd type="none" w="sm" len="sm"/>
          </a:ln>
        </p:spPr>
        <p:txBody>
          <a:bodyPr spcFirstLastPara="1" wrap="square" lIns="91425" tIns="91425" rIns="91425" bIns="91425" anchor="t" anchorCtr="0">
            <a:noAutofit/>
          </a:bodyPr>
          <a:lstStyle/>
          <a:p>
            <a:pPr marL="0" lvl="0" indent="0" algn="ctr" rtl="0">
              <a:lnSpc>
                <a:spcPct val="90000"/>
              </a:lnSpc>
              <a:spcBef>
                <a:spcPts val="0"/>
              </a:spcBef>
              <a:spcAft>
                <a:spcPts val="0"/>
              </a:spcAft>
              <a:buSzPts val="4800"/>
              <a:buNone/>
            </a:pPr>
            <a:r>
              <a:rPr lang="en" dirty="0"/>
              <a:t>Tổng kết</a:t>
            </a:r>
            <a:endParaRPr dirty="0"/>
          </a:p>
        </p:txBody>
      </p:sp>
      <p:sp>
        <p:nvSpPr>
          <p:cNvPr id="521" name="Google Shape;521;p8"/>
          <p:cNvSpPr txBox="1">
            <a:spLocks noGrp="1"/>
          </p:cNvSpPr>
          <p:nvPr>
            <p:ph type="title"/>
          </p:nvPr>
        </p:nvSpPr>
        <p:spPr>
          <a:xfrm>
            <a:off x="3743835" y="1206114"/>
            <a:ext cx="1658400" cy="1650000"/>
          </a:xfrm>
          <a:prstGeom prst="rect">
            <a:avLst/>
          </a:prstGeom>
          <a:no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7200"/>
              <a:buNone/>
            </a:pPr>
            <a:r>
              <a:rPr lang="en" dirty="0"/>
              <a:t>04</a:t>
            </a:r>
            <a:endParaRPr dirty="0"/>
          </a:p>
        </p:txBody>
      </p:sp>
      <p:sp>
        <p:nvSpPr>
          <p:cNvPr id="522" name="Google Shape;522;p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27</a:t>
            </a:r>
            <a:endParaRPr dirty="0"/>
          </a:p>
        </p:txBody>
      </p:sp>
    </p:spTree>
    <p:extLst>
      <p:ext uri="{BB962C8B-B14F-4D97-AF65-F5344CB8AC3E}">
        <p14:creationId xmlns:p14="http://schemas.microsoft.com/office/powerpoint/2010/main" val="61998372"/>
      </p:ext>
    </p:extLst>
  </p:cSld>
  <p:clrMapOvr>
    <a:masterClrMapping/>
  </p:clrMapOvr>
  <mc:AlternateContent xmlns:mc="http://schemas.openxmlformats.org/markup-compatibility/2006" xmlns:p14="http://schemas.microsoft.com/office/powerpoint/2010/main">
    <mc:Choice Requires="p14">
      <p:transition spd="slow">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454"/>
        <p:cNvGrpSpPr/>
        <p:nvPr/>
      </p:nvGrpSpPr>
      <p:grpSpPr>
        <a:xfrm>
          <a:off x="0" y="0"/>
          <a:ext cx="0" cy="0"/>
          <a:chOff x="0" y="0"/>
          <a:chExt cx="0" cy="0"/>
        </a:xfrm>
      </p:grpSpPr>
      <p:sp>
        <p:nvSpPr>
          <p:cNvPr id="2455" name="Google Shape;2455;g95ee8c637a_12_61"/>
          <p:cNvSpPr txBox="1">
            <a:spLocks noGrp="1"/>
          </p:cNvSpPr>
          <p:nvPr>
            <p:ph type="title" idx="4294967295"/>
          </p:nvPr>
        </p:nvSpPr>
        <p:spPr>
          <a:xfrm>
            <a:off x="1558350" y="2248550"/>
            <a:ext cx="6027300" cy="572700"/>
          </a:xfrm>
          <a:prstGeom prst="rect">
            <a:avLst/>
          </a:prstGeom>
          <a:solidFill>
            <a:schemeClr val="accent2"/>
          </a:solid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000"/>
              <a:buNone/>
            </a:pPr>
            <a:r>
              <a:rPr lang="en"/>
              <a:t>THANK YOU FOR WATCHING</a:t>
            </a:r>
            <a:endParaRPr/>
          </a:p>
        </p:txBody>
      </p:sp>
      <p:sp>
        <p:nvSpPr>
          <p:cNvPr id="2456" name="Google Shape;2456;g95ee8c637a_12_6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31</a:t>
            </a:fld>
            <a:endParaRPr/>
          </a:p>
        </p:txBody>
      </p:sp>
    </p:spTree>
  </p:cSld>
  <p:clrMapOvr>
    <a:masterClrMapping/>
  </p:clrMapOvr>
  <mc:AlternateContent xmlns:mc="http://schemas.openxmlformats.org/markup-compatibility/2006" xmlns:p14="http://schemas.microsoft.com/office/powerpoint/2010/main">
    <mc:Choice Requires="p14">
      <p:transition spd="slow">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14"/>
        <p:cNvGrpSpPr/>
        <p:nvPr/>
      </p:nvGrpSpPr>
      <p:grpSpPr>
        <a:xfrm>
          <a:off x="0" y="0"/>
          <a:ext cx="0" cy="0"/>
          <a:chOff x="0" y="0"/>
          <a:chExt cx="0" cy="0"/>
        </a:xfrm>
      </p:grpSpPr>
      <p:sp>
        <p:nvSpPr>
          <p:cNvPr id="715" name="Google Shape;715;g95ee8c637a_12_0"/>
          <p:cNvSpPr txBox="1">
            <a:spLocks noGrp="1"/>
          </p:cNvSpPr>
          <p:nvPr>
            <p:ph type="title"/>
          </p:nvPr>
        </p:nvSpPr>
        <p:spPr>
          <a:xfrm>
            <a:off x="1738325" y="555275"/>
            <a:ext cx="5667300" cy="572700"/>
          </a:xfrm>
          <a:prstGeom prst="rect">
            <a:avLst/>
          </a:prstGeom>
          <a:solidFill>
            <a:schemeClr val="accent2"/>
          </a:solid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000"/>
              <a:buNone/>
            </a:pPr>
            <a:r>
              <a:rPr lang="en" dirty="0"/>
              <a:t>ĐẶT VẤN ĐỀ</a:t>
            </a:r>
            <a:endParaRPr dirty="0"/>
          </a:p>
        </p:txBody>
      </p:sp>
      <p:sp>
        <p:nvSpPr>
          <p:cNvPr id="760" name="Google Shape;760;g95ee8c637a_12_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a:t>
            </a:fld>
            <a:endParaRPr/>
          </a:p>
        </p:txBody>
      </p:sp>
      <p:pic>
        <p:nvPicPr>
          <p:cNvPr id="5" name="Picture 4">
            <a:extLst>
              <a:ext uri="{FF2B5EF4-FFF2-40B4-BE49-F238E27FC236}">
                <a16:creationId xmlns:a16="http://schemas.microsoft.com/office/drawing/2014/main" id="{E84E5E33-5E0B-421C-B398-B0CB9C82450F}"/>
              </a:ext>
            </a:extLst>
          </p:cNvPr>
          <p:cNvPicPr>
            <a:picLocks noChangeAspect="1"/>
          </p:cNvPicPr>
          <p:nvPr/>
        </p:nvPicPr>
        <p:blipFill>
          <a:blip r:embed="rId3"/>
          <a:stretch>
            <a:fillRect/>
          </a:stretch>
        </p:blipFill>
        <p:spPr>
          <a:xfrm>
            <a:off x="884726" y="1317024"/>
            <a:ext cx="2775807" cy="3454704"/>
          </a:xfrm>
          <a:prstGeom prst="rect">
            <a:avLst/>
          </a:prstGeom>
        </p:spPr>
      </p:pic>
      <p:pic>
        <p:nvPicPr>
          <p:cNvPr id="7" name="Picture 6">
            <a:extLst>
              <a:ext uri="{FF2B5EF4-FFF2-40B4-BE49-F238E27FC236}">
                <a16:creationId xmlns:a16="http://schemas.microsoft.com/office/drawing/2014/main" id="{9155611E-CEF0-4ED9-8C47-828EF201BDD2}"/>
              </a:ext>
            </a:extLst>
          </p:cNvPr>
          <p:cNvPicPr>
            <a:picLocks noChangeAspect="1"/>
          </p:cNvPicPr>
          <p:nvPr/>
        </p:nvPicPr>
        <p:blipFill>
          <a:blip r:embed="rId4"/>
          <a:stretch>
            <a:fillRect/>
          </a:stretch>
        </p:blipFill>
        <p:spPr>
          <a:xfrm>
            <a:off x="5483469" y="1317024"/>
            <a:ext cx="2795619" cy="3454704"/>
          </a:xfrm>
          <a:prstGeom prst="rect">
            <a:avLst/>
          </a:prstGeom>
        </p:spPr>
      </p:pic>
      <p:sp>
        <p:nvSpPr>
          <p:cNvPr id="56" name="Google Shape;715;g95ee8c637a_12_0">
            <a:extLst>
              <a:ext uri="{FF2B5EF4-FFF2-40B4-BE49-F238E27FC236}">
                <a16:creationId xmlns:a16="http://schemas.microsoft.com/office/drawing/2014/main" id="{CD01A847-4700-48E5-9274-073B9CDDB629}"/>
              </a:ext>
            </a:extLst>
          </p:cNvPr>
          <p:cNvSpPr txBox="1">
            <a:spLocks/>
          </p:cNvSpPr>
          <p:nvPr/>
        </p:nvSpPr>
        <p:spPr>
          <a:xfrm>
            <a:off x="5483469" y="1317025"/>
            <a:ext cx="2795619" cy="3516232"/>
          </a:xfrm>
          <a:prstGeom prst="rect">
            <a:avLst/>
          </a:prstGeom>
          <a:solidFill>
            <a:schemeClr val="accent2"/>
          </a:solid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4"/>
              </a:buClr>
              <a:buSzPts val="3000"/>
              <a:buFont typeface="Montserrat"/>
              <a:buNone/>
              <a:defRPr sz="3000" b="1" i="0" u="none" strike="noStrike" cap="none">
                <a:solidFill>
                  <a:schemeClr val="accent4"/>
                </a:solidFill>
                <a:latin typeface="Montserrat"/>
                <a:ea typeface="Montserrat"/>
                <a:cs typeface="Montserrat"/>
                <a:sym typeface="Montserrat"/>
              </a:defRPr>
            </a:lvl1pPr>
            <a:lvl2pPr marR="0" lvl="1" algn="l" rtl="0">
              <a:lnSpc>
                <a:spcPct val="100000"/>
              </a:lnSpc>
              <a:spcBef>
                <a:spcPts val="0"/>
              </a:spcBef>
              <a:spcAft>
                <a:spcPts val="0"/>
              </a:spcAft>
              <a:buClr>
                <a:schemeClr val="accent3"/>
              </a:buClr>
              <a:buSzPts val="2800"/>
              <a:buFont typeface="Montserrat"/>
              <a:buNone/>
              <a:defRPr sz="2800" b="1" i="0" u="none" strike="noStrike" cap="none">
                <a:solidFill>
                  <a:schemeClr val="accent3"/>
                </a:solidFill>
                <a:latin typeface="Montserrat"/>
                <a:ea typeface="Montserrat"/>
                <a:cs typeface="Montserrat"/>
                <a:sym typeface="Montserrat"/>
              </a:defRPr>
            </a:lvl2pPr>
            <a:lvl3pPr marR="0" lvl="2" algn="l" rtl="0">
              <a:lnSpc>
                <a:spcPct val="100000"/>
              </a:lnSpc>
              <a:spcBef>
                <a:spcPts val="0"/>
              </a:spcBef>
              <a:spcAft>
                <a:spcPts val="0"/>
              </a:spcAft>
              <a:buClr>
                <a:schemeClr val="accent3"/>
              </a:buClr>
              <a:buSzPts val="2800"/>
              <a:buFont typeface="Montserrat"/>
              <a:buNone/>
              <a:defRPr sz="2800" b="1" i="0" u="none" strike="noStrike" cap="none">
                <a:solidFill>
                  <a:schemeClr val="accent3"/>
                </a:solidFill>
                <a:latin typeface="Montserrat"/>
                <a:ea typeface="Montserrat"/>
                <a:cs typeface="Montserrat"/>
                <a:sym typeface="Montserrat"/>
              </a:defRPr>
            </a:lvl3pPr>
            <a:lvl4pPr marR="0" lvl="3" algn="l" rtl="0">
              <a:lnSpc>
                <a:spcPct val="100000"/>
              </a:lnSpc>
              <a:spcBef>
                <a:spcPts val="0"/>
              </a:spcBef>
              <a:spcAft>
                <a:spcPts val="0"/>
              </a:spcAft>
              <a:buClr>
                <a:schemeClr val="accent3"/>
              </a:buClr>
              <a:buSzPts val="2800"/>
              <a:buFont typeface="Montserrat"/>
              <a:buNone/>
              <a:defRPr sz="2800" b="1" i="0" u="none" strike="noStrike" cap="none">
                <a:solidFill>
                  <a:schemeClr val="accent3"/>
                </a:solidFill>
                <a:latin typeface="Montserrat"/>
                <a:ea typeface="Montserrat"/>
                <a:cs typeface="Montserrat"/>
                <a:sym typeface="Montserrat"/>
              </a:defRPr>
            </a:lvl4pPr>
            <a:lvl5pPr marR="0" lvl="4" algn="l" rtl="0">
              <a:lnSpc>
                <a:spcPct val="100000"/>
              </a:lnSpc>
              <a:spcBef>
                <a:spcPts val="0"/>
              </a:spcBef>
              <a:spcAft>
                <a:spcPts val="0"/>
              </a:spcAft>
              <a:buClr>
                <a:schemeClr val="accent3"/>
              </a:buClr>
              <a:buSzPts val="2800"/>
              <a:buFont typeface="Montserrat"/>
              <a:buNone/>
              <a:defRPr sz="2800" b="1" i="0" u="none" strike="noStrike" cap="none">
                <a:solidFill>
                  <a:schemeClr val="accent3"/>
                </a:solidFill>
                <a:latin typeface="Montserrat"/>
                <a:ea typeface="Montserrat"/>
                <a:cs typeface="Montserrat"/>
                <a:sym typeface="Montserrat"/>
              </a:defRPr>
            </a:lvl5pPr>
            <a:lvl6pPr marR="0" lvl="5" algn="l" rtl="0">
              <a:lnSpc>
                <a:spcPct val="100000"/>
              </a:lnSpc>
              <a:spcBef>
                <a:spcPts val="0"/>
              </a:spcBef>
              <a:spcAft>
                <a:spcPts val="0"/>
              </a:spcAft>
              <a:buClr>
                <a:schemeClr val="accent3"/>
              </a:buClr>
              <a:buSzPts val="2800"/>
              <a:buFont typeface="Montserrat"/>
              <a:buNone/>
              <a:defRPr sz="2800" b="1" i="0" u="none" strike="noStrike" cap="none">
                <a:solidFill>
                  <a:schemeClr val="accent3"/>
                </a:solidFill>
                <a:latin typeface="Montserrat"/>
                <a:ea typeface="Montserrat"/>
                <a:cs typeface="Montserrat"/>
                <a:sym typeface="Montserrat"/>
              </a:defRPr>
            </a:lvl6pPr>
            <a:lvl7pPr marR="0" lvl="6" algn="l" rtl="0">
              <a:lnSpc>
                <a:spcPct val="100000"/>
              </a:lnSpc>
              <a:spcBef>
                <a:spcPts val="0"/>
              </a:spcBef>
              <a:spcAft>
                <a:spcPts val="0"/>
              </a:spcAft>
              <a:buClr>
                <a:schemeClr val="accent3"/>
              </a:buClr>
              <a:buSzPts val="2800"/>
              <a:buFont typeface="Montserrat"/>
              <a:buNone/>
              <a:defRPr sz="2800" b="1" i="0" u="none" strike="noStrike" cap="none">
                <a:solidFill>
                  <a:schemeClr val="accent3"/>
                </a:solidFill>
                <a:latin typeface="Montserrat"/>
                <a:ea typeface="Montserrat"/>
                <a:cs typeface="Montserrat"/>
                <a:sym typeface="Montserrat"/>
              </a:defRPr>
            </a:lvl7pPr>
            <a:lvl8pPr marR="0" lvl="7" algn="l" rtl="0">
              <a:lnSpc>
                <a:spcPct val="100000"/>
              </a:lnSpc>
              <a:spcBef>
                <a:spcPts val="0"/>
              </a:spcBef>
              <a:spcAft>
                <a:spcPts val="0"/>
              </a:spcAft>
              <a:buClr>
                <a:schemeClr val="accent3"/>
              </a:buClr>
              <a:buSzPts val="2800"/>
              <a:buFont typeface="Montserrat"/>
              <a:buNone/>
              <a:defRPr sz="2800" b="1" i="0" u="none" strike="noStrike" cap="none">
                <a:solidFill>
                  <a:schemeClr val="accent3"/>
                </a:solidFill>
                <a:latin typeface="Montserrat"/>
                <a:ea typeface="Montserrat"/>
                <a:cs typeface="Montserrat"/>
                <a:sym typeface="Montserrat"/>
              </a:defRPr>
            </a:lvl8pPr>
            <a:lvl9pPr marR="0" lvl="8" algn="l" rtl="0">
              <a:lnSpc>
                <a:spcPct val="100000"/>
              </a:lnSpc>
              <a:spcBef>
                <a:spcPts val="0"/>
              </a:spcBef>
              <a:spcAft>
                <a:spcPts val="0"/>
              </a:spcAft>
              <a:buClr>
                <a:schemeClr val="accent3"/>
              </a:buClr>
              <a:buSzPts val="2800"/>
              <a:buFont typeface="Montserrat"/>
              <a:buNone/>
              <a:defRPr sz="2800" b="1" i="0" u="none" strike="noStrike" cap="none">
                <a:solidFill>
                  <a:schemeClr val="accent3"/>
                </a:solidFill>
                <a:latin typeface="Montserrat"/>
                <a:ea typeface="Montserrat"/>
                <a:cs typeface="Montserrat"/>
                <a:sym typeface="Montserrat"/>
              </a:defRPr>
            </a:lvl9pPr>
          </a:lstStyle>
          <a:p>
            <a:r>
              <a:rPr lang="en-US" dirty="0" err="1"/>
              <a:t>Ảnh</a:t>
            </a:r>
            <a:r>
              <a:rPr lang="en-US" dirty="0"/>
              <a:t> </a:t>
            </a:r>
            <a:r>
              <a:rPr lang="en-US" dirty="0" err="1"/>
              <a:t>gốc</a:t>
            </a:r>
            <a:r>
              <a:rPr lang="en-US" dirty="0"/>
              <a:t> hay </a:t>
            </a:r>
            <a:r>
              <a:rPr lang="en-US" dirty="0" err="1"/>
              <a:t>đã</a:t>
            </a:r>
            <a:r>
              <a:rPr lang="en-US" dirty="0"/>
              <a:t> qua </a:t>
            </a:r>
            <a:r>
              <a:rPr lang="en-US" dirty="0" err="1"/>
              <a:t>chỉnh</a:t>
            </a:r>
            <a:r>
              <a:rPr lang="en-US" dirty="0"/>
              <a:t> </a:t>
            </a:r>
            <a:r>
              <a:rPr lang="en-US" dirty="0" err="1"/>
              <a:t>sửa</a:t>
            </a:r>
            <a:r>
              <a:rPr lang="en-US" dirty="0"/>
              <a:t>?</a:t>
            </a:r>
          </a:p>
        </p:txBody>
      </p:sp>
      <p:sp>
        <p:nvSpPr>
          <p:cNvPr id="57" name="Google Shape;715;g95ee8c637a_12_0">
            <a:extLst>
              <a:ext uri="{FF2B5EF4-FFF2-40B4-BE49-F238E27FC236}">
                <a16:creationId xmlns:a16="http://schemas.microsoft.com/office/drawing/2014/main" id="{1778ABDD-7595-413F-94C2-62CE251977EA}"/>
              </a:ext>
            </a:extLst>
          </p:cNvPr>
          <p:cNvSpPr txBox="1">
            <a:spLocks/>
          </p:cNvSpPr>
          <p:nvPr/>
        </p:nvSpPr>
        <p:spPr>
          <a:xfrm>
            <a:off x="3239483" y="1133522"/>
            <a:ext cx="2664983" cy="3454703"/>
          </a:xfrm>
          <a:prstGeom prst="rect">
            <a:avLst/>
          </a:prstGeom>
          <a:noFill/>
          <a:ln w="28575" cap="flat" cmpd="sng">
            <a:no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4"/>
              </a:buClr>
              <a:buSzPts val="3000"/>
              <a:buFont typeface="Montserrat"/>
              <a:buNone/>
              <a:defRPr sz="3000" b="1" i="0" u="none" strike="noStrike" cap="none">
                <a:solidFill>
                  <a:schemeClr val="accent4"/>
                </a:solidFill>
                <a:latin typeface="Montserrat"/>
                <a:ea typeface="Montserrat"/>
                <a:cs typeface="Montserrat"/>
                <a:sym typeface="Montserrat"/>
              </a:defRPr>
            </a:lvl1pPr>
            <a:lvl2pPr marR="0" lvl="1" algn="l" rtl="0">
              <a:lnSpc>
                <a:spcPct val="100000"/>
              </a:lnSpc>
              <a:spcBef>
                <a:spcPts val="0"/>
              </a:spcBef>
              <a:spcAft>
                <a:spcPts val="0"/>
              </a:spcAft>
              <a:buClr>
                <a:schemeClr val="accent3"/>
              </a:buClr>
              <a:buSzPts val="2800"/>
              <a:buFont typeface="Montserrat"/>
              <a:buNone/>
              <a:defRPr sz="2800" b="1" i="0" u="none" strike="noStrike" cap="none">
                <a:solidFill>
                  <a:schemeClr val="accent3"/>
                </a:solidFill>
                <a:latin typeface="Montserrat"/>
                <a:ea typeface="Montserrat"/>
                <a:cs typeface="Montserrat"/>
                <a:sym typeface="Montserrat"/>
              </a:defRPr>
            </a:lvl2pPr>
            <a:lvl3pPr marR="0" lvl="2" algn="l" rtl="0">
              <a:lnSpc>
                <a:spcPct val="100000"/>
              </a:lnSpc>
              <a:spcBef>
                <a:spcPts val="0"/>
              </a:spcBef>
              <a:spcAft>
                <a:spcPts val="0"/>
              </a:spcAft>
              <a:buClr>
                <a:schemeClr val="accent3"/>
              </a:buClr>
              <a:buSzPts val="2800"/>
              <a:buFont typeface="Montserrat"/>
              <a:buNone/>
              <a:defRPr sz="2800" b="1" i="0" u="none" strike="noStrike" cap="none">
                <a:solidFill>
                  <a:schemeClr val="accent3"/>
                </a:solidFill>
                <a:latin typeface="Montserrat"/>
                <a:ea typeface="Montserrat"/>
                <a:cs typeface="Montserrat"/>
                <a:sym typeface="Montserrat"/>
              </a:defRPr>
            </a:lvl3pPr>
            <a:lvl4pPr marR="0" lvl="3" algn="l" rtl="0">
              <a:lnSpc>
                <a:spcPct val="100000"/>
              </a:lnSpc>
              <a:spcBef>
                <a:spcPts val="0"/>
              </a:spcBef>
              <a:spcAft>
                <a:spcPts val="0"/>
              </a:spcAft>
              <a:buClr>
                <a:schemeClr val="accent3"/>
              </a:buClr>
              <a:buSzPts val="2800"/>
              <a:buFont typeface="Montserrat"/>
              <a:buNone/>
              <a:defRPr sz="2800" b="1" i="0" u="none" strike="noStrike" cap="none">
                <a:solidFill>
                  <a:schemeClr val="accent3"/>
                </a:solidFill>
                <a:latin typeface="Montserrat"/>
                <a:ea typeface="Montserrat"/>
                <a:cs typeface="Montserrat"/>
                <a:sym typeface="Montserrat"/>
              </a:defRPr>
            </a:lvl4pPr>
            <a:lvl5pPr marR="0" lvl="4" algn="l" rtl="0">
              <a:lnSpc>
                <a:spcPct val="100000"/>
              </a:lnSpc>
              <a:spcBef>
                <a:spcPts val="0"/>
              </a:spcBef>
              <a:spcAft>
                <a:spcPts val="0"/>
              </a:spcAft>
              <a:buClr>
                <a:schemeClr val="accent3"/>
              </a:buClr>
              <a:buSzPts val="2800"/>
              <a:buFont typeface="Montserrat"/>
              <a:buNone/>
              <a:defRPr sz="2800" b="1" i="0" u="none" strike="noStrike" cap="none">
                <a:solidFill>
                  <a:schemeClr val="accent3"/>
                </a:solidFill>
                <a:latin typeface="Montserrat"/>
                <a:ea typeface="Montserrat"/>
                <a:cs typeface="Montserrat"/>
                <a:sym typeface="Montserrat"/>
              </a:defRPr>
            </a:lvl5pPr>
            <a:lvl6pPr marR="0" lvl="5" algn="l" rtl="0">
              <a:lnSpc>
                <a:spcPct val="100000"/>
              </a:lnSpc>
              <a:spcBef>
                <a:spcPts val="0"/>
              </a:spcBef>
              <a:spcAft>
                <a:spcPts val="0"/>
              </a:spcAft>
              <a:buClr>
                <a:schemeClr val="accent3"/>
              </a:buClr>
              <a:buSzPts val="2800"/>
              <a:buFont typeface="Montserrat"/>
              <a:buNone/>
              <a:defRPr sz="2800" b="1" i="0" u="none" strike="noStrike" cap="none">
                <a:solidFill>
                  <a:schemeClr val="accent3"/>
                </a:solidFill>
                <a:latin typeface="Montserrat"/>
                <a:ea typeface="Montserrat"/>
                <a:cs typeface="Montserrat"/>
                <a:sym typeface="Montserrat"/>
              </a:defRPr>
            </a:lvl6pPr>
            <a:lvl7pPr marR="0" lvl="6" algn="l" rtl="0">
              <a:lnSpc>
                <a:spcPct val="100000"/>
              </a:lnSpc>
              <a:spcBef>
                <a:spcPts val="0"/>
              </a:spcBef>
              <a:spcAft>
                <a:spcPts val="0"/>
              </a:spcAft>
              <a:buClr>
                <a:schemeClr val="accent3"/>
              </a:buClr>
              <a:buSzPts val="2800"/>
              <a:buFont typeface="Montserrat"/>
              <a:buNone/>
              <a:defRPr sz="2800" b="1" i="0" u="none" strike="noStrike" cap="none">
                <a:solidFill>
                  <a:schemeClr val="accent3"/>
                </a:solidFill>
                <a:latin typeface="Montserrat"/>
                <a:ea typeface="Montserrat"/>
                <a:cs typeface="Montserrat"/>
                <a:sym typeface="Montserrat"/>
              </a:defRPr>
            </a:lvl7pPr>
            <a:lvl8pPr marR="0" lvl="7" algn="l" rtl="0">
              <a:lnSpc>
                <a:spcPct val="100000"/>
              </a:lnSpc>
              <a:spcBef>
                <a:spcPts val="0"/>
              </a:spcBef>
              <a:spcAft>
                <a:spcPts val="0"/>
              </a:spcAft>
              <a:buClr>
                <a:schemeClr val="accent3"/>
              </a:buClr>
              <a:buSzPts val="2800"/>
              <a:buFont typeface="Montserrat"/>
              <a:buNone/>
              <a:defRPr sz="2800" b="1" i="0" u="none" strike="noStrike" cap="none">
                <a:solidFill>
                  <a:schemeClr val="accent3"/>
                </a:solidFill>
                <a:latin typeface="Montserrat"/>
                <a:ea typeface="Montserrat"/>
                <a:cs typeface="Montserrat"/>
                <a:sym typeface="Montserrat"/>
              </a:defRPr>
            </a:lvl8pPr>
            <a:lvl9pPr marR="0" lvl="8" algn="l" rtl="0">
              <a:lnSpc>
                <a:spcPct val="100000"/>
              </a:lnSpc>
              <a:spcBef>
                <a:spcPts val="0"/>
              </a:spcBef>
              <a:spcAft>
                <a:spcPts val="0"/>
              </a:spcAft>
              <a:buClr>
                <a:schemeClr val="accent3"/>
              </a:buClr>
              <a:buSzPts val="2800"/>
              <a:buFont typeface="Montserrat"/>
              <a:buNone/>
              <a:defRPr sz="2800" b="1" i="0" u="none" strike="noStrike" cap="none">
                <a:solidFill>
                  <a:schemeClr val="accent3"/>
                </a:solidFill>
                <a:latin typeface="Montserrat"/>
                <a:ea typeface="Montserrat"/>
                <a:cs typeface="Montserrat"/>
                <a:sym typeface="Montserrat"/>
              </a:defRPr>
            </a:lvl9pPr>
          </a:lstStyle>
          <a:p>
            <a:r>
              <a:rPr lang="en-US" sz="9600" dirty="0"/>
              <a:t>?</a:t>
            </a:r>
          </a:p>
        </p:txBody>
      </p:sp>
    </p:spTree>
    <p:extLst>
      <p:ext uri="{BB962C8B-B14F-4D97-AF65-F5344CB8AC3E}">
        <p14:creationId xmlns:p14="http://schemas.microsoft.com/office/powerpoint/2010/main" val="259896686"/>
      </p:ext>
    </p:extLst>
  </p:cSld>
  <p:clrMapOvr>
    <a:masterClrMapping/>
  </p:clrMapOvr>
  <mc:AlternateContent xmlns:mc="http://schemas.openxmlformats.org/markup-compatibility/2006" xmlns:p14="http://schemas.microsoft.com/office/powerpoint/2010/main">
    <mc:Choice Requires="p14">
      <p:transition spd="slow">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56"/>
                                        </p:tgtEl>
                                      </p:cBhvr>
                                    </p:animEffect>
                                    <p:set>
                                      <p:cBhvr>
                                        <p:cTn id="7" dur="1" fill="hold">
                                          <p:stCondLst>
                                            <p:cond delay="499"/>
                                          </p:stCondLst>
                                        </p:cTn>
                                        <p:tgtEl>
                                          <p:spTgt spid="56"/>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57"/>
                                        </p:tgtEl>
                                        <p:attrNameLst>
                                          <p:attrName>style.visibility</p:attrName>
                                        </p:attrNameLst>
                                      </p:cBhvr>
                                      <p:to>
                                        <p:strVal val="visible"/>
                                      </p:to>
                                    </p:set>
                                    <p:anim calcmode="lin" valueType="num">
                                      <p:cBhvr>
                                        <p:cTn id="12" dur="500" fill="hold"/>
                                        <p:tgtEl>
                                          <p:spTgt spid="57"/>
                                        </p:tgtEl>
                                        <p:attrNameLst>
                                          <p:attrName>ppt_w</p:attrName>
                                        </p:attrNameLst>
                                      </p:cBhvr>
                                      <p:tavLst>
                                        <p:tav tm="0">
                                          <p:val>
                                            <p:fltVal val="0"/>
                                          </p:val>
                                        </p:tav>
                                        <p:tav tm="100000">
                                          <p:val>
                                            <p:strVal val="#ppt_w"/>
                                          </p:val>
                                        </p:tav>
                                      </p:tavLst>
                                    </p:anim>
                                    <p:anim calcmode="lin" valueType="num">
                                      <p:cBhvr>
                                        <p:cTn id="13" dur="500" fill="hold"/>
                                        <p:tgtEl>
                                          <p:spTgt spid="57"/>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5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54"/>
        <p:cNvGrpSpPr/>
        <p:nvPr/>
      </p:nvGrpSpPr>
      <p:grpSpPr>
        <a:xfrm>
          <a:off x="0" y="0"/>
          <a:ext cx="0" cy="0"/>
          <a:chOff x="0" y="0"/>
          <a:chExt cx="0" cy="0"/>
        </a:xfrm>
      </p:grpSpPr>
      <p:sp>
        <p:nvSpPr>
          <p:cNvPr id="555" name="Google Shape;555;p12"/>
          <p:cNvSpPr txBox="1">
            <a:spLocks noGrp="1"/>
          </p:cNvSpPr>
          <p:nvPr>
            <p:ph type="title"/>
          </p:nvPr>
        </p:nvSpPr>
        <p:spPr>
          <a:xfrm>
            <a:off x="4993574" y="1127424"/>
            <a:ext cx="3408218" cy="1617302"/>
          </a:xfrm>
          <a:prstGeom prst="rect">
            <a:avLst/>
          </a:prstGeom>
          <a:solidFill>
            <a:schemeClr val="accent2"/>
          </a:solid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000"/>
              <a:buNone/>
            </a:pPr>
            <a:r>
              <a:rPr lang="en" dirty="0"/>
              <a:t>THỰC TRẠNG</a:t>
            </a:r>
            <a:endParaRPr dirty="0"/>
          </a:p>
        </p:txBody>
      </p:sp>
      <p:pic>
        <p:nvPicPr>
          <p:cNvPr id="556" name="Google Shape;556;p12"/>
          <p:cNvPicPr preferRelativeResize="0"/>
          <p:nvPr/>
        </p:nvPicPr>
        <p:blipFill rotWithShape="1">
          <a:blip r:embed="rId3">
            <a:alphaModFix/>
          </a:blip>
          <a:srcRect l="23817" t="1712" r="43325" b="23195"/>
          <a:stretch/>
        </p:blipFill>
        <p:spPr>
          <a:xfrm>
            <a:off x="1070409" y="1187265"/>
            <a:ext cx="1949515" cy="2506370"/>
          </a:xfrm>
          <a:prstGeom prst="rect">
            <a:avLst/>
          </a:prstGeom>
          <a:noFill/>
          <a:ln>
            <a:noFill/>
          </a:ln>
        </p:spPr>
      </p:pic>
      <p:sp>
        <p:nvSpPr>
          <p:cNvPr id="557" name="Google Shape;557;p12"/>
          <p:cNvSpPr txBox="1">
            <a:spLocks noGrp="1"/>
          </p:cNvSpPr>
          <p:nvPr>
            <p:ph type="subTitle" idx="1"/>
          </p:nvPr>
        </p:nvSpPr>
        <p:spPr>
          <a:xfrm>
            <a:off x="5002752" y="2989554"/>
            <a:ext cx="3421481" cy="1480077"/>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200"/>
              <a:buNone/>
            </a:pPr>
            <a:r>
              <a:rPr lang="vi-VN" dirty="0" err="1"/>
              <a:t>Hình</a:t>
            </a:r>
            <a:r>
              <a:rPr lang="vi-VN" dirty="0"/>
              <a:t> </a:t>
            </a:r>
            <a:r>
              <a:rPr lang="vi-VN" dirty="0" err="1"/>
              <a:t>ảnh</a:t>
            </a:r>
            <a:r>
              <a:rPr lang="vi-VN" dirty="0"/>
              <a:t> </a:t>
            </a:r>
            <a:r>
              <a:rPr lang="vi-VN" dirty="0" err="1"/>
              <a:t>kỹ</a:t>
            </a:r>
            <a:r>
              <a:rPr lang="vi-VN" dirty="0"/>
              <a:t> </a:t>
            </a:r>
            <a:r>
              <a:rPr lang="vi-VN" dirty="0" err="1"/>
              <a:t>thuật</a:t>
            </a:r>
            <a:r>
              <a:rPr lang="vi-VN" dirty="0"/>
              <a:t> </a:t>
            </a:r>
            <a:r>
              <a:rPr lang="vi-VN" dirty="0" err="1"/>
              <a:t>số</a:t>
            </a:r>
            <a:r>
              <a:rPr lang="vi-VN" dirty="0"/>
              <a:t> </a:t>
            </a:r>
            <a:r>
              <a:rPr lang="vi-VN" dirty="0" err="1"/>
              <a:t>đã</a:t>
            </a:r>
            <a:r>
              <a:rPr lang="vi-VN" dirty="0"/>
              <a:t> </a:t>
            </a:r>
            <a:r>
              <a:rPr lang="vi-VN" dirty="0" err="1"/>
              <a:t>được</a:t>
            </a:r>
            <a:r>
              <a:rPr lang="vi-VN" dirty="0"/>
              <a:t> </a:t>
            </a:r>
            <a:r>
              <a:rPr lang="vi-VN" dirty="0" err="1"/>
              <a:t>sử</a:t>
            </a:r>
            <a:r>
              <a:rPr lang="vi-VN" dirty="0"/>
              <a:t> </a:t>
            </a:r>
            <a:r>
              <a:rPr lang="vi-VN" dirty="0" err="1"/>
              <a:t>dụng</a:t>
            </a:r>
            <a:r>
              <a:rPr lang="vi-VN" dirty="0"/>
              <a:t> </a:t>
            </a:r>
            <a:r>
              <a:rPr lang="vi-VN" dirty="0" err="1"/>
              <a:t>rộng</a:t>
            </a:r>
            <a:r>
              <a:rPr lang="vi-VN" dirty="0"/>
              <a:t> </a:t>
            </a:r>
            <a:r>
              <a:rPr lang="vi-VN" dirty="0" err="1"/>
              <a:t>rãi</a:t>
            </a:r>
            <a:r>
              <a:rPr lang="vi-VN" dirty="0"/>
              <a:t> trong môi </a:t>
            </a:r>
            <a:r>
              <a:rPr lang="vi-VN" dirty="0" err="1"/>
              <a:t>trường</a:t>
            </a:r>
            <a:r>
              <a:rPr lang="vi-VN" dirty="0"/>
              <a:t> </a:t>
            </a:r>
            <a:r>
              <a:rPr lang="vi-VN" dirty="0" err="1"/>
              <a:t>mạng</a:t>
            </a:r>
            <a:r>
              <a:rPr lang="vi-VN" dirty="0"/>
              <a:t> như </a:t>
            </a:r>
            <a:r>
              <a:rPr lang="vi-VN" dirty="0" err="1"/>
              <a:t>báo</a:t>
            </a:r>
            <a:r>
              <a:rPr lang="vi-VN" dirty="0"/>
              <a:t> </a:t>
            </a:r>
            <a:r>
              <a:rPr lang="en-US" dirty="0" err="1"/>
              <a:t>điện</a:t>
            </a:r>
            <a:r>
              <a:rPr lang="en-US" dirty="0"/>
              <a:t> </a:t>
            </a:r>
            <a:r>
              <a:rPr lang="en-US" dirty="0" err="1"/>
              <a:t>tử</a:t>
            </a:r>
            <a:r>
              <a:rPr lang="en-US" dirty="0"/>
              <a:t>,</a:t>
            </a:r>
            <a:r>
              <a:rPr lang="vi-VN" dirty="0"/>
              <a:t> tin </a:t>
            </a:r>
            <a:r>
              <a:rPr lang="vi-VN" dirty="0" err="1"/>
              <a:t>tức</a:t>
            </a:r>
            <a:r>
              <a:rPr lang="vi-VN" dirty="0"/>
              <a:t>, </a:t>
            </a:r>
            <a:r>
              <a:rPr lang="en-US" dirty="0" err="1"/>
              <a:t>mạng</a:t>
            </a:r>
            <a:r>
              <a:rPr lang="en-US" dirty="0"/>
              <a:t> </a:t>
            </a:r>
            <a:r>
              <a:rPr lang="en-US" dirty="0" err="1"/>
              <a:t>xã</a:t>
            </a:r>
            <a:r>
              <a:rPr lang="en-US" dirty="0"/>
              <a:t> </a:t>
            </a:r>
            <a:r>
              <a:rPr lang="en-US" dirty="0" err="1"/>
              <a:t>hôi</a:t>
            </a:r>
            <a:r>
              <a:rPr lang="vi-VN" dirty="0"/>
              <a:t>, </a:t>
            </a:r>
            <a:r>
              <a:rPr lang="vi-VN" dirty="0" err="1"/>
              <a:t>v.v</a:t>
            </a:r>
            <a:endParaRPr dirty="0"/>
          </a:p>
        </p:txBody>
      </p:sp>
      <p:sp>
        <p:nvSpPr>
          <p:cNvPr id="558" name="Google Shape;558;p1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12</a:t>
            </a:r>
            <a:endParaRPr dirty="0"/>
          </a:p>
        </p:txBody>
      </p:sp>
      <p:grpSp>
        <p:nvGrpSpPr>
          <p:cNvPr id="559" name="Google Shape;559;p12"/>
          <p:cNvGrpSpPr/>
          <p:nvPr/>
        </p:nvGrpSpPr>
        <p:grpSpPr>
          <a:xfrm>
            <a:off x="1010893" y="1127424"/>
            <a:ext cx="3237446" cy="3333554"/>
            <a:chOff x="-24008475" y="-5102300"/>
            <a:chExt cx="9595275" cy="9880125"/>
          </a:xfrm>
        </p:grpSpPr>
        <p:sp>
          <p:nvSpPr>
            <p:cNvPr id="560" name="Google Shape;560;p12"/>
            <p:cNvSpPr/>
            <p:nvPr/>
          </p:nvSpPr>
          <p:spPr>
            <a:xfrm>
              <a:off x="-24008475" y="-5102300"/>
              <a:ext cx="5819350" cy="7748500"/>
            </a:xfrm>
            <a:custGeom>
              <a:avLst/>
              <a:gdLst/>
              <a:ahLst/>
              <a:cxnLst/>
              <a:rect l="l" t="t" r="r" b="b"/>
              <a:pathLst>
                <a:path w="232774" h="309940" extrusionOk="0">
                  <a:moveTo>
                    <a:pt x="232600" y="4571"/>
                  </a:moveTo>
                  <a:lnTo>
                    <a:pt x="232774" y="4672"/>
                  </a:lnTo>
                  <a:cubicBezTo>
                    <a:pt x="232716" y="4633"/>
                    <a:pt x="232658" y="4600"/>
                    <a:pt x="232600" y="4571"/>
                  </a:cubicBezTo>
                  <a:close/>
                  <a:moveTo>
                    <a:pt x="223632" y="0"/>
                  </a:moveTo>
                  <a:cubicBezTo>
                    <a:pt x="223498" y="0"/>
                    <a:pt x="223397" y="0"/>
                    <a:pt x="223263" y="34"/>
                  </a:cubicBezTo>
                  <a:lnTo>
                    <a:pt x="223128" y="34"/>
                  </a:lnTo>
                  <a:cubicBezTo>
                    <a:pt x="223061" y="34"/>
                    <a:pt x="222994" y="68"/>
                    <a:pt x="222927" y="68"/>
                  </a:cubicBezTo>
                  <a:cubicBezTo>
                    <a:pt x="222826" y="68"/>
                    <a:pt x="222691" y="101"/>
                    <a:pt x="222590" y="101"/>
                  </a:cubicBezTo>
                  <a:cubicBezTo>
                    <a:pt x="222557" y="135"/>
                    <a:pt x="222523" y="135"/>
                    <a:pt x="222490" y="135"/>
                  </a:cubicBezTo>
                  <a:cubicBezTo>
                    <a:pt x="222456" y="135"/>
                    <a:pt x="222422" y="135"/>
                    <a:pt x="222422" y="168"/>
                  </a:cubicBezTo>
                  <a:cubicBezTo>
                    <a:pt x="222355" y="168"/>
                    <a:pt x="222322" y="168"/>
                    <a:pt x="222254" y="202"/>
                  </a:cubicBezTo>
                  <a:cubicBezTo>
                    <a:pt x="222154" y="202"/>
                    <a:pt x="222053" y="236"/>
                    <a:pt x="221952" y="269"/>
                  </a:cubicBezTo>
                  <a:cubicBezTo>
                    <a:pt x="221885" y="303"/>
                    <a:pt x="221817" y="336"/>
                    <a:pt x="221750" y="336"/>
                  </a:cubicBezTo>
                  <a:cubicBezTo>
                    <a:pt x="221717" y="370"/>
                    <a:pt x="221717" y="370"/>
                    <a:pt x="221683" y="370"/>
                  </a:cubicBezTo>
                  <a:lnTo>
                    <a:pt x="221649" y="370"/>
                  </a:lnTo>
                  <a:cubicBezTo>
                    <a:pt x="221549" y="404"/>
                    <a:pt x="221448" y="471"/>
                    <a:pt x="221313" y="504"/>
                  </a:cubicBezTo>
                  <a:cubicBezTo>
                    <a:pt x="221213" y="538"/>
                    <a:pt x="221112" y="572"/>
                    <a:pt x="221011" y="639"/>
                  </a:cubicBezTo>
                  <a:cubicBezTo>
                    <a:pt x="221011" y="639"/>
                    <a:pt x="220977" y="639"/>
                    <a:pt x="220944" y="673"/>
                  </a:cubicBezTo>
                  <a:lnTo>
                    <a:pt x="220910" y="673"/>
                  </a:lnTo>
                  <a:cubicBezTo>
                    <a:pt x="220843" y="706"/>
                    <a:pt x="220776" y="740"/>
                    <a:pt x="220708" y="773"/>
                  </a:cubicBezTo>
                  <a:cubicBezTo>
                    <a:pt x="220608" y="841"/>
                    <a:pt x="220473" y="874"/>
                    <a:pt x="220372" y="941"/>
                  </a:cubicBezTo>
                  <a:cubicBezTo>
                    <a:pt x="220305" y="975"/>
                    <a:pt x="220204" y="1042"/>
                    <a:pt x="220137" y="1076"/>
                  </a:cubicBezTo>
                  <a:lnTo>
                    <a:pt x="7697" y="123747"/>
                  </a:lnTo>
                  <a:cubicBezTo>
                    <a:pt x="7663" y="123747"/>
                    <a:pt x="7663" y="123747"/>
                    <a:pt x="7630" y="123781"/>
                  </a:cubicBezTo>
                  <a:lnTo>
                    <a:pt x="7294" y="123983"/>
                  </a:lnTo>
                  <a:cubicBezTo>
                    <a:pt x="7193" y="124050"/>
                    <a:pt x="7092" y="124117"/>
                    <a:pt x="6958" y="124184"/>
                  </a:cubicBezTo>
                  <a:cubicBezTo>
                    <a:pt x="6958" y="124218"/>
                    <a:pt x="6924" y="124218"/>
                    <a:pt x="6924" y="124218"/>
                  </a:cubicBezTo>
                  <a:cubicBezTo>
                    <a:pt x="6890" y="124252"/>
                    <a:pt x="6890" y="124252"/>
                    <a:pt x="6890" y="124252"/>
                  </a:cubicBezTo>
                  <a:cubicBezTo>
                    <a:pt x="6790" y="124319"/>
                    <a:pt x="6722" y="124386"/>
                    <a:pt x="6621" y="124453"/>
                  </a:cubicBezTo>
                  <a:cubicBezTo>
                    <a:pt x="6521" y="124520"/>
                    <a:pt x="6420" y="124621"/>
                    <a:pt x="6285" y="124688"/>
                  </a:cubicBezTo>
                  <a:cubicBezTo>
                    <a:pt x="6252" y="124722"/>
                    <a:pt x="6218" y="124756"/>
                    <a:pt x="6185" y="124789"/>
                  </a:cubicBezTo>
                  <a:cubicBezTo>
                    <a:pt x="6151" y="124823"/>
                    <a:pt x="6117" y="124823"/>
                    <a:pt x="6084" y="124857"/>
                  </a:cubicBezTo>
                  <a:cubicBezTo>
                    <a:pt x="6050" y="124890"/>
                    <a:pt x="5983" y="124924"/>
                    <a:pt x="5949" y="124991"/>
                  </a:cubicBezTo>
                  <a:cubicBezTo>
                    <a:pt x="5815" y="125092"/>
                    <a:pt x="5714" y="125193"/>
                    <a:pt x="5580" y="125293"/>
                  </a:cubicBezTo>
                  <a:cubicBezTo>
                    <a:pt x="5546" y="125327"/>
                    <a:pt x="5479" y="125394"/>
                    <a:pt x="5445" y="125428"/>
                  </a:cubicBezTo>
                  <a:cubicBezTo>
                    <a:pt x="5412" y="125461"/>
                    <a:pt x="5378" y="125461"/>
                    <a:pt x="5344" y="125495"/>
                  </a:cubicBezTo>
                  <a:cubicBezTo>
                    <a:pt x="5311" y="125529"/>
                    <a:pt x="5277" y="125562"/>
                    <a:pt x="5244" y="125596"/>
                  </a:cubicBezTo>
                  <a:cubicBezTo>
                    <a:pt x="5143" y="125697"/>
                    <a:pt x="5042" y="125798"/>
                    <a:pt x="4941" y="125932"/>
                  </a:cubicBezTo>
                  <a:cubicBezTo>
                    <a:pt x="4840" y="125999"/>
                    <a:pt x="4773" y="126066"/>
                    <a:pt x="4706" y="126134"/>
                  </a:cubicBezTo>
                  <a:cubicBezTo>
                    <a:pt x="4706" y="126167"/>
                    <a:pt x="4672" y="126167"/>
                    <a:pt x="4672" y="126201"/>
                  </a:cubicBezTo>
                  <a:cubicBezTo>
                    <a:pt x="4639" y="126201"/>
                    <a:pt x="4639" y="126234"/>
                    <a:pt x="4605" y="126268"/>
                  </a:cubicBezTo>
                  <a:cubicBezTo>
                    <a:pt x="4504" y="126369"/>
                    <a:pt x="4403" y="126470"/>
                    <a:pt x="4302" y="126571"/>
                  </a:cubicBezTo>
                  <a:cubicBezTo>
                    <a:pt x="4202" y="126705"/>
                    <a:pt x="4101" y="126806"/>
                    <a:pt x="4000" y="126940"/>
                  </a:cubicBezTo>
                  <a:cubicBezTo>
                    <a:pt x="3899" y="127075"/>
                    <a:pt x="3798" y="127176"/>
                    <a:pt x="3731" y="127310"/>
                  </a:cubicBezTo>
                  <a:cubicBezTo>
                    <a:pt x="3597" y="127444"/>
                    <a:pt x="3496" y="127612"/>
                    <a:pt x="3361" y="127747"/>
                  </a:cubicBezTo>
                  <a:cubicBezTo>
                    <a:pt x="3193" y="127982"/>
                    <a:pt x="3059" y="128217"/>
                    <a:pt x="2891" y="128453"/>
                  </a:cubicBezTo>
                  <a:cubicBezTo>
                    <a:pt x="2857" y="128486"/>
                    <a:pt x="2857" y="128486"/>
                    <a:pt x="2824" y="128520"/>
                  </a:cubicBezTo>
                  <a:cubicBezTo>
                    <a:pt x="2723" y="128722"/>
                    <a:pt x="2588" y="128890"/>
                    <a:pt x="2488" y="129091"/>
                  </a:cubicBezTo>
                  <a:cubicBezTo>
                    <a:pt x="2420" y="129192"/>
                    <a:pt x="2353" y="129293"/>
                    <a:pt x="2286" y="129394"/>
                  </a:cubicBezTo>
                  <a:cubicBezTo>
                    <a:pt x="2286" y="129394"/>
                    <a:pt x="2286" y="129427"/>
                    <a:pt x="2252" y="129461"/>
                  </a:cubicBezTo>
                  <a:cubicBezTo>
                    <a:pt x="2219" y="129495"/>
                    <a:pt x="2185" y="129562"/>
                    <a:pt x="2185" y="129629"/>
                  </a:cubicBezTo>
                  <a:cubicBezTo>
                    <a:pt x="2084" y="129763"/>
                    <a:pt x="2017" y="129898"/>
                    <a:pt x="1916" y="130032"/>
                  </a:cubicBezTo>
                  <a:cubicBezTo>
                    <a:pt x="1883" y="130167"/>
                    <a:pt x="1815" y="130268"/>
                    <a:pt x="1782" y="130368"/>
                  </a:cubicBezTo>
                  <a:cubicBezTo>
                    <a:pt x="1748" y="130402"/>
                    <a:pt x="1748" y="130402"/>
                    <a:pt x="1715" y="130436"/>
                  </a:cubicBezTo>
                  <a:cubicBezTo>
                    <a:pt x="1715" y="130469"/>
                    <a:pt x="1715" y="130503"/>
                    <a:pt x="1681" y="130503"/>
                  </a:cubicBezTo>
                  <a:cubicBezTo>
                    <a:pt x="1614" y="130637"/>
                    <a:pt x="1547" y="130772"/>
                    <a:pt x="1513" y="130906"/>
                  </a:cubicBezTo>
                  <a:cubicBezTo>
                    <a:pt x="1446" y="131041"/>
                    <a:pt x="1379" y="131175"/>
                    <a:pt x="1345" y="131276"/>
                  </a:cubicBezTo>
                  <a:cubicBezTo>
                    <a:pt x="1311" y="131309"/>
                    <a:pt x="1311" y="131309"/>
                    <a:pt x="1311" y="131343"/>
                  </a:cubicBezTo>
                  <a:cubicBezTo>
                    <a:pt x="1311" y="131343"/>
                    <a:pt x="1311" y="131377"/>
                    <a:pt x="1311" y="131377"/>
                  </a:cubicBezTo>
                  <a:cubicBezTo>
                    <a:pt x="1244" y="131477"/>
                    <a:pt x="1210" y="131578"/>
                    <a:pt x="1177" y="131645"/>
                  </a:cubicBezTo>
                  <a:cubicBezTo>
                    <a:pt x="1110" y="131780"/>
                    <a:pt x="1076" y="131914"/>
                    <a:pt x="1009" y="132015"/>
                  </a:cubicBezTo>
                  <a:lnTo>
                    <a:pt x="942" y="132284"/>
                  </a:lnTo>
                  <a:cubicBezTo>
                    <a:pt x="942" y="132284"/>
                    <a:pt x="942" y="132318"/>
                    <a:pt x="908" y="132318"/>
                  </a:cubicBezTo>
                  <a:cubicBezTo>
                    <a:pt x="908" y="132351"/>
                    <a:pt x="908" y="132385"/>
                    <a:pt x="874" y="132418"/>
                  </a:cubicBezTo>
                  <a:cubicBezTo>
                    <a:pt x="841" y="132553"/>
                    <a:pt x="807" y="132687"/>
                    <a:pt x="740" y="132788"/>
                  </a:cubicBezTo>
                  <a:cubicBezTo>
                    <a:pt x="706" y="132923"/>
                    <a:pt x="673" y="133057"/>
                    <a:pt x="639" y="133191"/>
                  </a:cubicBezTo>
                  <a:lnTo>
                    <a:pt x="606" y="133259"/>
                  </a:lnTo>
                  <a:lnTo>
                    <a:pt x="606" y="133292"/>
                  </a:lnTo>
                  <a:cubicBezTo>
                    <a:pt x="572" y="133393"/>
                    <a:pt x="538" y="133494"/>
                    <a:pt x="505" y="133595"/>
                  </a:cubicBezTo>
                  <a:cubicBezTo>
                    <a:pt x="471" y="133729"/>
                    <a:pt x="437" y="133897"/>
                    <a:pt x="404" y="134032"/>
                  </a:cubicBezTo>
                  <a:cubicBezTo>
                    <a:pt x="404" y="134065"/>
                    <a:pt x="370" y="134133"/>
                    <a:pt x="370" y="134200"/>
                  </a:cubicBezTo>
                  <a:cubicBezTo>
                    <a:pt x="370" y="134200"/>
                    <a:pt x="337" y="134233"/>
                    <a:pt x="337" y="134267"/>
                  </a:cubicBezTo>
                  <a:cubicBezTo>
                    <a:pt x="337" y="134334"/>
                    <a:pt x="337" y="134368"/>
                    <a:pt x="303" y="134435"/>
                  </a:cubicBezTo>
                  <a:cubicBezTo>
                    <a:pt x="269" y="134569"/>
                    <a:pt x="269" y="134704"/>
                    <a:pt x="236" y="134838"/>
                  </a:cubicBezTo>
                  <a:cubicBezTo>
                    <a:pt x="202" y="134939"/>
                    <a:pt x="169" y="135074"/>
                    <a:pt x="169" y="135174"/>
                  </a:cubicBezTo>
                  <a:cubicBezTo>
                    <a:pt x="169" y="135174"/>
                    <a:pt x="169" y="135208"/>
                    <a:pt x="169" y="135208"/>
                  </a:cubicBezTo>
                  <a:cubicBezTo>
                    <a:pt x="135" y="135342"/>
                    <a:pt x="135" y="135477"/>
                    <a:pt x="101" y="135611"/>
                  </a:cubicBezTo>
                  <a:cubicBezTo>
                    <a:pt x="101" y="135712"/>
                    <a:pt x="68" y="135847"/>
                    <a:pt x="68" y="135981"/>
                  </a:cubicBezTo>
                  <a:cubicBezTo>
                    <a:pt x="68" y="136015"/>
                    <a:pt x="68" y="136048"/>
                    <a:pt x="68" y="136115"/>
                  </a:cubicBezTo>
                  <a:cubicBezTo>
                    <a:pt x="68" y="136115"/>
                    <a:pt x="34" y="136149"/>
                    <a:pt x="34" y="136183"/>
                  </a:cubicBezTo>
                  <a:cubicBezTo>
                    <a:pt x="34" y="136216"/>
                    <a:pt x="34" y="136283"/>
                    <a:pt x="34" y="136351"/>
                  </a:cubicBezTo>
                  <a:cubicBezTo>
                    <a:pt x="34" y="136485"/>
                    <a:pt x="34" y="136586"/>
                    <a:pt x="1" y="136720"/>
                  </a:cubicBezTo>
                  <a:cubicBezTo>
                    <a:pt x="1" y="136821"/>
                    <a:pt x="1" y="136956"/>
                    <a:pt x="1" y="137056"/>
                  </a:cubicBezTo>
                  <a:lnTo>
                    <a:pt x="471" y="305806"/>
                  </a:lnTo>
                  <a:lnTo>
                    <a:pt x="7596" y="309939"/>
                  </a:lnTo>
                  <a:lnTo>
                    <a:pt x="7126" y="141190"/>
                  </a:lnTo>
                  <a:cubicBezTo>
                    <a:pt x="7126" y="140888"/>
                    <a:pt x="7159" y="140619"/>
                    <a:pt x="7159" y="140317"/>
                  </a:cubicBezTo>
                  <a:cubicBezTo>
                    <a:pt x="7159" y="140283"/>
                    <a:pt x="7159" y="140249"/>
                    <a:pt x="7159" y="140216"/>
                  </a:cubicBezTo>
                  <a:cubicBezTo>
                    <a:pt x="7193" y="139947"/>
                    <a:pt x="7226" y="139644"/>
                    <a:pt x="7294" y="139308"/>
                  </a:cubicBezTo>
                  <a:cubicBezTo>
                    <a:pt x="7327" y="139006"/>
                    <a:pt x="7394" y="138703"/>
                    <a:pt x="7462" y="138401"/>
                  </a:cubicBezTo>
                  <a:cubicBezTo>
                    <a:pt x="7462" y="138367"/>
                    <a:pt x="7462" y="138334"/>
                    <a:pt x="7495" y="138300"/>
                  </a:cubicBezTo>
                  <a:cubicBezTo>
                    <a:pt x="7563" y="138031"/>
                    <a:pt x="7630" y="137729"/>
                    <a:pt x="7731" y="137426"/>
                  </a:cubicBezTo>
                  <a:cubicBezTo>
                    <a:pt x="7731" y="137426"/>
                    <a:pt x="7731" y="137393"/>
                    <a:pt x="7731" y="137359"/>
                  </a:cubicBezTo>
                  <a:cubicBezTo>
                    <a:pt x="7831" y="137056"/>
                    <a:pt x="7932" y="136754"/>
                    <a:pt x="8033" y="136452"/>
                  </a:cubicBezTo>
                  <a:lnTo>
                    <a:pt x="8067" y="136384"/>
                  </a:lnTo>
                  <a:cubicBezTo>
                    <a:pt x="8167" y="136082"/>
                    <a:pt x="8302" y="135779"/>
                    <a:pt x="8436" y="135510"/>
                  </a:cubicBezTo>
                  <a:cubicBezTo>
                    <a:pt x="8436" y="135477"/>
                    <a:pt x="8436" y="135477"/>
                    <a:pt x="8436" y="135443"/>
                  </a:cubicBezTo>
                  <a:cubicBezTo>
                    <a:pt x="8571" y="135141"/>
                    <a:pt x="8705" y="134838"/>
                    <a:pt x="8873" y="134569"/>
                  </a:cubicBezTo>
                  <a:cubicBezTo>
                    <a:pt x="8873" y="134536"/>
                    <a:pt x="8873" y="134502"/>
                    <a:pt x="8907" y="134469"/>
                  </a:cubicBezTo>
                  <a:cubicBezTo>
                    <a:pt x="9041" y="134233"/>
                    <a:pt x="9176" y="133998"/>
                    <a:pt x="9310" y="133729"/>
                  </a:cubicBezTo>
                  <a:cubicBezTo>
                    <a:pt x="9344" y="133696"/>
                    <a:pt x="9344" y="133628"/>
                    <a:pt x="9377" y="133561"/>
                  </a:cubicBezTo>
                  <a:cubicBezTo>
                    <a:pt x="9478" y="133460"/>
                    <a:pt x="9545" y="133326"/>
                    <a:pt x="9613" y="133225"/>
                  </a:cubicBezTo>
                  <a:cubicBezTo>
                    <a:pt x="9747" y="133023"/>
                    <a:pt x="9848" y="132822"/>
                    <a:pt x="9982" y="132654"/>
                  </a:cubicBezTo>
                  <a:cubicBezTo>
                    <a:pt x="10150" y="132385"/>
                    <a:pt x="10318" y="132116"/>
                    <a:pt x="10520" y="131881"/>
                  </a:cubicBezTo>
                  <a:cubicBezTo>
                    <a:pt x="10722" y="131578"/>
                    <a:pt x="10923" y="131309"/>
                    <a:pt x="11159" y="131074"/>
                  </a:cubicBezTo>
                  <a:lnTo>
                    <a:pt x="11159" y="131041"/>
                  </a:lnTo>
                  <a:cubicBezTo>
                    <a:pt x="11360" y="130805"/>
                    <a:pt x="11562" y="130570"/>
                    <a:pt x="11797" y="130301"/>
                  </a:cubicBezTo>
                  <a:cubicBezTo>
                    <a:pt x="11831" y="130301"/>
                    <a:pt x="11831" y="130268"/>
                    <a:pt x="11864" y="130268"/>
                  </a:cubicBezTo>
                  <a:cubicBezTo>
                    <a:pt x="12066" y="130032"/>
                    <a:pt x="12268" y="129831"/>
                    <a:pt x="12503" y="129629"/>
                  </a:cubicBezTo>
                  <a:cubicBezTo>
                    <a:pt x="12537" y="129595"/>
                    <a:pt x="12537" y="129562"/>
                    <a:pt x="12570" y="129562"/>
                  </a:cubicBezTo>
                  <a:cubicBezTo>
                    <a:pt x="12805" y="129360"/>
                    <a:pt x="13007" y="129158"/>
                    <a:pt x="13242" y="128990"/>
                  </a:cubicBezTo>
                  <a:lnTo>
                    <a:pt x="13310" y="128923"/>
                  </a:lnTo>
                  <a:cubicBezTo>
                    <a:pt x="13545" y="128722"/>
                    <a:pt x="13780" y="128553"/>
                    <a:pt x="14015" y="128385"/>
                  </a:cubicBezTo>
                  <a:cubicBezTo>
                    <a:pt x="14015" y="128385"/>
                    <a:pt x="14049" y="128352"/>
                    <a:pt x="14049" y="128352"/>
                  </a:cubicBezTo>
                  <a:cubicBezTo>
                    <a:pt x="14318" y="128184"/>
                    <a:pt x="14553" y="128016"/>
                    <a:pt x="14822" y="127848"/>
                  </a:cubicBezTo>
                  <a:lnTo>
                    <a:pt x="227262" y="5210"/>
                  </a:lnTo>
                  <a:cubicBezTo>
                    <a:pt x="227531" y="5075"/>
                    <a:pt x="227766" y="4941"/>
                    <a:pt x="228035" y="4806"/>
                  </a:cubicBezTo>
                  <a:lnTo>
                    <a:pt x="228069" y="4773"/>
                  </a:lnTo>
                  <a:cubicBezTo>
                    <a:pt x="228338" y="4672"/>
                    <a:pt x="228573" y="4571"/>
                    <a:pt x="228808" y="4504"/>
                  </a:cubicBezTo>
                  <a:cubicBezTo>
                    <a:pt x="228842" y="4470"/>
                    <a:pt x="228842" y="4470"/>
                    <a:pt x="228842" y="4470"/>
                  </a:cubicBezTo>
                  <a:cubicBezTo>
                    <a:pt x="229077" y="4403"/>
                    <a:pt x="229312" y="4336"/>
                    <a:pt x="229547" y="4302"/>
                  </a:cubicBezTo>
                  <a:cubicBezTo>
                    <a:pt x="229547" y="4269"/>
                    <a:pt x="229581" y="4269"/>
                    <a:pt x="229615" y="4269"/>
                  </a:cubicBezTo>
                  <a:cubicBezTo>
                    <a:pt x="229816" y="4235"/>
                    <a:pt x="230018" y="4201"/>
                    <a:pt x="230253" y="4168"/>
                  </a:cubicBezTo>
                  <a:lnTo>
                    <a:pt x="230320" y="4168"/>
                  </a:lnTo>
                  <a:cubicBezTo>
                    <a:pt x="230421" y="4151"/>
                    <a:pt x="230522" y="4143"/>
                    <a:pt x="230619" y="4143"/>
                  </a:cubicBezTo>
                  <a:cubicBezTo>
                    <a:pt x="230715" y="4143"/>
                    <a:pt x="230808" y="4151"/>
                    <a:pt x="230892" y="4168"/>
                  </a:cubicBezTo>
                  <a:lnTo>
                    <a:pt x="231026" y="4168"/>
                  </a:lnTo>
                  <a:cubicBezTo>
                    <a:pt x="231228" y="4168"/>
                    <a:pt x="231430" y="4201"/>
                    <a:pt x="231598" y="4235"/>
                  </a:cubicBezTo>
                  <a:lnTo>
                    <a:pt x="231698" y="4269"/>
                  </a:lnTo>
                  <a:cubicBezTo>
                    <a:pt x="231866" y="4302"/>
                    <a:pt x="232034" y="4336"/>
                    <a:pt x="232169" y="4403"/>
                  </a:cubicBezTo>
                  <a:cubicBezTo>
                    <a:pt x="232313" y="4451"/>
                    <a:pt x="232457" y="4499"/>
                    <a:pt x="232600" y="4571"/>
                  </a:cubicBezTo>
                  <a:lnTo>
                    <a:pt x="232600" y="4571"/>
                  </a:lnTo>
                  <a:lnTo>
                    <a:pt x="225649" y="538"/>
                  </a:lnTo>
                  <a:cubicBezTo>
                    <a:pt x="225447" y="404"/>
                    <a:pt x="225246" y="336"/>
                    <a:pt x="225044" y="236"/>
                  </a:cubicBezTo>
                  <a:lnTo>
                    <a:pt x="225010" y="236"/>
                  </a:lnTo>
                  <a:cubicBezTo>
                    <a:pt x="224876" y="168"/>
                    <a:pt x="224708" y="135"/>
                    <a:pt x="224573" y="101"/>
                  </a:cubicBezTo>
                  <a:lnTo>
                    <a:pt x="224473" y="101"/>
                  </a:lnTo>
                  <a:cubicBezTo>
                    <a:pt x="224338" y="68"/>
                    <a:pt x="224170" y="34"/>
                    <a:pt x="224036" y="34"/>
                  </a:cubicBezTo>
                  <a:lnTo>
                    <a:pt x="223767" y="34"/>
                  </a:lnTo>
                  <a:cubicBezTo>
                    <a:pt x="223733" y="0"/>
                    <a:pt x="223666" y="0"/>
                    <a:pt x="223632"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1" name="Google Shape;561;p12"/>
            <p:cNvSpPr/>
            <p:nvPr/>
          </p:nvSpPr>
          <p:spPr>
            <a:xfrm>
              <a:off x="-23830350" y="-4997700"/>
              <a:ext cx="5709275" cy="7644750"/>
            </a:xfrm>
            <a:custGeom>
              <a:avLst/>
              <a:gdLst/>
              <a:ahLst/>
              <a:cxnLst/>
              <a:rect l="l" t="t" r="r" b="b"/>
              <a:pathLst>
                <a:path w="228371" h="305790" extrusionOk="0">
                  <a:moveTo>
                    <a:pt x="223612" y="0"/>
                  </a:moveTo>
                  <a:cubicBezTo>
                    <a:pt x="222566" y="0"/>
                    <a:pt x="221386" y="341"/>
                    <a:pt x="220137" y="1059"/>
                  </a:cubicBezTo>
                  <a:lnTo>
                    <a:pt x="7697" y="123697"/>
                  </a:lnTo>
                  <a:cubicBezTo>
                    <a:pt x="3462" y="126151"/>
                    <a:pt x="1" y="132133"/>
                    <a:pt x="1" y="137040"/>
                  </a:cubicBezTo>
                  <a:lnTo>
                    <a:pt x="505" y="305789"/>
                  </a:lnTo>
                  <a:lnTo>
                    <a:pt x="228371" y="174211"/>
                  </a:lnTo>
                  <a:lnTo>
                    <a:pt x="227901" y="5462"/>
                  </a:lnTo>
                  <a:cubicBezTo>
                    <a:pt x="227877" y="1991"/>
                    <a:pt x="226138" y="0"/>
                    <a:pt x="223612" y="0"/>
                  </a:cubicBezTo>
                  <a:close/>
                </a:path>
              </a:pathLst>
            </a:custGeom>
            <a:solidFill>
              <a:srgbClr val="A96EE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2" name="Google Shape;562;p12"/>
            <p:cNvSpPr/>
            <p:nvPr/>
          </p:nvSpPr>
          <p:spPr>
            <a:xfrm>
              <a:off x="-23725325" y="-4844450"/>
              <a:ext cx="5509325" cy="7351175"/>
            </a:xfrm>
            <a:custGeom>
              <a:avLst/>
              <a:gdLst/>
              <a:ahLst/>
              <a:cxnLst/>
              <a:rect l="l" t="t" r="r" b="b"/>
              <a:pathLst>
                <a:path w="220373" h="294047" extrusionOk="0">
                  <a:moveTo>
                    <a:pt x="218180" y="0"/>
                  </a:moveTo>
                  <a:cubicBezTo>
                    <a:pt x="217749" y="0"/>
                    <a:pt x="217260" y="142"/>
                    <a:pt x="216743" y="441"/>
                  </a:cubicBezTo>
                  <a:lnTo>
                    <a:pt x="3126" y="123751"/>
                  </a:lnTo>
                  <a:cubicBezTo>
                    <a:pt x="1379" y="124760"/>
                    <a:pt x="1" y="127179"/>
                    <a:pt x="1" y="129196"/>
                  </a:cubicBezTo>
                  <a:lnTo>
                    <a:pt x="471" y="294046"/>
                  </a:lnTo>
                  <a:lnTo>
                    <a:pt x="220372" y="167073"/>
                  </a:lnTo>
                  <a:lnTo>
                    <a:pt x="219902" y="2222"/>
                  </a:lnTo>
                  <a:cubicBezTo>
                    <a:pt x="219902" y="803"/>
                    <a:pt x="219203" y="0"/>
                    <a:pt x="218180"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3" name="Google Shape;563;p12"/>
            <p:cNvSpPr/>
            <p:nvPr/>
          </p:nvSpPr>
          <p:spPr>
            <a:xfrm>
              <a:off x="-23823625" y="1378275"/>
              <a:ext cx="9371775" cy="3399550"/>
            </a:xfrm>
            <a:custGeom>
              <a:avLst/>
              <a:gdLst/>
              <a:ahLst/>
              <a:cxnLst/>
              <a:rect l="l" t="t" r="r" b="b"/>
              <a:pathLst>
                <a:path w="374871" h="135982" extrusionOk="0">
                  <a:moveTo>
                    <a:pt x="374804" y="1"/>
                  </a:moveTo>
                  <a:lnTo>
                    <a:pt x="374804" y="107"/>
                  </a:lnTo>
                  <a:lnTo>
                    <a:pt x="374804" y="107"/>
                  </a:lnTo>
                  <a:cubicBezTo>
                    <a:pt x="374804" y="72"/>
                    <a:pt x="374804" y="36"/>
                    <a:pt x="374804" y="1"/>
                  </a:cubicBezTo>
                  <a:close/>
                  <a:moveTo>
                    <a:pt x="374804" y="107"/>
                  </a:moveTo>
                  <a:cubicBezTo>
                    <a:pt x="374790" y="2458"/>
                    <a:pt x="373211" y="4801"/>
                    <a:pt x="370099" y="6622"/>
                  </a:cubicBezTo>
                  <a:lnTo>
                    <a:pt x="164952" y="125059"/>
                  </a:lnTo>
                  <a:cubicBezTo>
                    <a:pt x="164582" y="125260"/>
                    <a:pt x="164179" y="125462"/>
                    <a:pt x="163775" y="125664"/>
                  </a:cubicBezTo>
                  <a:cubicBezTo>
                    <a:pt x="163641" y="125731"/>
                    <a:pt x="163473" y="125765"/>
                    <a:pt x="163338" y="125832"/>
                  </a:cubicBezTo>
                  <a:cubicBezTo>
                    <a:pt x="163069" y="125966"/>
                    <a:pt x="162834" y="126067"/>
                    <a:pt x="162532" y="126168"/>
                  </a:cubicBezTo>
                  <a:cubicBezTo>
                    <a:pt x="161994" y="126403"/>
                    <a:pt x="161423" y="126605"/>
                    <a:pt x="160818" y="126773"/>
                  </a:cubicBezTo>
                  <a:cubicBezTo>
                    <a:pt x="160650" y="126806"/>
                    <a:pt x="160448" y="126874"/>
                    <a:pt x="160280" y="126907"/>
                  </a:cubicBezTo>
                  <a:cubicBezTo>
                    <a:pt x="159944" y="127008"/>
                    <a:pt x="159608" y="127075"/>
                    <a:pt x="159272" y="127143"/>
                  </a:cubicBezTo>
                  <a:cubicBezTo>
                    <a:pt x="159070" y="127210"/>
                    <a:pt x="158835" y="127243"/>
                    <a:pt x="158633" y="127277"/>
                  </a:cubicBezTo>
                  <a:cubicBezTo>
                    <a:pt x="158331" y="127344"/>
                    <a:pt x="158062" y="127378"/>
                    <a:pt x="157759" y="127445"/>
                  </a:cubicBezTo>
                  <a:cubicBezTo>
                    <a:pt x="157524" y="127479"/>
                    <a:pt x="157289" y="127512"/>
                    <a:pt x="157054" y="127546"/>
                  </a:cubicBezTo>
                  <a:cubicBezTo>
                    <a:pt x="156785" y="127579"/>
                    <a:pt x="156516" y="127613"/>
                    <a:pt x="156247" y="127613"/>
                  </a:cubicBezTo>
                  <a:cubicBezTo>
                    <a:pt x="156012" y="127647"/>
                    <a:pt x="155743" y="127680"/>
                    <a:pt x="155508" y="127680"/>
                  </a:cubicBezTo>
                  <a:cubicBezTo>
                    <a:pt x="155239" y="127714"/>
                    <a:pt x="154970" y="127714"/>
                    <a:pt x="154701" y="127714"/>
                  </a:cubicBezTo>
                  <a:cubicBezTo>
                    <a:pt x="154466" y="127747"/>
                    <a:pt x="154197" y="127747"/>
                    <a:pt x="153962" y="127747"/>
                  </a:cubicBezTo>
                  <a:lnTo>
                    <a:pt x="153088" y="127747"/>
                  </a:lnTo>
                  <a:cubicBezTo>
                    <a:pt x="152852" y="127747"/>
                    <a:pt x="152617" y="127747"/>
                    <a:pt x="152382" y="127714"/>
                  </a:cubicBezTo>
                  <a:cubicBezTo>
                    <a:pt x="152012" y="127714"/>
                    <a:pt x="151676" y="127680"/>
                    <a:pt x="151306" y="127647"/>
                  </a:cubicBezTo>
                  <a:cubicBezTo>
                    <a:pt x="151105" y="127647"/>
                    <a:pt x="150937" y="127613"/>
                    <a:pt x="150735" y="127613"/>
                  </a:cubicBezTo>
                  <a:cubicBezTo>
                    <a:pt x="150130" y="127546"/>
                    <a:pt x="149525" y="127445"/>
                    <a:pt x="148920" y="127344"/>
                  </a:cubicBezTo>
                  <a:cubicBezTo>
                    <a:pt x="148719" y="127311"/>
                    <a:pt x="148517" y="127277"/>
                    <a:pt x="148315" y="127243"/>
                  </a:cubicBezTo>
                  <a:cubicBezTo>
                    <a:pt x="148013" y="127176"/>
                    <a:pt x="147710" y="127109"/>
                    <a:pt x="147441" y="127042"/>
                  </a:cubicBezTo>
                  <a:cubicBezTo>
                    <a:pt x="147206" y="127008"/>
                    <a:pt x="147005" y="126941"/>
                    <a:pt x="146803" y="126874"/>
                  </a:cubicBezTo>
                  <a:cubicBezTo>
                    <a:pt x="146534" y="126806"/>
                    <a:pt x="146232" y="126739"/>
                    <a:pt x="145963" y="126638"/>
                  </a:cubicBezTo>
                  <a:cubicBezTo>
                    <a:pt x="145828" y="126605"/>
                    <a:pt x="145660" y="126538"/>
                    <a:pt x="145526" y="126470"/>
                  </a:cubicBezTo>
                  <a:cubicBezTo>
                    <a:pt x="145089" y="126336"/>
                    <a:pt x="144652" y="126168"/>
                    <a:pt x="144249" y="126000"/>
                  </a:cubicBezTo>
                  <a:cubicBezTo>
                    <a:pt x="144114" y="125933"/>
                    <a:pt x="143946" y="125865"/>
                    <a:pt x="143812" y="125798"/>
                  </a:cubicBezTo>
                  <a:cubicBezTo>
                    <a:pt x="143274" y="125563"/>
                    <a:pt x="142770" y="125328"/>
                    <a:pt x="142299" y="125059"/>
                  </a:cubicBezTo>
                  <a:lnTo>
                    <a:pt x="0" y="42348"/>
                  </a:lnTo>
                  <a:lnTo>
                    <a:pt x="34" y="50616"/>
                  </a:lnTo>
                  <a:lnTo>
                    <a:pt x="142299" y="133293"/>
                  </a:lnTo>
                  <a:cubicBezTo>
                    <a:pt x="142803" y="133562"/>
                    <a:pt x="143308" y="133797"/>
                    <a:pt x="143812" y="134032"/>
                  </a:cubicBezTo>
                  <a:cubicBezTo>
                    <a:pt x="143980" y="134133"/>
                    <a:pt x="144114" y="134167"/>
                    <a:pt x="144282" y="134234"/>
                  </a:cubicBezTo>
                  <a:cubicBezTo>
                    <a:pt x="144686" y="134402"/>
                    <a:pt x="145122" y="134570"/>
                    <a:pt x="145526" y="134704"/>
                  </a:cubicBezTo>
                  <a:cubicBezTo>
                    <a:pt x="145627" y="134738"/>
                    <a:pt x="145727" y="134805"/>
                    <a:pt x="145828" y="134839"/>
                  </a:cubicBezTo>
                  <a:cubicBezTo>
                    <a:pt x="145862" y="134839"/>
                    <a:pt x="145929" y="134873"/>
                    <a:pt x="145996" y="134873"/>
                  </a:cubicBezTo>
                  <a:cubicBezTo>
                    <a:pt x="146265" y="134973"/>
                    <a:pt x="146534" y="135041"/>
                    <a:pt x="146837" y="135108"/>
                  </a:cubicBezTo>
                  <a:cubicBezTo>
                    <a:pt x="147038" y="135175"/>
                    <a:pt x="147240" y="135242"/>
                    <a:pt x="147441" y="135276"/>
                  </a:cubicBezTo>
                  <a:cubicBezTo>
                    <a:pt x="147744" y="135343"/>
                    <a:pt x="148046" y="135410"/>
                    <a:pt x="148349" y="135477"/>
                  </a:cubicBezTo>
                  <a:cubicBezTo>
                    <a:pt x="148517" y="135511"/>
                    <a:pt x="148685" y="135545"/>
                    <a:pt x="148853" y="135578"/>
                  </a:cubicBezTo>
                  <a:cubicBezTo>
                    <a:pt x="148887" y="135578"/>
                    <a:pt x="148920" y="135578"/>
                    <a:pt x="148954" y="135612"/>
                  </a:cubicBezTo>
                  <a:cubicBezTo>
                    <a:pt x="149559" y="135713"/>
                    <a:pt x="150164" y="135780"/>
                    <a:pt x="150769" y="135847"/>
                  </a:cubicBezTo>
                  <a:cubicBezTo>
                    <a:pt x="150802" y="135847"/>
                    <a:pt x="150870" y="135847"/>
                    <a:pt x="150903" y="135881"/>
                  </a:cubicBezTo>
                  <a:lnTo>
                    <a:pt x="151340" y="135881"/>
                  </a:lnTo>
                  <a:cubicBezTo>
                    <a:pt x="151710" y="135914"/>
                    <a:pt x="152046" y="135948"/>
                    <a:pt x="152416" y="135982"/>
                  </a:cubicBezTo>
                  <a:lnTo>
                    <a:pt x="154735" y="135982"/>
                  </a:lnTo>
                  <a:cubicBezTo>
                    <a:pt x="155003" y="135948"/>
                    <a:pt x="155272" y="135948"/>
                    <a:pt x="155541" y="135914"/>
                  </a:cubicBezTo>
                  <a:lnTo>
                    <a:pt x="155911" y="135914"/>
                  </a:lnTo>
                  <a:cubicBezTo>
                    <a:pt x="156012" y="135914"/>
                    <a:pt x="156146" y="135881"/>
                    <a:pt x="156281" y="135881"/>
                  </a:cubicBezTo>
                  <a:cubicBezTo>
                    <a:pt x="156549" y="135847"/>
                    <a:pt x="156818" y="135814"/>
                    <a:pt x="157087" y="135780"/>
                  </a:cubicBezTo>
                  <a:cubicBezTo>
                    <a:pt x="157188" y="135746"/>
                    <a:pt x="157322" y="135746"/>
                    <a:pt x="157457" y="135746"/>
                  </a:cubicBezTo>
                  <a:cubicBezTo>
                    <a:pt x="157558" y="135713"/>
                    <a:pt x="157692" y="135679"/>
                    <a:pt x="157793" y="135679"/>
                  </a:cubicBezTo>
                  <a:cubicBezTo>
                    <a:pt x="158062" y="135646"/>
                    <a:pt x="158364" y="135578"/>
                    <a:pt x="158633" y="135545"/>
                  </a:cubicBezTo>
                  <a:cubicBezTo>
                    <a:pt x="158768" y="135511"/>
                    <a:pt x="158902" y="135477"/>
                    <a:pt x="159036" y="135444"/>
                  </a:cubicBezTo>
                  <a:cubicBezTo>
                    <a:pt x="159137" y="135444"/>
                    <a:pt x="159205" y="135410"/>
                    <a:pt x="159305" y="135377"/>
                  </a:cubicBezTo>
                  <a:cubicBezTo>
                    <a:pt x="159641" y="135309"/>
                    <a:pt x="159978" y="135242"/>
                    <a:pt x="160314" y="135141"/>
                  </a:cubicBezTo>
                  <a:cubicBezTo>
                    <a:pt x="160448" y="135108"/>
                    <a:pt x="160582" y="135074"/>
                    <a:pt x="160717" y="135041"/>
                  </a:cubicBezTo>
                  <a:cubicBezTo>
                    <a:pt x="160750" y="135041"/>
                    <a:pt x="160818" y="135007"/>
                    <a:pt x="160851" y="135007"/>
                  </a:cubicBezTo>
                  <a:cubicBezTo>
                    <a:pt x="161423" y="134839"/>
                    <a:pt x="162028" y="134637"/>
                    <a:pt x="162565" y="134436"/>
                  </a:cubicBezTo>
                  <a:cubicBezTo>
                    <a:pt x="162599" y="134402"/>
                    <a:pt x="162633" y="134402"/>
                    <a:pt x="162666" y="134402"/>
                  </a:cubicBezTo>
                  <a:cubicBezTo>
                    <a:pt x="162901" y="134301"/>
                    <a:pt x="163137" y="134167"/>
                    <a:pt x="163372" y="134066"/>
                  </a:cubicBezTo>
                  <a:cubicBezTo>
                    <a:pt x="163506" y="134032"/>
                    <a:pt x="163674" y="133965"/>
                    <a:pt x="163775" y="133898"/>
                  </a:cubicBezTo>
                  <a:cubicBezTo>
                    <a:pt x="164212" y="133696"/>
                    <a:pt x="164582" y="133495"/>
                    <a:pt x="164985" y="133293"/>
                  </a:cubicBezTo>
                  <a:lnTo>
                    <a:pt x="370099" y="14856"/>
                  </a:lnTo>
                  <a:cubicBezTo>
                    <a:pt x="373291" y="13008"/>
                    <a:pt x="374871" y="10621"/>
                    <a:pt x="374837" y="8235"/>
                  </a:cubicBezTo>
                  <a:lnTo>
                    <a:pt x="374804" y="107"/>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4" name="Google Shape;564;p12"/>
            <p:cNvSpPr/>
            <p:nvPr/>
          </p:nvSpPr>
          <p:spPr>
            <a:xfrm>
              <a:off x="-23823625" y="-851650"/>
              <a:ext cx="9410425" cy="5423825"/>
            </a:xfrm>
            <a:custGeom>
              <a:avLst/>
              <a:gdLst/>
              <a:ahLst/>
              <a:cxnLst/>
              <a:rect l="l" t="t" r="r" b="b"/>
              <a:pathLst>
                <a:path w="376417" h="216953" extrusionOk="0">
                  <a:moveTo>
                    <a:pt x="227867" y="1"/>
                  </a:moveTo>
                  <a:lnTo>
                    <a:pt x="0" y="131545"/>
                  </a:lnTo>
                  <a:lnTo>
                    <a:pt x="142299" y="214256"/>
                  </a:lnTo>
                  <a:cubicBezTo>
                    <a:pt x="145408" y="216054"/>
                    <a:pt x="149500" y="216953"/>
                    <a:pt x="153600" y="216953"/>
                  </a:cubicBezTo>
                  <a:cubicBezTo>
                    <a:pt x="157701" y="216953"/>
                    <a:pt x="161809" y="216054"/>
                    <a:pt x="164952" y="214256"/>
                  </a:cubicBezTo>
                  <a:lnTo>
                    <a:pt x="370099" y="95785"/>
                  </a:lnTo>
                  <a:cubicBezTo>
                    <a:pt x="376383" y="92156"/>
                    <a:pt x="376417" y="86308"/>
                    <a:pt x="370166" y="82678"/>
                  </a:cubicBezTo>
                  <a:lnTo>
                    <a:pt x="227867" y="1"/>
                  </a:lnTo>
                  <a:close/>
                </a:path>
              </a:pathLst>
            </a:custGeom>
            <a:solidFill>
              <a:srgbClr val="A96EE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5" name="Google Shape;565;p12"/>
            <p:cNvSpPr/>
            <p:nvPr/>
          </p:nvSpPr>
          <p:spPr>
            <a:xfrm>
              <a:off x="-19941000" y="1476600"/>
              <a:ext cx="2254325" cy="1134300"/>
            </a:xfrm>
            <a:custGeom>
              <a:avLst/>
              <a:gdLst/>
              <a:ahLst/>
              <a:cxnLst/>
              <a:rect l="l" t="t" r="r" b="b"/>
              <a:pathLst>
                <a:path w="90173" h="45372" extrusionOk="0">
                  <a:moveTo>
                    <a:pt x="90173" y="0"/>
                  </a:moveTo>
                  <a:cubicBezTo>
                    <a:pt x="90173" y="471"/>
                    <a:pt x="89837" y="975"/>
                    <a:pt x="89198" y="1345"/>
                  </a:cubicBezTo>
                  <a:lnTo>
                    <a:pt x="18687" y="42045"/>
                  </a:lnTo>
                  <a:cubicBezTo>
                    <a:pt x="18553" y="42145"/>
                    <a:pt x="18385" y="42213"/>
                    <a:pt x="18183" y="42280"/>
                  </a:cubicBezTo>
                  <a:cubicBezTo>
                    <a:pt x="18183" y="42313"/>
                    <a:pt x="18150" y="42313"/>
                    <a:pt x="18116" y="42313"/>
                  </a:cubicBezTo>
                  <a:cubicBezTo>
                    <a:pt x="17982" y="42381"/>
                    <a:pt x="17813" y="42414"/>
                    <a:pt x="17645" y="42448"/>
                  </a:cubicBezTo>
                  <a:cubicBezTo>
                    <a:pt x="17612" y="42448"/>
                    <a:pt x="17578" y="42482"/>
                    <a:pt x="17578" y="42482"/>
                  </a:cubicBezTo>
                  <a:cubicBezTo>
                    <a:pt x="17377" y="42515"/>
                    <a:pt x="17209" y="42549"/>
                    <a:pt x="17040" y="42582"/>
                  </a:cubicBezTo>
                  <a:lnTo>
                    <a:pt x="16940" y="42582"/>
                  </a:lnTo>
                  <a:cubicBezTo>
                    <a:pt x="16772" y="42582"/>
                    <a:pt x="16604" y="42616"/>
                    <a:pt x="16402" y="42616"/>
                  </a:cubicBezTo>
                  <a:lnTo>
                    <a:pt x="16301" y="42616"/>
                  </a:lnTo>
                  <a:cubicBezTo>
                    <a:pt x="16133" y="42616"/>
                    <a:pt x="15931" y="42616"/>
                    <a:pt x="15763" y="42582"/>
                  </a:cubicBezTo>
                  <a:cubicBezTo>
                    <a:pt x="15730" y="42582"/>
                    <a:pt x="15696" y="42582"/>
                    <a:pt x="15663" y="42549"/>
                  </a:cubicBezTo>
                  <a:cubicBezTo>
                    <a:pt x="15528" y="42549"/>
                    <a:pt x="15394" y="42515"/>
                    <a:pt x="15259" y="42515"/>
                  </a:cubicBezTo>
                  <a:cubicBezTo>
                    <a:pt x="15158" y="42482"/>
                    <a:pt x="15058" y="42448"/>
                    <a:pt x="14923" y="42414"/>
                  </a:cubicBezTo>
                  <a:cubicBezTo>
                    <a:pt x="14856" y="42381"/>
                    <a:pt x="14755" y="42381"/>
                    <a:pt x="14688" y="42347"/>
                  </a:cubicBezTo>
                  <a:cubicBezTo>
                    <a:pt x="14453" y="42246"/>
                    <a:pt x="14251" y="42179"/>
                    <a:pt x="14049" y="42045"/>
                  </a:cubicBezTo>
                  <a:lnTo>
                    <a:pt x="976" y="34449"/>
                  </a:lnTo>
                  <a:cubicBezTo>
                    <a:pt x="908" y="34415"/>
                    <a:pt x="841" y="34348"/>
                    <a:pt x="774" y="34315"/>
                  </a:cubicBezTo>
                  <a:cubicBezTo>
                    <a:pt x="673" y="34247"/>
                    <a:pt x="606" y="34214"/>
                    <a:pt x="539" y="34147"/>
                  </a:cubicBezTo>
                  <a:cubicBezTo>
                    <a:pt x="438" y="34046"/>
                    <a:pt x="337" y="33945"/>
                    <a:pt x="270" y="33844"/>
                  </a:cubicBezTo>
                  <a:cubicBezTo>
                    <a:pt x="270" y="33844"/>
                    <a:pt x="236" y="33810"/>
                    <a:pt x="236" y="33810"/>
                  </a:cubicBezTo>
                  <a:cubicBezTo>
                    <a:pt x="169" y="33710"/>
                    <a:pt x="135" y="33609"/>
                    <a:pt x="68" y="33508"/>
                  </a:cubicBezTo>
                  <a:cubicBezTo>
                    <a:pt x="68" y="33474"/>
                    <a:pt x="68" y="33474"/>
                    <a:pt x="68" y="33474"/>
                  </a:cubicBezTo>
                  <a:cubicBezTo>
                    <a:pt x="35" y="33340"/>
                    <a:pt x="1" y="33239"/>
                    <a:pt x="1" y="33105"/>
                  </a:cubicBezTo>
                  <a:lnTo>
                    <a:pt x="1" y="35894"/>
                  </a:lnTo>
                  <a:lnTo>
                    <a:pt x="1" y="35928"/>
                  </a:lnTo>
                  <a:cubicBezTo>
                    <a:pt x="1" y="35995"/>
                    <a:pt x="35" y="36062"/>
                    <a:pt x="35" y="36129"/>
                  </a:cubicBezTo>
                  <a:cubicBezTo>
                    <a:pt x="35" y="36163"/>
                    <a:pt x="68" y="36197"/>
                    <a:pt x="68" y="36230"/>
                  </a:cubicBezTo>
                  <a:cubicBezTo>
                    <a:pt x="68" y="36230"/>
                    <a:pt x="68" y="36264"/>
                    <a:pt x="68" y="36264"/>
                  </a:cubicBezTo>
                  <a:cubicBezTo>
                    <a:pt x="68" y="36264"/>
                    <a:pt x="68" y="36298"/>
                    <a:pt x="102" y="36298"/>
                  </a:cubicBezTo>
                  <a:cubicBezTo>
                    <a:pt x="102" y="36365"/>
                    <a:pt x="135" y="36432"/>
                    <a:pt x="169" y="36499"/>
                  </a:cubicBezTo>
                  <a:cubicBezTo>
                    <a:pt x="203" y="36533"/>
                    <a:pt x="203" y="36566"/>
                    <a:pt x="236" y="36566"/>
                  </a:cubicBezTo>
                  <a:cubicBezTo>
                    <a:pt x="236" y="36600"/>
                    <a:pt x="270" y="36634"/>
                    <a:pt x="270" y="36634"/>
                  </a:cubicBezTo>
                  <a:cubicBezTo>
                    <a:pt x="303" y="36634"/>
                    <a:pt x="303" y="36667"/>
                    <a:pt x="303" y="36667"/>
                  </a:cubicBezTo>
                  <a:cubicBezTo>
                    <a:pt x="371" y="36768"/>
                    <a:pt x="438" y="36835"/>
                    <a:pt x="505" y="36902"/>
                  </a:cubicBezTo>
                  <a:cubicBezTo>
                    <a:pt x="505" y="36902"/>
                    <a:pt x="539" y="36902"/>
                    <a:pt x="539" y="36936"/>
                  </a:cubicBezTo>
                  <a:cubicBezTo>
                    <a:pt x="606" y="36970"/>
                    <a:pt x="707" y="37037"/>
                    <a:pt x="774" y="37104"/>
                  </a:cubicBezTo>
                  <a:cubicBezTo>
                    <a:pt x="841" y="37138"/>
                    <a:pt x="875" y="37171"/>
                    <a:pt x="942" y="37205"/>
                  </a:cubicBezTo>
                  <a:cubicBezTo>
                    <a:pt x="942" y="37239"/>
                    <a:pt x="976" y="37239"/>
                    <a:pt x="976" y="37239"/>
                  </a:cubicBezTo>
                  <a:lnTo>
                    <a:pt x="14049" y="44834"/>
                  </a:lnTo>
                  <a:cubicBezTo>
                    <a:pt x="14251" y="44935"/>
                    <a:pt x="14453" y="45036"/>
                    <a:pt x="14688" y="45103"/>
                  </a:cubicBezTo>
                  <a:cubicBezTo>
                    <a:pt x="14721" y="45137"/>
                    <a:pt x="14755" y="45137"/>
                    <a:pt x="14755" y="45137"/>
                  </a:cubicBezTo>
                  <a:cubicBezTo>
                    <a:pt x="14822" y="45170"/>
                    <a:pt x="14890" y="45170"/>
                    <a:pt x="14957" y="45204"/>
                  </a:cubicBezTo>
                  <a:cubicBezTo>
                    <a:pt x="15058" y="45237"/>
                    <a:pt x="15158" y="45237"/>
                    <a:pt x="15293" y="45271"/>
                  </a:cubicBezTo>
                  <a:cubicBezTo>
                    <a:pt x="15326" y="45271"/>
                    <a:pt x="15360" y="45305"/>
                    <a:pt x="15394" y="45305"/>
                  </a:cubicBezTo>
                  <a:cubicBezTo>
                    <a:pt x="15494" y="45305"/>
                    <a:pt x="15595" y="45338"/>
                    <a:pt x="15663" y="45338"/>
                  </a:cubicBezTo>
                  <a:lnTo>
                    <a:pt x="15763" y="45338"/>
                  </a:lnTo>
                  <a:cubicBezTo>
                    <a:pt x="15797" y="45338"/>
                    <a:pt x="15797" y="45372"/>
                    <a:pt x="15831" y="45372"/>
                  </a:cubicBezTo>
                  <a:lnTo>
                    <a:pt x="16839" y="45372"/>
                  </a:lnTo>
                  <a:cubicBezTo>
                    <a:pt x="16872" y="45372"/>
                    <a:pt x="16906" y="45372"/>
                    <a:pt x="16973" y="45338"/>
                  </a:cubicBezTo>
                  <a:lnTo>
                    <a:pt x="17175" y="45338"/>
                  </a:lnTo>
                  <a:cubicBezTo>
                    <a:pt x="17276" y="45305"/>
                    <a:pt x="17377" y="45305"/>
                    <a:pt x="17477" y="45271"/>
                  </a:cubicBezTo>
                  <a:cubicBezTo>
                    <a:pt x="17511" y="45271"/>
                    <a:pt x="17545" y="45271"/>
                    <a:pt x="17578" y="45237"/>
                  </a:cubicBezTo>
                  <a:lnTo>
                    <a:pt x="17679" y="45237"/>
                  </a:lnTo>
                  <a:cubicBezTo>
                    <a:pt x="17713" y="45204"/>
                    <a:pt x="17780" y="45204"/>
                    <a:pt x="17813" y="45204"/>
                  </a:cubicBezTo>
                  <a:cubicBezTo>
                    <a:pt x="17914" y="45170"/>
                    <a:pt x="18015" y="45137"/>
                    <a:pt x="18116" y="45103"/>
                  </a:cubicBezTo>
                  <a:cubicBezTo>
                    <a:pt x="18150" y="45069"/>
                    <a:pt x="18183" y="45069"/>
                    <a:pt x="18217" y="45069"/>
                  </a:cubicBezTo>
                  <a:cubicBezTo>
                    <a:pt x="18385" y="45002"/>
                    <a:pt x="18553" y="44901"/>
                    <a:pt x="18721" y="44834"/>
                  </a:cubicBezTo>
                  <a:lnTo>
                    <a:pt x="89198" y="4134"/>
                  </a:lnTo>
                  <a:cubicBezTo>
                    <a:pt x="89837" y="3764"/>
                    <a:pt x="90173" y="3260"/>
                    <a:pt x="90173" y="2756"/>
                  </a:cubicBezTo>
                  <a:lnTo>
                    <a:pt x="90173" y="0"/>
                  </a:lnTo>
                  <a:close/>
                </a:path>
              </a:pathLst>
            </a:custGeom>
            <a:solidFill>
              <a:srgbClr val="DEDAE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6" name="Google Shape;566;p12"/>
            <p:cNvSpPr/>
            <p:nvPr/>
          </p:nvSpPr>
          <p:spPr>
            <a:xfrm>
              <a:off x="-19948550" y="1239225"/>
              <a:ext cx="2270275" cy="1302375"/>
            </a:xfrm>
            <a:custGeom>
              <a:avLst/>
              <a:gdLst/>
              <a:ahLst/>
              <a:cxnLst/>
              <a:rect l="l" t="t" r="r" b="b"/>
              <a:pathLst>
                <a:path w="90811" h="52095" extrusionOk="0">
                  <a:moveTo>
                    <a:pt x="74124" y="1"/>
                  </a:moveTo>
                  <a:cubicBezTo>
                    <a:pt x="73276" y="1"/>
                    <a:pt x="72427" y="186"/>
                    <a:pt x="71788" y="555"/>
                  </a:cubicBezTo>
                  <a:lnTo>
                    <a:pt x="1278" y="41255"/>
                  </a:lnTo>
                  <a:cubicBezTo>
                    <a:pt x="0" y="41995"/>
                    <a:pt x="0" y="43205"/>
                    <a:pt x="1278" y="43944"/>
                  </a:cubicBezTo>
                  <a:lnTo>
                    <a:pt x="14351" y="51540"/>
                  </a:lnTo>
                  <a:cubicBezTo>
                    <a:pt x="14990" y="51909"/>
                    <a:pt x="15830" y="52094"/>
                    <a:pt x="16670" y="52094"/>
                  </a:cubicBezTo>
                  <a:cubicBezTo>
                    <a:pt x="17511" y="52094"/>
                    <a:pt x="18351" y="51909"/>
                    <a:pt x="18989" y="51540"/>
                  </a:cubicBezTo>
                  <a:lnTo>
                    <a:pt x="89500" y="10840"/>
                  </a:lnTo>
                  <a:cubicBezTo>
                    <a:pt x="90777" y="10100"/>
                    <a:pt x="90811" y="8890"/>
                    <a:pt x="89500" y="8151"/>
                  </a:cubicBezTo>
                  <a:lnTo>
                    <a:pt x="76460" y="555"/>
                  </a:lnTo>
                  <a:cubicBezTo>
                    <a:pt x="75821" y="186"/>
                    <a:pt x="74973" y="1"/>
                    <a:pt x="74124"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7" name="Google Shape;567;p12"/>
            <p:cNvSpPr/>
            <p:nvPr/>
          </p:nvSpPr>
          <p:spPr>
            <a:xfrm>
              <a:off x="-19212525" y="1624575"/>
              <a:ext cx="2852550" cy="1623225"/>
            </a:xfrm>
            <a:custGeom>
              <a:avLst/>
              <a:gdLst/>
              <a:ahLst/>
              <a:cxnLst/>
              <a:rect l="l" t="t" r="r" b="b"/>
              <a:pathLst>
                <a:path w="114102" h="64929" extrusionOk="0">
                  <a:moveTo>
                    <a:pt x="79976" y="0"/>
                  </a:moveTo>
                  <a:cubicBezTo>
                    <a:pt x="77521" y="0"/>
                    <a:pt x="75056" y="547"/>
                    <a:pt x="73167" y="1643"/>
                  </a:cubicBezTo>
                  <a:lnTo>
                    <a:pt x="3765" y="41705"/>
                  </a:lnTo>
                  <a:cubicBezTo>
                    <a:pt x="34" y="43856"/>
                    <a:pt x="1" y="47385"/>
                    <a:pt x="3698" y="49535"/>
                  </a:cubicBezTo>
                  <a:lnTo>
                    <a:pt x="27425" y="63315"/>
                  </a:lnTo>
                  <a:cubicBezTo>
                    <a:pt x="29274" y="64390"/>
                    <a:pt x="31710" y="64928"/>
                    <a:pt x="34155" y="64928"/>
                  </a:cubicBezTo>
                  <a:cubicBezTo>
                    <a:pt x="36600" y="64928"/>
                    <a:pt x="39054" y="64390"/>
                    <a:pt x="40936" y="63315"/>
                  </a:cubicBezTo>
                  <a:lnTo>
                    <a:pt x="110338" y="23220"/>
                  </a:lnTo>
                  <a:cubicBezTo>
                    <a:pt x="114068" y="21069"/>
                    <a:pt x="114102" y="17574"/>
                    <a:pt x="110371" y="15389"/>
                  </a:cubicBezTo>
                  <a:lnTo>
                    <a:pt x="86677" y="1610"/>
                  </a:lnTo>
                  <a:cubicBezTo>
                    <a:pt x="84836" y="538"/>
                    <a:pt x="82411" y="0"/>
                    <a:pt x="79976" y="0"/>
                  </a:cubicBezTo>
                  <a:close/>
                </a:path>
              </a:pathLst>
            </a:custGeom>
            <a:solidFill>
              <a:srgbClr val="B32A9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8" name="Google Shape;568;p12"/>
            <p:cNvSpPr/>
            <p:nvPr/>
          </p:nvSpPr>
          <p:spPr>
            <a:xfrm>
              <a:off x="-18599175" y="-308025"/>
              <a:ext cx="350400" cy="292425"/>
            </a:xfrm>
            <a:custGeom>
              <a:avLst/>
              <a:gdLst/>
              <a:ahLst/>
              <a:cxnLst/>
              <a:rect l="l" t="t" r="r" b="b"/>
              <a:pathLst>
                <a:path w="14016" h="11697" extrusionOk="0">
                  <a:moveTo>
                    <a:pt x="1" y="0"/>
                  </a:moveTo>
                  <a:lnTo>
                    <a:pt x="1" y="2756"/>
                  </a:lnTo>
                  <a:cubicBezTo>
                    <a:pt x="1" y="2823"/>
                    <a:pt x="1" y="2891"/>
                    <a:pt x="1" y="2958"/>
                  </a:cubicBezTo>
                  <a:cubicBezTo>
                    <a:pt x="34" y="2992"/>
                    <a:pt x="34" y="3025"/>
                    <a:pt x="34" y="3092"/>
                  </a:cubicBezTo>
                  <a:cubicBezTo>
                    <a:pt x="34" y="3092"/>
                    <a:pt x="68" y="3092"/>
                    <a:pt x="68" y="3126"/>
                  </a:cubicBezTo>
                  <a:cubicBezTo>
                    <a:pt x="68" y="3126"/>
                    <a:pt x="68" y="3126"/>
                    <a:pt x="68" y="3160"/>
                  </a:cubicBezTo>
                  <a:cubicBezTo>
                    <a:pt x="102" y="3227"/>
                    <a:pt x="135" y="3260"/>
                    <a:pt x="169" y="3328"/>
                  </a:cubicBezTo>
                  <a:cubicBezTo>
                    <a:pt x="169" y="3361"/>
                    <a:pt x="203" y="3395"/>
                    <a:pt x="203" y="3428"/>
                  </a:cubicBezTo>
                  <a:cubicBezTo>
                    <a:pt x="236" y="3462"/>
                    <a:pt x="236" y="3462"/>
                    <a:pt x="270" y="3496"/>
                  </a:cubicBezTo>
                  <a:cubicBezTo>
                    <a:pt x="270" y="3496"/>
                    <a:pt x="270" y="3529"/>
                    <a:pt x="303" y="3529"/>
                  </a:cubicBezTo>
                  <a:cubicBezTo>
                    <a:pt x="337" y="3596"/>
                    <a:pt x="404" y="3697"/>
                    <a:pt x="505" y="3765"/>
                  </a:cubicBezTo>
                  <a:cubicBezTo>
                    <a:pt x="572" y="3832"/>
                    <a:pt x="673" y="3899"/>
                    <a:pt x="740" y="3933"/>
                  </a:cubicBezTo>
                  <a:cubicBezTo>
                    <a:pt x="807" y="4000"/>
                    <a:pt x="841" y="4033"/>
                    <a:pt x="908" y="4067"/>
                  </a:cubicBezTo>
                  <a:cubicBezTo>
                    <a:pt x="942" y="4067"/>
                    <a:pt x="942" y="4067"/>
                    <a:pt x="942" y="4101"/>
                  </a:cubicBezTo>
                  <a:lnTo>
                    <a:pt x="14016" y="11696"/>
                  </a:lnTo>
                  <a:lnTo>
                    <a:pt x="14016" y="8940"/>
                  </a:lnTo>
                  <a:lnTo>
                    <a:pt x="942" y="1345"/>
                  </a:lnTo>
                  <a:cubicBezTo>
                    <a:pt x="875" y="1311"/>
                    <a:pt x="807" y="1244"/>
                    <a:pt x="740" y="1210"/>
                  </a:cubicBezTo>
                  <a:cubicBezTo>
                    <a:pt x="673" y="1143"/>
                    <a:pt x="572" y="1076"/>
                    <a:pt x="505" y="1042"/>
                  </a:cubicBezTo>
                  <a:cubicBezTo>
                    <a:pt x="404" y="941"/>
                    <a:pt x="303" y="841"/>
                    <a:pt x="236" y="740"/>
                  </a:cubicBezTo>
                  <a:cubicBezTo>
                    <a:pt x="236" y="740"/>
                    <a:pt x="236" y="706"/>
                    <a:pt x="203" y="673"/>
                  </a:cubicBezTo>
                  <a:cubicBezTo>
                    <a:pt x="135" y="572"/>
                    <a:pt x="102" y="471"/>
                    <a:pt x="68" y="370"/>
                  </a:cubicBezTo>
                  <a:cubicBezTo>
                    <a:pt x="34" y="370"/>
                    <a:pt x="34" y="336"/>
                    <a:pt x="34" y="336"/>
                  </a:cubicBezTo>
                  <a:cubicBezTo>
                    <a:pt x="1" y="236"/>
                    <a:pt x="1" y="101"/>
                    <a:pt x="1" y="0"/>
                  </a:cubicBezTo>
                  <a:close/>
                </a:path>
              </a:pathLst>
            </a:custGeom>
            <a:solidFill>
              <a:srgbClr val="DEDAE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9" name="Google Shape;569;p12"/>
            <p:cNvSpPr/>
            <p:nvPr/>
          </p:nvSpPr>
          <p:spPr>
            <a:xfrm>
              <a:off x="-18248800" y="-308875"/>
              <a:ext cx="469700" cy="306700"/>
            </a:xfrm>
            <a:custGeom>
              <a:avLst/>
              <a:gdLst/>
              <a:ahLst/>
              <a:cxnLst/>
              <a:rect l="l" t="t" r="r" b="b"/>
              <a:pathLst>
                <a:path w="18788" h="12268" extrusionOk="0">
                  <a:moveTo>
                    <a:pt x="18754" y="1"/>
                  </a:moveTo>
                  <a:cubicBezTo>
                    <a:pt x="18754" y="135"/>
                    <a:pt x="18754" y="236"/>
                    <a:pt x="18721" y="370"/>
                  </a:cubicBezTo>
                  <a:cubicBezTo>
                    <a:pt x="18586" y="740"/>
                    <a:pt x="18284" y="1076"/>
                    <a:pt x="17780" y="1379"/>
                  </a:cubicBezTo>
                  <a:lnTo>
                    <a:pt x="4639" y="8974"/>
                  </a:lnTo>
                  <a:cubicBezTo>
                    <a:pt x="4504" y="9041"/>
                    <a:pt x="4336" y="9142"/>
                    <a:pt x="4135" y="9210"/>
                  </a:cubicBezTo>
                  <a:lnTo>
                    <a:pt x="4067" y="9210"/>
                  </a:lnTo>
                  <a:cubicBezTo>
                    <a:pt x="3933" y="9277"/>
                    <a:pt x="3765" y="9310"/>
                    <a:pt x="3597" y="9378"/>
                  </a:cubicBezTo>
                  <a:lnTo>
                    <a:pt x="3496" y="9378"/>
                  </a:lnTo>
                  <a:cubicBezTo>
                    <a:pt x="3328" y="9445"/>
                    <a:pt x="3160" y="9445"/>
                    <a:pt x="2992" y="9478"/>
                  </a:cubicBezTo>
                  <a:lnTo>
                    <a:pt x="2891" y="9478"/>
                  </a:lnTo>
                  <a:cubicBezTo>
                    <a:pt x="2723" y="9512"/>
                    <a:pt x="2521" y="9512"/>
                    <a:pt x="2353" y="9512"/>
                  </a:cubicBezTo>
                  <a:lnTo>
                    <a:pt x="2252" y="9512"/>
                  </a:lnTo>
                  <a:cubicBezTo>
                    <a:pt x="2084" y="9512"/>
                    <a:pt x="1883" y="9512"/>
                    <a:pt x="1715" y="9478"/>
                  </a:cubicBezTo>
                  <a:lnTo>
                    <a:pt x="1614" y="9478"/>
                  </a:lnTo>
                  <a:cubicBezTo>
                    <a:pt x="1479" y="9445"/>
                    <a:pt x="1345" y="9445"/>
                    <a:pt x="1211" y="9411"/>
                  </a:cubicBezTo>
                  <a:cubicBezTo>
                    <a:pt x="1110" y="9378"/>
                    <a:pt x="1009" y="9344"/>
                    <a:pt x="874" y="9310"/>
                  </a:cubicBezTo>
                  <a:cubicBezTo>
                    <a:pt x="807" y="9310"/>
                    <a:pt x="706" y="9277"/>
                    <a:pt x="639" y="9243"/>
                  </a:cubicBezTo>
                  <a:cubicBezTo>
                    <a:pt x="404" y="9176"/>
                    <a:pt x="202" y="9075"/>
                    <a:pt x="1" y="8974"/>
                  </a:cubicBezTo>
                  <a:lnTo>
                    <a:pt x="1" y="11697"/>
                  </a:lnTo>
                  <a:cubicBezTo>
                    <a:pt x="202" y="11831"/>
                    <a:pt x="404" y="11898"/>
                    <a:pt x="639" y="11999"/>
                  </a:cubicBezTo>
                  <a:cubicBezTo>
                    <a:pt x="673" y="11999"/>
                    <a:pt x="673" y="12033"/>
                    <a:pt x="706" y="12033"/>
                  </a:cubicBezTo>
                  <a:cubicBezTo>
                    <a:pt x="774" y="12033"/>
                    <a:pt x="841" y="12066"/>
                    <a:pt x="874" y="12066"/>
                  </a:cubicBezTo>
                  <a:cubicBezTo>
                    <a:pt x="1009" y="12100"/>
                    <a:pt x="1110" y="12133"/>
                    <a:pt x="1211" y="12133"/>
                  </a:cubicBezTo>
                  <a:cubicBezTo>
                    <a:pt x="1244" y="12167"/>
                    <a:pt x="1278" y="12167"/>
                    <a:pt x="1345" y="12167"/>
                  </a:cubicBezTo>
                  <a:cubicBezTo>
                    <a:pt x="1412" y="12201"/>
                    <a:pt x="1513" y="12201"/>
                    <a:pt x="1614" y="12234"/>
                  </a:cubicBezTo>
                  <a:lnTo>
                    <a:pt x="1748" y="12234"/>
                  </a:lnTo>
                  <a:cubicBezTo>
                    <a:pt x="1883" y="12234"/>
                    <a:pt x="1984" y="12268"/>
                    <a:pt x="2118" y="12268"/>
                  </a:cubicBezTo>
                  <a:lnTo>
                    <a:pt x="2454" y="12268"/>
                  </a:lnTo>
                  <a:cubicBezTo>
                    <a:pt x="2555" y="12268"/>
                    <a:pt x="2656" y="12268"/>
                    <a:pt x="2790" y="12234"/>
                  </a:cubicBezTo>
                  <a:lnTo>
                    <a:pt x="2992" y="12234"/>
                  </a:lnTo>
                  <a:lnTo>
                    <a:pt x="3093" y="12201"/>
                  </a:lnTo>
                  <a:cubicBezTo>
                    <a:pt x="3193" y="12201"/>
                    <a:pt x="3328" y="12167"/>
                    <a:pt x="3429" y="12167"/>
                  </a:cubicBezTo>
                  <a:cubicBezTo>
                    <a:pt x="3462" y="12133"/>
                    <a:pt x="3496" y="12133"/>
                    <a:pt x="3530" y="12133"/>
                  </a:cubicBezTo>
                  <a:cubicBezTo>
                    <a:pt x="3563" y="12133"/>
                    <a:pt x="3563" y="12100"/>
                    <a:pt x="3597" y="12100"/>
                  </a:cubicBezTo>
                  <a:cubicBezTo>
                    <a:pt x="3664" y="12100"/>
                    <a:pt x="3731" y="12066"/>
                    <a:pt x="3765" y="12066"/>
                  </a:cubicBezTo>
                  <a:cubicBezTo>
                    <a:pt x="3866" y="12033"/>
                    <a:pt x="3966" y="11999"/>
                    <a:pt x="4067" y="11965"/>
                  </a:cubicBezTo>
                  <a:cubicBezTo>
                    <a:pt x="4101" y="11965"/>
                    <a:pt x="4135" y="11932"/>
                    <a:pt x="4168" y="11932"/>
                  </a:cubicBezTo>
                  <a:cubicBezTo>
                    <a:pt x="4336" y="11865"/>
                    <a:pt x="4504" y="11797"/>
                    <a:pt x="4672" y="11697"/>
                  </a:cubicBezTo>
                  <a:lnTo>
                    <a:pt x="17813" y="4101"/>
                  </a:lnTo>
                  <a:cubicBezTo>
                    <a:pt x="18452" y="3731"/>
                    <a:pt x="18788" y="3227"/>
                    <a:pt x="18788" y="2757"/>
                  </a:cubicBezTo>
                  <a:lnTo>
                    <a:pt x="18754" y="1"/>
                  </a:lnTo>
                  <a:close/>
                </a:path>
              </a:pathLst>
            </a:custGeom>
            <a:solidFill>
              <a:srgbClr val="DEDAE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0" name="Google Shape;570;p12"/>
            <p:cNvSpPr/>
            <p:nvPr/>
          </p:nvSpPr>
          <p:spPr>
            <a:xfrm>
              <a:off x="-18607575" y="-546025"/>
              <a:ext cx="836050" cy="475375"/>
            </a:xfrm>
            <a:custGeom>
              <a:avLst/>
              <a:gdLst/>
              <a:ahLst/>
              <a:cxnLst/>
              <a:rect l="l" t="t" r="r" b="b"/>
              <a:pathLst>
                <a:path w="33442" h="19015" extrusionOk="0">
                  <a:moveTo>
                    <a:pt x="16776" y="1"/>
                  </a:moveTo>
                  <a:cubicBezTo>
                    <a:pt x="15931" y="1"/>
                    <a:pt x="15091" y="194"/>
                    <a:pt x="14452" y="580"/>
                  </a:cubicBezTo>
                  <a:lnTo>
                    <a:pt x="1312" y="8176"/>
                  </a:lnTo>
                  <a:cubicBezTo>
                    <a:pt x="1" y="8915"/>
                    <a:pt x="1" y="10125"/>
                    <a:pt x="1278" y="10865"/>
                  </a:cubicBezTo>
                  <a:lnTo>
                    <a:pt x="14352" y="18460"/>
                  </a:lnTo>
                  <a:cubicBezTo>
                    <a:pt x="14990" y="18830"/>
                    <a:pt x="15830" y="19015"/>
                    <a:pt x="16671" y="19015"/>
                  </a:cubicBezTo>
                  <a:cubicBezTo>
                    <a:pt x="17511" y="19015"/>
                    <a:pt x="18351" y="18830"/>
                    <a:pt x="18990" y="18460"/>
                  </a:cubicBezTo>
                  <a:lnTo>
                    <a:pt x="32164" y="10865"/>
                  </a:lnTo>
                  <a:cubicBezTo>
                    <a:pt x="33441" y="10125"/>
                    <a:pt x="33441" y="8915"/>
                    <a:pt x="32164" y="8176"/>
                  </a:cubicBezTo>
                  <a:lnTo>
                    <a:pt x="19124" y="580"/>
                  </a:lnTo>
                  <a:cubicBezTo>
                    <a:pt x="18469" y="194"/>
                    <a:pt x="17620" y="1"/>
                    <a:pt x="16776"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1" name="Google Shape;571;p12"/>
            <p:cNvSpPr/>
            <p:nvPr/>
          </p:nvSpPr>
          <p:spPr>
            <a:xfrm>
              <a:off x="-19078100" y="-14800"/>
              <a:ext cx="350400" cy="291575"/>
            </a:xfrm>
            <a:custGeom>
              <a:avLst/>
              <a:gdLst/>
              <a:ahLst/>
              <a:cxnLst/>
              <a:rect l="l" t="t" r="r" b="b"/>
              <a:pathLst>
                <a:path w="14016" h="11663" extrusionOk="0">
                  <a:moveTo>
                    <a:pt x="1" y="1"/>
                  </a:moveTo>
                  <a:lnTo>
                    <a:pt x="1" y="2757"/>
                  </a:lnTo>
                  <a:cubicBezTo>
                    <a:pt x="1" y="2824"/>
                    <a:pt x="1" y="2891"/>
                    <a:pt x="35" y="2958"/>
                  </a:cubicBezTo>
                  <a:cubicBezTo>
                    <a:pt x="35" y="2992"/>
                    <a:pt x="35" y="3026"/>
                    <a:pt x="68" y="3093"/>
                  </a:cubicBezTo>
                  <a:cubicBezTo>
                    <a:pt x="68" y="3093"/>
                    <a:pt x="68" y="3093"/>
                    <a:pt x="68" y="3126"/>
                  </a:cubicBezTo>
                  <a:cubicBezTo>
                    <a:pt x="68" y="3126"/>
                    <a:pt x="68" y="3126"/>
                    <a:pt x="68" y="3160"/>
                  </a:cubicBezTo>
                  <a:cubicBezTo>
                    <a:pt x="102" y="3194"/>
                    <a:pt x="135" y="3261"/>
                    <a:pt x="169" y="3328"/>
                  </a:cubicBezTo>
                  <a:cubicBezTo>
                    <a:pt x="169" y="3362"/>
                    <a:pt x="203" y="3395"/>
                    <a:pt x="236" y="3429"/>
                  </a:cubicBezTo>
                  <a:cubicBezTo>
                    <a:pt x="236" y="3429"/>
                    <a:pt x="236" y="3462"/>
                    <a:pt x="270" y="3496"/>
                  </a:cubicBezTo>
                  <a:cubicBezTo>
                    <a:pt x="270" y="3496"/>
                    <a:pt x="270" y="3530"/>
                    <a:pt x="303" y="3530"/>
                  </a:cubicBezTo>
                  <a:cubicBezTo>
                    <a:pt x="337" y="3597"/>
                    <a:pt x="438" y="3664"/>
                    <a:pt x="505" y="3765"/>
                  </a:cubicBezTo>
                  <a:cubicBezTo>
                    <a:pt x="572" y="3832"/>
                    <a:pt x="673" y="3866"/>
                    <a:pt x="740" y="3933"/>
                  </a:cubicBezTo>
                  <a:cubicBezTo>
                    <a:pt x="808" y="3967"/>
                    <a:pt x="841" y="4034"/>
                    <a:pt x="908" y="4067"/>
                  </a:cubicBezTo>
                  <a:lnTo>
                    <a:pt x="942" y="4067"/>
                  </a:lnTo>
                  <a:lnTo>
                    <a:pt x="14016" y="11663"/>
                  </a:lnTo>
                  <a:lnTo>
                    <a:pt x="14016" y="8941"/>
                  </a:lnTo>
                  <a:lnTo>
                    <a:pt x="942" y="1345"/>
                  </a:lnTo>
                  <a:cubicBezTo>
                    <a:pt x="875" y="1278"/>
                    <a:pt x="808" y="1244"/>
                    <a:pt x="740" y="1177"/>
                  </a:cubicBezTo>
                  <a:cubicBezTo>
                    <a:pt x="673" y="1143"/>
                    <a:pt x="572" y="1076"/>
                    <a:pt x="505" y="1009"/>
                  </a:cubicBezTo>
                  <a:cubicBezTo>
                    <a:pt x="404" y="942"/>
                    <a:pt x="337" y="841"/>
                    <a:pt x="236" y="740"/>
                  </a:cubicBezTo>
                  <a:cubicBezTo>
                    <a:pt x="236" y="707"/>
                    <a:pt x="236" y="707"/>
                    <a:pt x="203" y="673"/>
                  </a:cubicBezTo>
                  <a:cubicBezTo>
                    <a:pt x="135" y="572"/>
                    <a:pt x="102" y="471"/>
                    <a:pt x="68" y="370"/>
                  </a:cubicBezTo>
                  <a:cubicBezTo>
                    <a:pt x="68" y="370"/>
                    <a:pt x="68" y="337"/>
                    <a:pt x="35" y="337"/>
                  </a:cubicBezTo>
                  <a:cubicBezTo>
                    <a:pt x="1" y="202"/>
                    <a:pt x="1" y="102"/>
                    <a:pt x="1" y="1"/>
                  </a:cubicBezTo>
                  <a:close/>
                </a:path>
              </a:pathLst>
            </a:custGeom>
            <a:solidFill>
              <a:srgbClr val="DEDAE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2" name="Google Shape;572;p12"/>
            <p:cNvSpPr/>
            <p:nvPr/>
          </p:nvSpPr>
          <p:spPr>
            <a:xfrm>
              <a:off x="-18727725" y="-15625"/>
              <a:ext cx="469700" cy="305850"/>
            </a:xfrm>
            <a:custGeom>
              <a:avLst/>
              <a:gdLst/>
              <a:ahLst/>
              <a:cxnLst/>
              <a:rect l="l" t="t" r="r" b="b"/>
              <a:pathLst>
                <a:path w="18788" h="12234" extrusionOk="0">
                  <a:moveTo>
                    <a:pt x="18788" y="0"/>
                  </a:moveTo>
                  <a:cubicBezTo>
                    <a:pt x="18788" y="135"/>
                    <a:pt x="18754" y="235"/>
                    <a:pt x="18721" y="370"/>
                  </a:cubicBezTo>
                  <a:cubicBezTo>
                    <a:pt x="18586" y="740"/>
                    <a:pt x="18284" y="1076"/>
                    <a:pt x="17813" y="1345"/>
                  </a:cubicBezTo>
                  <a:lnTo>
                    <a:pt x="4639" y="8940"/>
                  </a:lnTo>
                  <a:cubicBezTo>
                    <a:pt x="4504" y="9041"/>
                    <a:pt x="4336" y="9108"/>
                    <a:pt x="4135" y="9175"/>
                  </a:cubicBezTo>
                  <a:cubicBezTo>
                    <a:pt x="4135" y="9209"/>
                    <a:pt x="4101" y="9209"/>
                    <a:pt x="4067" y="9209"/>
                  </a:cubicBezTo>
                  <a:cubicBezTo>
                    <a:pt x="3933" y="9276"/>
                    <a:pt x="3765" y="9310"/>
                    <a:pt x="3597" y="9343"/>
                  </a:cubicBezTo>
                  <a:cubicBezTo>
                    <a:pt x="3563" y="9377"/>
                    <a:pt x="3563" y="9377"/>
                    <a:pt x="3530" y="9377"/>
                  </a:cubicBezTo>
                  <a:cubicBezTo>
                    <a:pt x="3328" y="9411"/>
                    <a:pt x="3160" y="9444"/>
                    <a:pt x="2992" y="9478"/>
                  </a:cubicBezTo>
                  <a:lnTo>
                    <a:pt x="2891" y="9478"/>
                  </a:lnTo>
                  <a:cubicBezTo>
                    <a:pt x="2723" y="9511"/>
                    <a:pt x="2555" y="9511"/>
                    <a:pt x="2353" y="9511"/>
                  </a:cubicBezTo>
                  <a:lnTo>
                    <a:pt x="2253" y="9511"/>
                  </a:lnTo>
                  <a:cubicBezTo>
                    <a:pt x="2084" y="9511"/>
                    <a:pt x="1883" y="9511"/>
                    <a:pt x="1715" y="9478"/>
                  </a:cubicBezTo>
                  <a:lnTo>
                    <a:pt x="1614" y="9478"/>
                  </a:lnTo>
                  <a:cubicBezTo>
                    <a:pt x="1480" y="9444"/>
                    <a:pt x="1345" y="9411"/>
                    <a:pt x="1211" y="9411"/>
                  </a:cubicBezTo>
                  <a:cubicBezTo>
                    <a:pt x="1110" y="9377"/>
                    <a:pt x="1009" y="9343"/>
                    <a:pt x="875" y="9310"/>
                  </a:cubicBezTo>
                  <a:cubicBezTo>
                    <a:pt x="807" y="9276"/>
                    <a:pt x="707" y="9276"/>
                    <a:pt x="639" y="9243"/>
                  </a:cubicBezTo>
                  <a:cubicBezTo>
                    <a:pt x="404" y="9175"/>
                    <a:pt x="202" y="9075"/>
                    <a:pt x="1" y="8940"/>
                  </a:cubicBezTo>
                  <a:lnTo>
                    <a:pt x="1" y="11696"/>
                  </a:lnTo>
                  <a:cubicBezTo>
                    <a:pt x="202" y="11830"/>
                    <a:pt x="438" y="11898"/>
                    <a:pt x="639" y="11998"/>
                  </a:cubicBezTo>
                  <a:cubicBezTo>
                    <a:pt x="673" y="11998"/>
                    <a:pt x="707" y="11998"/>
                    <a:pt x="707" y="12032"/>
                  </a:cubicBezTo>
                  <a:cubicBezTo>
                    <a:pt x="774" y="12032"/>
                    <a:pt x="841" y="12032"/>
                    <a:pt x="908" y="12066"/>
                  </a:cubicBezTo>
                  <a:cubicBezTo>
                    <a:pt x="1009" y="12099"/>
                    <a:pt x="1110" y="12133"/>
                    <a:pt x="1211" y="12133"/>
                  </a:cubicBezTo>
                  <a:cubicBezTo>
                    <a:pt x="1278" y="12133"/>
                    <a:pt x="1311" y="12167"/>
                    <a:pt x="1345" y="12167"/>
                  </a:cubicBezTo>
                  <a:cubicBezTo>
                    <a:pt x="1446" y="12200"/>
                    <a:pt x="1547" y="12200"/>
                    <a:pt x="1614" y="12200"/>
                  </a:cubicBezTo>
                  <a:cubicBezTo>
                    <a:pt x="1648" y="12200"/>
                    <a:pt x="1681" y="12200"/>
                    <a:pt x="1715" y="12234"/>
                  </a:cubicBezTo>
                  <a:lnTo>
                    <a:pt x="2925" y="12234"/>
                  </a:lnTo>
                  <a:cubicBezTo>
                    <a:pt x="2925" y="12234"/>
                    <a:pt x="2958" y="12200"/>
                    <a:pt x="2992" y="12200"/>
                  </a:cubicBezTo>
                  <a:lnTo>
                    <a:pt x="3093" y="12200"/>
                  </a:lnTo>
                  <a:cubicBezTo>
                    <a:pt x="3227" y="12167"/>
                    <a:pt x="3328" y="12167"/>
                    <a:pt x="3429" y="12133"/>
                  </a:cubicBezTo>
                  <a:lnTo>
                    <a:pt x="3530" y="12133"/>
                  </a:lnTo>
                  <a:cubicBezTo>
                    <a:pt x="3563" y="12099"/>
                    <a:pt x="3597" y="12099"/>
                    <a:pt x="3630" y="12099"/>
                  </a:cubicBezTo>
                  <a:cubicBezTo>
                    <a:pt x="3664" y="12066"/>
                    <a:pt x="3731" y="12066"/>
                    <a:pt x="3765" y="12066"/>
                  </a:cubicBezTo>
                  <a:cubicBezTo>
                    <a:pt x="3899" y="12032"/>
                    <a:pt x="4000" y="11998"/>
                    <a:pt x="4067" y="11965"/>
                  </a:cubicBezTo>
                  <a:cubicBezTo>
                    <a:pt x="4101" y="11931"/>
                    <a:pt x="4135" y="11931"/>
                    <a:pt x="4168" y="11931"/>
                  </a:cubicBezTo>
                  <a:cubicBezTo>
                    <a:pt x="4370" y="11864"/>
                    <a:pt x="4504" y="11763"/>
                    <a:pt x="4672" y="11696"/>
                  </a:cubicBezTo>
                  <a:lnTo>
                    <a:pt x="17813" y="4100"/>
                  </a:lnTo>
                  <a:cubicBezTo>
                    <a:pt x="18452" y="3731"/>
                    <a:pt x="18788" y="3227"/>
                    <a:pt x="18788" y="2756"/>
                  </a:cubicBezTo>
                  <a:lnTo>
                    <a:pt x="18788" y="0"/>
                  </a:lnTo>
                  <a:close/>
                </a:path>
              </a:pathLst>
            </a:custGeom>
            <a:solidFill>
              <a:srgbClr val="DEDAE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3" name="Google Shape;573;p12"/>
            <p:cNvSpPr/>
            <p:nvPr/>
          </p:nvSpPr>
          <p:spPr>
            <a:xfrm>
              <a:off x="-19086500" y="-253000"/>
              <a:ext cx="836050" cy="475600"/>
            </a:xfrm>
            <a:custGeom>
              <a:avLst/>
              <a:gdLst/>
              <a:ahLst/>
              <a:cxnLst/>
              <a:rect l="l" t="t" r="r" b="b"/>
              <a:pathLst>
                <a:path w="33442" h="19024" extrusionOk="0">
                  <a:moveTo>
                    <a:pt x="16776" y="1"/>
                  </a:moveTo>
                  <a:cubicBezTo>
                    <a:pt x="15931" y="1"/>
                    <a:pt x="15091" y="186"/>
                    <a:pt x="14453" y="555"/>
                  </a:cubicBezTo>
                  <a:lnTo>
                    <a:pt x="1312" y="8151"/>
                  </a:lnTo>
                  <a:cubicBezTo>
                    <a:pt x="1" y="8924"/>
                    <a:pt x="1" y="10134"/>
                    <a:pt x="1278" y="10873"/>
                  </a:cubicBezTo>
                  <a:lnTo>
                    <a:pt x="14352" y="18469"/>
                  </a:lnTo>
                  <a:cubicBezTo>
                    <a:pt x="14990" y="18838"/>
                    <a:pt x="15831" y="19023"/>
                    <a:pt x="16671" y="19023"/>
                  </a:cubicBezTo>
                  <a:cubicBezTo>
                    <a:pt x="17511" y="19023"/>
                    <a:pt x="18351" y="18838"/>
                    <a:pt x="18990" y="18469"/>
                  </a:cubicBezTo>
                  <a:lnTo>
                    <a:pt x="32164" y="10873"/>
                  </a:lnTo>
                  <a:cubicBezTo>
                    <a:pt x="33441" y="10100"/>
                    <a:pt x="33441" y="8924"/>
                    <a:pt x="32164" y="8151"/>
                  </a:cubicBezTo>
                  <a:lnTo>
                    <a:pt x="19124" y="555"/>
                  </a:lnTo>
                  <a:cubicBezTo>
                    <a:pt x="18469" y="186"/>
                    <a:pt x="17620" y="1"/>
                    <a:pt x="16776"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4" name="Google Shape;574;p12"/>
            <p:cNvSpPr/>
            <p:nvPr/>
          </p:nvSpPr>
          <p:spPr>
            <a:xfrm>
              <a:off x="-19564575" y="256600"/>
              <a:ext cx="351225" cy="292425"/>
            </a:xfrm>
            <a:custGeom>
              <a:avLst/>
              <a:gdLst/>
              <a:ahLst/>
              <a:cxnLst/>
              <a:rect l="l" t="t" r="r" b="b"/>
              <a:pathLst>
                <a:path w="14049" h="11697" extrusionOk="0">
                  <a:moveTo>
                    <a:pt x="1" y="0"/>
                  </a:moveTo>
                  <a:lnTo>
                    <a:pt x="1" y="2756"/>
                  </a:lnTo>
                  <a:lnTo>
                    <a:pt x="1" y="2790"/>
                  </a:lnTo>
                  <a:cubicBezTo>
                    <a:pt x="1" y="2857"/>
                    <a:pt x="34" y="2891"/>
                    <a:pt x="34" y="2958"/>
                  </a:cubicBezTo>
                  <a:cubicBezTo>
                    <a:pt x="34" y="3025"/>
                    <a:pt x="68" y="3059"/>
                    <a:pt x="68" y="3092"/>
                  </a:cubicBezTo>
                  <a:cubicBezTo>
                    <a:pt x="68" y="3092"/>
                    <a:pt x="68" y="3126"/>
                    <a:pt x="68" y="3126"/>
                  </a:cubicBezTo>
                  <a:cubicBezTo>
                    <a:pt x="68" y="3126"/>
                    <a:pt x="68" y="3160"/>
                    <a:pt x="101" y="3160"/>
                  </a:cubicBezTo>
                  <a:cubicBezTo>
                    <a:pt x="101" y="3227"/>
                    <a:pt x="135" y="3294"/>
                    <a:pt x="169" y="3328"/>
                  </a:cubicBezTo>
                  <a:cubicBezTo>
                    <a:pt x="202" y="3361"/>
                    <a:pt x="202" y="3395"/>
                    <a:pt x="236" y="3428"/>
                  </a:cubicBezTo>
                  <a:cubicBezTo>
                    <a:pt x="236" y="3462"/>
                    <a:pt x="269" y="3462"/>
                    <a:pt x="269" y="3496"/>
                  </a:cubicBezTo>
                  <a:cubicBezTo>
                    <a:pt x="303" y="3496"/>
                    <a:pt x="303" y="3529"/>
                    <a:pt x="303" y="3529"/>
                  </a:cubicBezTo>
                  <a:cubicBezTo>
                    <a:pt x="370" y="3630"/>
                    <a:pt x="437" y="3697"/>
                    <a:pt x="505" y="3765"/>
                  </a:cubicBezTo>
                  <a:lnTo>
                    <a:pt x="538" y="3765"/>
                  </a:lnTo>
                  <a:cubicBezTo>
                    <a:pt x="606" y="3832"/>
                    <a:pt x="706" y="3899"/>
                    <a:pt x="774" y="3933"/>
                  </a:cubicBezTo>
                  <a:cubicBezTo>
                    <a:pt x="841" y="4000"/>
                    <a:pt x="874" y="4033"/>
                    <a:pt x="942" y="4067"/>
                  </a:cubicBezTo>
                  <a:cubicBezTo>
                    <a:pt x="942" y="4067"/>
                    <a:pt x="975" y="4101"/>
                    <a:pt x="975" y="4101"/>
                  </a:cubicBezTo>
                  <a:lnTo>
                    <a:pt x="14049" y="11696"/>
                  </a:lnTo>
                  <a:lnTo>
                    <a:pt x="14015" y="8940"/>
                  </a:lnTo>
                  <a:lnTo>
                    <a:pt x="975" y="1345"/>
                  </a:lnTo>
                  <a:cubicBezTo>
                    <a:pt x="908" y="1311"/>
                    <a:pt x="841" y="1244"/>
                    <a:pt x="774" y="1210"/>
                  </a:cubicBezTo>
                  <a:cubicBezTo>
                    <a:pt x="673" y="1143"/>
                    <a:pt x="606" y="1109"/>
                    <a:pt x="538" y="1042"/>
                  </a:cubicBezTo>
                  <a:cubicBezTo>
                    <a:pt x="437" y="941"/>
                    <a:pt x="337" y="841"/>
                    <a:pt x="269" y="740"/>
                  </a:cubicBezTo>
                  <a:cubicBezTo>
                    <a:pt x="269" y="740"/>
                    <a:pt x="236" y="706"/>
                    <a:pt x="236" y="706"/>
                  </a:cubicBezTo>
                  <a:cubicBezTo>
                    <a:pt x="169" y="605"/>
                    <a:pt x="135" y="505"/>
                    <a:pt x="68" y="370"/>
                  </a:cubicBezTo>
                  <a:cubicBezTo>
                    <a:pt x="68" y="370"/>
                    <a:pt x="68" y="370"/>
                    <a:pt x="68" y="336"/>
                  </a:cubicBezTo>
                  <a:cubicBezTo>
                    <a:pt x="34" y="236"/>
                    <a:pt x="1" y="135"/>
                    <a:pt x="1" y="0"/>
                  </a:cubicBezTo>
                  <a:close/>
                </a:path>
              </a:pathLst>
            </a:custGeom>
            <a:solidFill>
              <a:srgbClr val="DEDAE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5" name="Google Shape;575;p12"/>
            <p:cNvSpPr/>
            <p:nvPr/>
          </p:nvSpPr>
          <p:spPr>
            <a:xfrm>
              <a:off x="-19214200" y="255750"/>
              <a:ext cx="469700" cy="306700"/>
            </a:xfrm>
            <a:custGeom>
              <a:avLst/>
              <a:gdLst/>
              <a:ahLst/>
              <a:cxnLst/>
              <a:rect l="l" t="t" r="r" b="b"/>
              <a:pathLst>
                <a:path w="18788" h="12268" extrusionOk="0">
                  <a:moveTo>
                    <a:pt x="18788" y="1"/>
                  </a:moveTo>
                  <a:cubicBezTo>
                    <a:pt x="18788" y="135"/>
                    <a:pt x="18788" y="270"/>
                    <a:pt x="18720" y="370"/>
                  </a:cubicBezTo>
                  <a:cubicBezTo>
                    <a:pt x="18620" y="740"/>
                    <a:pt x="18317" y="1110"/>
                    <a:pt x="17813" y="1379"/>
                  </a:cubicBezTo>
                  <a:lnTo>
                    <a:pt x="4672" y="8974"/>
                  </a:lnTo>
                  <a:cubicBezTo>
                    <a:pt x="4504" y="9075"/>
                    <a:pt x="4336" y="9142"/>
                    <a:pt x="4168" y="9210"/>
                  </a:cubicBezTo>
                  <a:cubicBezTo>
                    <a:pt x="4134" y="9210"/>
                    <a:pt x="4101" y="9210"/>
                    <a:pt x="4101" y="9243"/>
                  </a:cubicBezTo>
                  <a:cubicBezTo>
                    <a:pt x="3933" y="9277"/>
                    <a:pt x="3798" y="9344"/>
                    <a:pt x="3630" y="9378"/>
                  </a:cubicBezTo>
                  <a:cubicBezTo>
                    <a:pt x="3596" y="9378"/>
                    <a:pt x="3563" y="9378"/>
                    <a:pt x="3529" y="9411"/>
                  </a:cubicBezTo>
                  <a:cubicBezTo>
                    <a:pt x="3361" y="9445"/>
                    <a:pt x="3193" y="9478"/>
                    <a:pt x="2992" y="9478"/>
                  </a:cubicBezTo>
                  <a:cubicBezTo>
                    <a:pt x="2992" y="9478"/>
                    <a:pt x="2958" y="9478"/>
                    <a:pt x="2924" y="9512"/>
                  </a:cubicBezTo>
                  <a:lnTo>
                    <a:pt x="1748" y="9512"/>
                  </a:lnTo>
                  <a:cubicBezTo>
                    <a:pt x="1714" y="9478"/>
                    <a:pt x="1681" y="9478"/>
                    <a:pt x="1647" y="9478"/>
                  </a:cubicBezTo>
                  <a:cubicBezTo>
                    <a:pt x="1513" y="9478"/>
                    <a:pt x="1378" y="9445"/>
                    <a:pt x="1244" y="9411"/>
                  </a:cubicBezTo>
                  <a:cubicBezTo>
                    <a:pt x="1143" y="9411"/>
                    <a:pt x="1009" y="9378"/>
                    <a:pt x="908" y="9344"/>
                  </a:cubicBezTo>
                  <a:cubicBezTo>
                    <a:pt x="841" y="9310"/>
                    <a:pt x="740" y="9277"/>
                    <a:pt x="673" y="9277"/>
                  </a:cubicBezTo>
                  <a:cubicBezTo>
                    <a:pt x="437" y="9176"/>
                    <a:pt x="202" y="9109"/>
                    <a:pt x="0" y="8974"/>
                  </a:cubicBezTo>
                  <a:lnTo>
                    <a:pt x="0" y="8974"/>
                  </a:lnTo>
                  <a:lnTo>
                    <a:pt x="34" y="11697"/>
                  </a:lnTo>
                  <a:cubicBezTo>
                    <a:pt x="202" y="11831"/>
                    <a:pt x="437" y="11898"/>
                    <a:pt x="673" y="11999"/>
                  </a:cubicBezTo>
                  <a:cubicBezTo>
                    <a:pt x="673" y="11999"/>
                    <a:pt x="706" y="12033"/>
                    <a:pt x="740" y="12033"/>
                  </a:cubicBezTo>
                  <a:cubicBezTo>
                    <a:pt x="807" y="12033"/>
                    <a:pt x="841" y="12066"/>
                    <a:pt x="908" y="12066"/>
                  </a:cubicBezTo>
                  <a:cubicBezTo>
                    <a:pt x="1009" y="12100"/>
                    <a:pt x="1109" y="12134"/>
                    <a:pt x="1244" y="12167"/>
                  </a:cubicBezTo>
                  <a:lnTo>
                    <a:pt x="1345" y="12167"/>
                  </a:lnTo>
                  <a:cubicBezTo>
                    <a:pt x="1446" y="12201"/>
                    <a:pt x="1546" y="12201"/>
                    <a:pt x="1647" y="12234"/>
                  </a:cubicBezTo>
                  <a:lnTo>
                    <a:pt x="1782" y="12234"/>
                  </a:lnTo>
                  <a:cubicBezTo>
                    <a:pt x="1882" y="12268"/>
                    <a:pt x="2017" y="12268"/>
                    <a:pt x="2151" y="12268"/>
                  </a:cubicBezTo>
                  <a:lnTo>
                    <a:pt x="2487" y="12268"/>
                  </a:lnTo>
                  <a:cubicBezTo>
                    <a:pt x="2588" y="12268"/>
                    <a:pt x="2689" y="12268"/>
                    <a:pt x="2790" y="12234"/>
                  </a:cubicBezTo>
                  <a:lnTo>
                    <a:pt x="2992" y="12234"/>
                  </a:lnTo>
                  <a:lnTo>
                    <a:pt x="3126" y="12201"/>
                  </a:lnTo>
                  <a:cubicBezTo>
                    <a:pt x="3227" y="12201"/>
                    <a:pt x="3328" y="12167"/>
                    <a:pt x="3462" y="12167"/>
                  </a:cubicBezTo>
                  <a:cubicBezTo>
                    <a:pt x="3462" y="12167"/>
                    <a:pt x="3496" y="12134"/>
                    <a:pt x="3529" y="12134"/>
                  </a:cubicBezTo>
                  <a:cubicBezTo>
                    <a:pt x="3563" y="12134"/>
                    <a:pt x="3596" y="12134"/>
                    <a:pt x="3630" y="12100"/>
                  </a:cubicBezTo>
                  <a:cubicBezTo>
                    <a:pt x="3697" y="12100"/>
                    <a:pt x="3731" y="12100"/>
                    <a:pt x="3798" y="12066"/>
                  </a:cubicBezTo>
                  <a:cubicBezTo>
                    <a:pt x="3899" y="12033"/>
                    <a:pt x="4000" y="11999"/>
                    <a:pt x="4101" y="11965"/>
                  </a:cubicBezTo>
                  <a:cubicBezTo>
                    <a:pt x="4134" y="11965"/>
                    <a:pt x="4134" y="11965"/>
                    <a:pt x="4168" y="11932"/>
                  </a:cubicBezTo>
                  <a:lnTo>
                    <a:pt x="4201" y="11932"/>
                  </a:lnTo>
                  <a:cubicBezTo>
                    <a:pt x="4369" y="11865"/>
                    <a:pt x="4538" y="11797"/>
                    <a:pt x="4672" y="11697"/>
                  </a:cubicBezTo>
                  <a:lnTo>
                    <a:pt x="17813" y="4135"/>
                  </a:lnTo>
                  <a:cubicBezTo>
                    <a:pt x="18485" y="3731"/>
                    <a:pt x="18788" y="3261"/>
                    <a:pt x="18788" y="2757"/>
                  </a:cubicBezTo>
                  <a:lnTo>
                    <a:pt x="18788" y="1"/>
                  </a:lnTo>
                  <a:close/>
                </a:path>
              </a:pathLst>
            </a:custGeom>
            <a:solidFill>
              <a:srgbClr val="DEDAE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6" name="Google Shape;576;p12"/>
            <p:cNvSpPr/>
            <p:nvPr/>
          </p:nvSpPr>
          <p:spPr>
            <a:xfrm>
              <a:off x="-19572125" y="19225"/>
              <a:ext cx="836025" cy="474750"/>
            </a:xfrm>
            <a:custGeom>
              <a:avLst/>
              <a:gdLst/>
              <a:ahLst/>
              <a:cxnLst/>
              <a:rect l="l" t="t" r="r" b="b"/>
              <a:pathLst>
                <a:path w="33441" h="18990" extrusionOk="0">
                  <a:moveTo>
                    <a:pt x="16771" y="1"/>
                  </a:moveTo>
                  <a:cubicBezTo>
                    <a:pt x="15931" y="1"/>
                    <a:pt x="15090" y="186"/>
                    <a:pt x="14452" y="555"/>
                  </a:cubicBezTo>
                  <a:lnTo>
                    <a:pt x="1277" y="8151"/>
                  </a:lnTo>
                  <a:cubicBezTo>
                    <a:pt x="0" y="8890"/>
                    <a:pt x="0" y="10100"/>
                    <a:pt x="1277" y="10840"/>
                  </a:cubicBezTo>
                  <a:lnTo>
                    <a:pt x="14351" y="18435"/>
                  </a:lnTo>
                  <a:cubicBezTo>
                    <a:pt x="14990" y="18805"/>
                    <a:pt x="15830" y="18990"/>
                    <a:pt x="16670" y="18990"/>
                  </a:cubicBezTo>
                  <a:cubicBezTo>
                    <a:pt x="17510" y="18990"/>
                    <a:pt x="18350" y="18805"/>
                    <a:pt x="18989" y="18435"/>
                  </a:cubicBezTo>
                  <a:lnTo>
                    <a:pt x="32130" y="10840"/>
                  </a:lnTo>
                  <a:cubicBezTo>
                    <a:pt x="33441" y="10100"/>
                    <a:pt x="33441" y="8890"/>
                    <a:pt x="32164" y="8151"/>
                  </a:cubicBezTo>
                  <a:lnTo>
                    <a:pt x="19090" y="555"/>
                  </a:lnTo>
                  <a:cubicBezTo>
                    <a:pt x="18451" y="186"/>
                    <a:pt x="17611" y="1"/>
                    <a:pt x="16771"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7" name="Google Shape;577;p12"/>
            <p:cNvSpPr/>
            <p:nvPr/>
          </p:nvSpPr>
          <p:spPr>
            <a:xfrm>
              <a:off x="-20047700" y="528825"/>
              <a:ext cx="350400" cy="291575"/>
            </a:xfrm>
            <a:custGeom>
              <a:avLst/>
              <a:gdLst/>
              <a:ahLst/>
              <a:cxnLst/>
              <a:rect l="l" t="t" r="r" b="b"/>
              <a:pathLst>
                <a:path w="14016" h="11663" extrusionOk="0">
                  <a:moveTo>
                    <a:pt x="1" y="1"/>
                  </a:moveTo>
                  <a:lnTo>
                    <a:pt x="1" y="2723"/>
                  </a:lnTo>
                  <a:lnTo>
                    <a:pt x="1" y="2757"/>
                  </a:lnTo>
                  <a:cubicBezTo>
                    <a:pt x="1" y="2824"/>
                    <a:pt x="1" y="2891"/>
                    <a:pt x="34" y="2958"/>
                  </a:cubicBezTo>
                  <a:cubicBezTo>
                    <a:pt x="34" y="2992"/>
                    <a:pt x="34" y="3025"/>
                    <a:pt x="68" y="3059"/>
                  </a:cubicBezTo>
                  <a:cubicBezTo>
                    <a:pt x="68" y="3093"/>
                    <a:pt x="68" y="3093"/>
                    <a:pt x="68" y="3126"/>
                  </a:cubicBezTo>
                  <a:cubicBezTo>
                    <a:pt x="101" y="3193"/>
                    <a:pt x="135" y="3261"/>
                    <a:pt x="169" y="3328"/>
                  </a:cubicBezTo>
                  <a:cubicBezTo>
                    <a:pt x="169" y="3361"/>
                    <a:pt x="202" y="3395"/>
                    <a:pt x="236" y="3429"/>
                  </a:cubicBezTo>
                  <a:cubicBezTo>
                    <a:pt x="236" y="3429"/>
                    <a:pt x="236" y="3462"/>
                    <a:pt x="269" y="3496"/>
                  </a:cubicBezTo>
                  <a:cubicBezTo>
                    <a:pt x="269" y="3496"/>
                    <a:pt x="269" y="3530"/>
                    <a:pt x="303" y="3530"/>
                  </a:cubicBezTo>
                  <a:cubicBezTo>
                    <a:pt x="337" y="3597"/>
                    <a:pt x="438" y="3664"/>
                    <a:pt x="505" y="3765"/>
                  </a:cubicBezTo>
                  <a:cubicBezTo>
                    <a:pt x="572" y="3832"/>
                    <a:pt x="673" y="3866"/>
                    <a:pt x="740" y="3933"/>
                  </a:cubicBezTo>
                  <a:cubicBezTo>
                    <a:pt x="807" y="3966"/>
                    <a:pt x="874" y="4034"/>
                    <a:pt x="908" y="4067"/>
                  </a:cubicBezTo>
                  <a:cubicBezTo>
                    <a:pt x="942" y="4067"/>
                    <a:pt x="942" y="4067"/>
                    <a:pt x="975" y="4101"/>
                  </a:cubicBezTo>
                  <a:lnTo>
                    <a:pt x="14015" y="11663"/>
                  </a:lnTo>
                  <a:lnTo>
                    <a:pt x="14015" y="8941"/>
                  </a:lnTo>
                  <a:lnTo>
                    <a:pt x="942" y="1345"/>
                  </a:lnTo>
                  <a:cubicBezTo>
                    <a:pt x="874" y="1311"/>
                    <a:pt x="807" y="1244"/>
                    <a:pt x="740" y="1211"/>
                  </a:cubicBezTo>
                  <a:cubicBezTo>
                    <a:pt x="673" y="1143"/>
                    <a:pt x="572" y="1076"/>
                    <a:pt x="505" y="1009"/>
                  </a:cubicBezTo>
                  <a:cubicBezTo>
                    <a:pt x="404" y="942"/>
                    <a:pt x="337" y="841"/>
                    <a:pt x="269" y="740"/>
                  </a:cubicBezTo>
                  <a:cubicBezTo>
                    <a:pt x="236" y="706"/>
                    <a:pt x="236" y="706"/>
                    <a:pt x="202" y="673"/>
                  </a:cubicBezTo>
                  <a:cubicBezTo>
                    <a:pt x="135" y="572"/>
                    <a:pt x="101" y="471"/>
                    <a:pt x="68" y="370"/>
                  </a:cubicBezTo>
                  <a:cubicBezTo>
                    <a:pt x="68" y="370"/>
                    <a:pt x="68" y="337"/>
                    <a:pt x="34" y="337"/>
                  </a:cubicBezTo>
                  <a:cubicBezTo>
                    <a:pt x="1" y="236"/>
                    <a:pt x="1" y="101"/>
                    <a:pt x="1" y="1"/>
                  </a:cubicBezTo>
                  <a:close/>
                </a:path>
              </a:pathLst>
            </a:custGeom>
            <a:solidFill>
              <a:srgbClr val="DEDAE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8" name="Google Shape;578;p12"/>
            <p:cNvSpPr/>
            <p:nvPr/>
          </p:nvSpPr>
          <p:spPr>
            <a:xfrm>
              <a:off x="-19697325" y="527975"/>
              <a:ext cx="469700" cy="306725"/>
            </a:xfrm>
            <a:custGeom>
              <a:avLst/>
              <a:gdLst/>
              <a:ahLst/>
              <a:cxnLst/>
              <a:rect l="l" t="t" r="r" b="b"/>
              <a:pathLst>
                <a:path w="18788" h="12269" extrusionOk="0">
                  <a:moveTo>
                    <a:pt x="18788" y="1"/>
                  </a:moveTo>
                  <a:cubicBezTo>
                    <a:pt x="18788" y="135"/>
                    <a:pt x="18754" y="236"/>
                    <a:pt x="18720" y="371"/>
                  </a:cubicBezTo>
                  <a:cubicBezTo>
                    <a:pt x="18586" y="740"/>
                    <a:pt x="18283" y="1076"/>
                    <a:pt x="17813" y="1345"/>
                  </a:cubicBezTo>
                  <a:lnTo>
                    <a:pt x="4638" y="8941"/>
                  </a:lnTo>
                  <a:cubicBezTo>
                    <a:pt x="4504" y="9042"/>
                    <a:pt x="4336" y="9143"/>
                    <a:pt x="4134" y="9210"/>
                  </a:cubicBezTo>
                  <a:lnTo>
                    <a:pt x="4067" y="9210"/>
                  </a:lnTo>
                  <a:cubicBezTo>
                    <a:pt x="3933" y="9277"/>
                    <a:pt x="3765" y="9311"/>
                    <a:pt x="3597" y="9344"/>
                  </a:cubicBezTo>
                  <a:cubicBezTo>
                    <a:pt x="3563" y="9378"/>
                    <a:pt x="3563" y="9378"/>
                    <a:pt x="3529" y="9378"/>
                  </a:cubicBezTo>
                  <a:cubicBezTo>
                    <a:pt x="3361" y="9411"/>
                    <a:pt x="3160" y="9445"/>
                    <a:pt x="2992" y="9479"/>
                  </a:cubicBezTo>
                  <a:lnTo>
                    <a:pt x="2924" y="9479"/>
                  </a:lnTo>
                  <a:cubicBezTo>
                    <a:pt x="2723" y="9512"/>
                    <a:pt x="2555" y="9512"/>
                    <a:pt x="2353" y="9512"/>
                  </a:cubicBezTo>
                  <a:lnTo>
                    <a:pt x="2252" y="9512"/>
                  </a:lnTo>
                  <a:cubicBezTo>
                    <a:pt x="2084" y="9512"/>
                    <a:pt x="1882" y="9512"/>
                    <a:pt x="1714" y="9479"/>
                  </a:cubicBezTo>
                  <a:lnTo>
                    <a:pt x="1614" y="9479"/>
                  </a:lnTo>
                  <a:cubicBezTo>
                    <a:pt x="1479" y="9445"/>
                    <a:pt x="1345" y="9445"/>
                    <a:pt x="1210" y="9411"/>
                  </a:cubicBezTo>
                  <a:cubicBezTo>
                    <a:pt x="1109" y="9378"/>
                    <a:pt x="1009" y="9344"/>
                    <a:pt x="874" y="9311"/>
                  </a:cubicBezTo>
                  <a:cubicBezTo>
                    <a:pt x="807" y="9311"/>
                    <a:pt x="706" y="9277"/>
                    <a:pt x="639" y="9243"/>
                  </a:cubicBezTo>
                  <a:cubicBezTo>
                    <a:pt x="404" y="9176"/>
                    <a:pt x="202" y="9075"/>
                    <a:pt x="0" y="8975"/>
                  </a:cubicBezTo>
                  <a:lnTo>
                    <a:pt x="0" y="11697"/>
                  </a:lnTo>
                  <a:cubicBezTo>
                    <a:pt x="202" y="11831"/>
                    <a:pt x="404" y="11898"/>
                    <a:pt x="639" y="11999"/>
                  </a:cubicBezTo>
                  <a:cubicBezTo>
                    <a:pt x="673" y="11999"/>
                    <a:pt x="706" y="12033"/>
                    <a:pt x="706" y="12033"/>
                  </a:cubicBezTo>
                  <a:cubicBezTo>
                    <a:pt x="773" y="12033"/>
                    <a:pt x="841" y="12066"/>
                    <a:pt x="908" y="12066"/>
                  </a:cubicBezTo>
                  <a:cubicBezTo>
                    <a:pt x="1009" y="12100"/>
                    <a:pt x="1109" y="12134"/>
                    <a:pt x="1210" y="12134"/>
                  </a:cubicBezTo>
                  <a:cubicBezTo>
                    <a:pt x="1244" y="12167"/>
                    <a:pt x="1278" y="12167"/>
                    <a:pt x="1345" y="12167"/>
                  </a:cubicBezTo>
                  <a:cubicBezTo>
                    <a:pt x="1446" y="12201"/>
                    <a:pt x="1513" y="12201"/>
                    <a:pt x="1614" y="12201"/>
                  </a:cubicBezTo>
                  <a:cubicBezTo>
                    <a:pt x="1647" y="12235"/>
                    <a:pt x="1681" y="12235"/>
                    <a:pt x="1714" y="12235"/>
                  </a:cubicBezTo>
                  <a:lnTo>
                    <a:pt x="1748" y="12235"/>
                  </a:lnTo>
                  <a:cubicBezTo>
                    <a:pt x="1882" y="12235"/>
                    <a:pt x="1983" y="12268"/>
                    <a:pt x="2118" y="12268"/>
                  </a:cubicBezTo>
                  <a:lnTo>
                    <a:pt x="2454" y="12268"/>
                  </a:lnTo>
                  <a:cubicBezTo>
                    <a:pt x="2555" y="12268"/>
                    <a:pt x="2689" y="12235"/>
                    <a:pt x="2790" y="12235"/>
                  </a:cubicBezTo>
                  <a:lnTo>
                    <a:pt x="2992" y="12235"/>
                  </a:lnTo>
                  <a:cubicBezTo>
                    <a:pt x="3025" y="12201"/>
                    <a:pt x="3059" y="12201"/>
                    <a:pt x="3092" y="12201"/>
                  </a:cubicBezTo>
                  <a:cubicBezTo>
                    <a:pt x="3227" y="12201"/>
                    <a:pt x="3328" y="12167"/>
                    <a:pt x="3428" y="12134"/>
                  </a:cubicBezTo>
                  <a:lnTo>
                    <a:pt x="3529" y="12134"/>
                  </a:lnTo>
                  <a:cubicBezTo>
                    <a:pt x="3563" y="12134"/>
                    <a:pt x="3597" y="12100"/>
                    <a:pt x="3630" y="12100"/>
                  </a:cubicBezTo>
                  <a:cubicBezTo>
                    <a:pt x="3664" y="12100"/>
                    <a:pt x="3731" y="12066"/>
                    <a:pt x="3765" y="12066"/>
                  </a:cubicBezTo>
                  <a:cubicBezTo>
                    <a:pt x="3899" y="12033"/>
                    <a:pt x="4000" y="11999"/>
                    <a:pt x="4067" y="11966"/>
                  </a:cubicBezTo>
                  <a:cubicBezTo>
                    <a:pt x="4101" y="11966"/>
                    <a:pt x="4134" y="11932"/>
                    <a:pt x="4168" y="11932"/>
                  </a:cubicBezTo>
                  <a:lnTo>
                    <a:pt x="4201" y="11932"/>
                  </a:lnTo>
                  <a:cubicBezTo>
                    <a:pt x="4370" y="11865"/>
                    <a:pt x="4504" y="11798"/>
                    <a:pt x="4672" y="11697"/>
                  </a:cubicBezTo>
                  <a:lnTo>
                    <a:pt x="17813" y="4101"/>
                  </a:lnTo>
                  <a:cubicBezTo>
                    <a:pt x="18452" y="3732"/>
                    <a:pt x="18788" y="3227"/>
                    <a:pt x="18788" y="2757"/>
                  </a:cubicBezTo>
                  <a:lnTo>
                    <a:pt x="18788" y="1"/>
                  </a:lnTo>
                  <a:close/>
                </a:path>
              </a:pathLst>
            </a:custGeom>
            <a:solidFill>
              <a:srgbClr val="DEDAE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9" name="Google Shape;579;p12"/>
            <p:cNvSpPr/>
            <p:nvPr/>
          </p:nvSpPr>
          <p:spPr>
            <a:xfrm>
              <a:off x="-20056100" y="290625"/>
              <a:ext cx="836025" cy="475475"/>
            </a:xfrm>
            <a:custGeom>
              <a:avLst/>
              <a:gdLst/>
              <a:ahLst/>
              <a:cxnLst/>
              <a:rect l="l" t="t" r="r" b="b"/>
              <a:pathLst>
                <a:path w="33441" h="19019" extrusionOk="0">
                  <a:moveTo>
                    <a:pt x="16775" y="1"/>
                  </a:moveTo>
                  <a:cubicBezTo>
                    <a:pt x="15931" y="1"/>
                    <a:pt x="15091" y="185"/>
                    <a:pt x="14452" y="555"/>
                  </a:cubicBezTo>
                  <a:lnTo>
                    <a:pt x="1311" y="8151"/>
                  </a:lnTo>
                  <a:cubicBezTo>
                    <a:pt x="1" y="8924"/>
                    <a:pt x="1" y="10134"/>
                    <a:pt x="1278" y="10873"/>
                  </a:cubicBezTo>
                  <a:lnTo>
                    <a:pt x="14351" y="18469"/>
                  </a:lnTo>
                  <a:cubicBezTo>
                    <a:pt x="14983" y="18834"/>
                    <a:pt x="15812" y="19019"/>
                    <a:pt x="16642" y="19019"/>
                  </a:cubicBezTo>
                  <a:cubicBezTo>
                    <a:pt x="17492" y="19019"/>
                    <a:pt x="18344" y="18826"/>
                    <a:pt x="18989" y="18435"/>
                  </a:cubicBezTo>
                  <a:lnTo>
                    <a:pt x="32164" y="10873"/>
                  </a:lnTo>
                  <a:cubicBezTo>
                    <a:pt x="33441" y="10100"/>
                    <a:pt x="33441" y="8890"/>
                    <a:pt x="32164" y="8151"/>
                  </a:cubicBezTo>
                  <a:lnTo>
                    <a:pt x="19124" y="555"/>
                  </a:lnTo>
                  <a:cubicBezTo>
                    <a:pt x="18468" y="185"/>
                    <a:pt x="17620" y="1"/>
                    <a:pt x="16775"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0" name="Google Shape;580;p12"/>
            <p:cNvSpPr/>
            <p:nvPr/>
          </p:nvSpPr>
          <p:spPr>
            <a:xfrm>
              <a:off x="-20524950" y="823750"/>
              <a:ext cx="350400" cy="292425"/>
            </a:xfrm>
            <a:custGeom>
              <a:avLst/>
              <a:gdLst/>
              <a:ahLst/>
              <a:cxnLst/>
              <a:rect l="l" t="t" r="r" b="b"/>
              <a:pathLst>
                <a:path w="14016" h="11697" extrusionOk="0">
                  <a:moveTo>
                    <a:pt x="1" y="0"/>
                  </a:moveTo>
                  <a:lnTo>
                    <a:pt x="1" y="2756"/>
                  </a:lnTo>
                  <a:lnTo>
                    <a:pt x="1" y="2790"/>
                  </a:lnTo>
                  <a:cubicBezTo>
                    <a:pt x="1" y="2857"/>
                    <a:pt x="1" y="2891"/>
                    <a:pt x="1" y="2958"/>
                  </a:cubicBezTo>
                  <a:cubicBezTo>
                    <a:pt x="35" y="3025"/>
                    <a:pt x="35" y="3059"/>
                    <a:pt x="35" y="3092"/>
                  </a:cubicBezTo>
                  <a:cubicBezTo>
                    <a:pt x="35" y="3092"/>
                    <a:pt x="68" y="3126"/>
                    <a:pt x="68" y="3126"/>
                  </a:cubicBezTo>
                  <a:cubicBezTo>
                    <a:pt x="68" y="3126"/>
                    <a:pt x="68" y="3159"/>
                    <a:pt x="68" y="3159"/>
                  </a:cubicBezTo>
                  <a:cubicBezTo>
                    <a:pt x="102" y="3227"/>
                    <a:pt x="135" y="3294"/>
                    <a:pt x="169" y="3361"/>
                  </a:cubicBezTo>
                  <a:cubicBezTo>
                    <a:pt x="169" y="3395"/>
                    <a:pt x="203" y="3428"/>
                    <a:pt x="203" y="3428"/>
                  </a:cubicBezTo>
                  <a:cubicBezTo>
                    <a:pt x="236" y="3462"/>
                    <a:pt x="236" y="3462"/>
                    <a:pt x="270" y="3496"/>
                  </a:cubicBezTo>
                  <a:cubicBezTo>
                    <a:pt x="270" y="3529"/>
                    <a:pt x="270" y="3529"/>
                    <a:pt x="303" y="3563"/>
                  </a:cubicBezTo>
                  <a:cubicBezTo>
                    <a:pt x="337" y="3630"/>
                    <a:pt x="404" y="3697"/>
                    <a:pt x="505" y="3764"/>
                  </a:cubicBezTo>
                  <a:cubicBezTo>
                    <a:pt x="505" y="3764"/>
                    <a:pt x="505" y="3764"/>
                    <a:pt x="505" y="3798"/>
                  </a:cubicBezTo>
                  <a:cubicBezTo>
                    <a:pt x="572" y="3832"/>
                    <a:pt x="673" y="3899"/>
                    <a:pt x="740" y="3966"/>
                  </a:cubicBezTo>
                  <a:cubicBezTo>
                    <a:pt x="808" y="4000"/>
                    <a:pt x="841" y="4033"/>
                    <a:pt x="908" y="4067"/>
                  </a:cubicBezTo>
                  <a:cubicBezTo>
                    <a:pt x="942" y="4100"/>
                    <a:pt x="942" y="4100"/>
                    <a:pt x="976" y="4100"/>
                  </a:cubicBezTo>
                  <a:lnTo>
                    <a:pt x="14016" y="11696"/>
                  </a:lnTo>
                  <a:lnTo>
                    <a:pt x="14016" y="8940"/>
                  </a:lnTo>
                  <a:lnTo>
                    <a:pt x="942" y="1345"/>
                  </a:lnTo>
                  <a:cubicBezTo>
                    <a:pt x="875" y="1311"/>
                    <a:pt x="808" y="1244"/>
                    <a:pt x="740" y="1210"/>
                  </a:cubicBezTo>
                  <a:cubicBezTo>
                    <a:pt x="673" y="1143"/>
                    <a:pt x="572" y="1109"/>
                    <a:pt x="505" y="1042"/>
                  </a:cubicBezTo>
                  <a:cubicBezTo>
                    <a:pt x="404" y="941"/>
                    <a:pt x="337" y="840"/>
                    <a:pt x="270" y="740"/>
                  </a:cubicBezTo>
                  <a:cubicBezTo>
                    <a:pt x="236" y="740"/>
                    <a:pt x="236" y="706"/>
                    <a:pt x="203" y="706"/>
                  </a:cubicBezTo>
                  <a:cubicBezTo>
                    <a:pt x="169" y="605"/>
                    <a:pt x="102" y="504"/>
                    <a:pt x="68" y="404"/>
                  </a:cubicBezTo>
                  <a:cubicBezTo>
                    <a:pt x="68" y="370"/>
                    <a:pt x="68" y="370"/>
                    <a:pt x="35" y="336"/>
                  </a:cubicBezTo>
                  <a:cubicBezTo>
                    <a:pt x="1" y="235"/>
                    <a:pt x="1" y="135"/>
                    <a:pt x="1" y="0"/>
                  </a:cubicBezTo>
                  <a:close/>
                </a:path>
              </a:pathLst>
            </a:custGeom>
            <a:solidFill>
              <a:srgbClr val="DEDAE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1" name="Google Shape;581;p12"/>
            <p:cNvSpPr/>
            <p:nvPr/>
          </p:nvSpPr>
          <p:spPr>
            <a:xfrm>
              <a:off x="-20174575" y="822900"/>
              <a:ext cx="469700" cy="306700"/>
            </a:xfrm>
            <a:custGeom>
              <a:avLst/>
              <a:gdLst/>
              <a:ahLst/>
              <a:cxnLst/>
              <a:rect l="l" t="t" r="r" b="b"/>
              <a:pathLst>
                <a:path w="18788" h="12268" extrusionOk="0">
                  <a:moveTo>
                    <a:pt x="18788" y="1"/>
                  </a:moveTo>
                  <a:cubicBezTo>
                    <a:pt x="18788" y="135"/>
                    <a:pt x="18754" y="269"/>
                    <a:pt x="18721" y="370"/>
                  </a:cubicBezTo>
                  <a:cubicBezTo>
                    <a:pt x="18586" y="740"/>
                    <a:pt x="18284" y="1110"/>
                    <a:pt x="17813" y="1379"/>
                  </a:cubicBezTo>
                  <a:lnTo>
                    <a:pt x="4672" y="8974"/>
                  </a:lnTo>
                  <a:cubicBezTo>
                    <a:pt x="4504" y="9075"/>
                    <a:pt x="4336" y="9142"/>
                    <a:pt x="4168" y="9209"/>
                  </a:cubicBezTo>
                  <a:cubicBezTo>
                    <a:pt x="4135" y="9209"/>
                    <a:pt x="4101" y="9209"/>
                    <a:pt x="4067" y="9243"/>
                  </a:cubicBezTo>
                  <a:cubicBezTo>
                    <a:pt x="3933" y="9277"/>
                    <a:pt x="3765" y="9344"/>
                    <a:pt x="3630" y="9377"/>
                  </a:cubicBezTo>
                  <a:cubicBezTo>
                    <a:pt x="3597" y="9377"/>
                    <a:pt x="3563" y="9377"/>
                    <a:pt x="3530" y="9411"/>
                  </a:cubicBezTo>
                  <a:cubicBezTo>
                    <a:pt x="3362" y="9445"/>
                    <a:pt x="3160" y="9478"/>
                    <a:pt x="2992" y="9478"/>
                  </a:cubicBezTo>
                  <a:cubicBezTo>
                    <a:pt x="2958" y="9478"/>
                    <a:pt x="2925" y="9478"/>
                    <a:pt x="2925" y="9512"/>
                  </a:cubicBezTo>
                  <a:lnTo>
                    <a:pt x="1715" y="9512"/>
                  </a:lnTo>
                  <a:cubicBezTo>
                    <a:pt x="1681" y="9478"/>
                    <a:pt x="1648" y="9478"/>
                    <a:pt x="1614" y="9478"/>
                  </a:cubicBezTo>
                  <a:cubicBezTo>
                    <a:pt x="1479" y="9478"/>
                    <a:pt x="1345" y="9445"/>
                    <a:pt x="1211" y="9411"/>
                  </a:cubicBezTo>
                  <a:cubicBezTo>
                    <a:pt x="1110" y="9411"/>
                    <a:pt x="1009" y="9377"/>
                    <a:pt x="908" y="9344"/>
                  </a:cubicBezTo>
                  <a:cubicBezTo>
                    <a:pt x="807" y="9310"/>
                    <a:pt x="740" y="9277"/>
                    <a:pt x="639" y="9277"/>
                  </a:cubicBezTo>
                  <a:cubicBezTo>
                    <a:pt x="404" y="9176"/>
                    <a:pt x="202" y="9075"/>
                    <a:pt x="1" y="8974"/>
                  </a:cubicBezTo>
                  <a:lnTo>
                    <a:pt x="1" y="11730"/>
                  </a:lnTo>
                  <a:cubicBezTo>
                    <a:pt x="202" y="11831"/>
                    <a:pt x="438" y="11932"/>
                    <a:pt x="639" y="11999"/>
                  </a:cubicBezTo>
                  <a:cubicBezTo>
                    <a:pt x="673" y="11999"/>
                    <a:pt x="706" y="12033"/>
                    <a:pt x="740" y="12033"/>
                  </a:cubicBezTo>
                  <a:cubicBezTo>
                    <a:pt x="774" y="12033"/>
                    <a:pt x="841" y="12066"/>
                    <a:pt x="908" y="12066"/>
                  </a:cubicBezTo>
                  <a:cubicBezTo>
                    <a:pt x="1009" y="12100"/>
                    <a:pt x="1110" y="12133"/>
                    <a:pt x="1244" y="12167"/>
                  </a:cubicBezTo>
                  <a:cubicBezTo>
                    <a:pt x="1278" y="12167"/>
                    <a:pt x="1311" y="12167"/>
                    <a:pt x="1345" y="12201"/>
                  </a:cubicBezTo>
                  <a:cubicBezTo>
                    <a:pt x="1446" y="12201"/>
                    <a:pt x="1547" y="12201"/>
                    <a:pt x="1648" y="12234"/>
                  </a:cubicBezTo>
                  <a:lnTo>
                    <a:pt x="1782" y="12234"/>
                  </a:lnTo>
                  <a:cubicBezTo>
                    <a:pt x="1883" y="12268"/>
                    <a:pt x="2017" y="12268"/>
                    <a:pt x="2118" y="12268"/>
                  </a:cubicBezTo>
                  <a:lnTo>
                    <a:pt x="2454" y="12268"/>
                  </a:lnTo>
                  <a:cubicBezTo>
                    <a:pt x="2589" y="12268"/>
                    <a:pt x="2689" y="12268"/>
                    <a:pt x="2790" y="12234"/>
                  </a:cubicBezTo>
                  <a:lnTo>
                    <a:pt x="2992" y="12234"/>
                  </a:lnTo>
                  <a:lnTo>
                    <a:pt x="3126" y="12201"/>
                  </a:lnTo>
                  <a:cubicBezTo>
                    <a:pt x="3227" y="12201"/>
                    <a:pt x="3328" y="12167"/>
                    <a:pt x="3429" y="12167"/>
                  </a:cubicBezTo>
                  <a:cubicBezTo>
                    <a:pt x="3462" y="12167"/>
                    <a:pt x="3496" y="12133"/>
                    <a:pt x="3530" y="12133"/>
                  </a:cubicBezTo>
                  <a:cubicBezTo>
                    <a:pt x="3563" y="12133"/>
                    <a:pt x="3597" y="12133"/>
                    <a:pt x="3630" y="12100"/>
                  </a:cubicBezTo>
                  <a:cubicBezTo>
                    <a:pt x="3664" y="12100"/>
                    <a:pt x="3731" y="12100"/>
                    <a:pt x="3798" y="12066"/>
                  </a:cubicBezTo>
                  <a:cubicBezTo>
                    <a:pt x="3899" y="12033"/>
                    <a:pt x="4000" y="11999"/>
                    <a:pt x="4067" y="11965"/>
                  </a:cubicBezTo>
                  <a:cubicBezTo>
                    <a:pt x="4101" y="11965"/>
                    <a:pt x="4135" y="11965"/>
                    <a:pt x="4168" y="11932"/>
                  </a:cubicBezTo>
                  <a:lnTo>
                    <a:pt x="4202" y="11932"/>
                  </a:lnTo>
                  <a:cubicBezTo>
                    <a:pt x="4370" y="11864"/>
                    <a:pt x="4504" y="11797"/>
                    <a:pt x="4672" y="11696"/>
                  </a:cubicBezTo>
                  <a:lnTo>
                    <a:pt x="17813" y="4134"/>
                  </a:lnTo>
                  <a:cubicBezTo>
                    <a:pt x="18452" y="3731"/>
                    <a:pt x="18788" y="3261"/>
                    <a:pt x="18788" y="2757"/>
                  </a:cubicBezTo>
                  <a:lnTo>
                    <a:pt x="18788" y="1"/>
                  </a:lnTo>
                  <a:close/>
                </a:path>
              </a:pathLst>
            </a:custGeom>
            <a:solidFill>
              <a:srgbClr val="DEDAE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2" name="Google Shape;582;p12"/>
            <p:cNvSpPr/>
            <p:nvPr/>
          </p:nvSpPr>
          <p:spPr>
            <a:xfrm>
              <a:off x="-20533350" y="586375"/>
              <a:ext cx="836050" cy="474750"/>
            </a:xfrm>
            <a:custGeom>
              <a:avLst/>
              <a:gdLst/>
              <a:ahLst/>
              <a:cxnLst/>
              <a:rect l="l" t="t" r="r" b="b"/>
              <a:pathLst>
                <a:path w="33442" h="18990" extrusionOk="0">
                  <a:moveTo>
                    <a:pt x="16801" y="1"/>
                  </a:moveTo>
                  <a:cubicBezTo>
                    <a:pt x="15957" y="1"/>
                    <a:pt x="15108" y="186"/>
                    <a:pt x="14453" y="555"/>
                  </a:cubicBezTo>
                  <a:lnTo>
                    <a:pt x="1312" y="8151"/>
                  </a:lnTo>
                  <a:cubicBezTo>
                    <a:pt x="1" y="8890"/>
                    <a:pt x="1" y="10100"/>
                    <a:pt x="1278" y="10840"/>
                  </a:cubicBezTo>
                  <a:lnTo>
                    <a:pt x="14352" y="18435"/>
                  </a:lnTo>
                  <a:cubicBezTo>
                    <a:pt x="14990" y="18805"/>
                    <a:pt x="15830" y="18990"/>
                    <a:pt x="16675" y="18990"/>
                  </a:cubicBezTo>
                  <a:cubicBezTo>
                    <a:pt x="17519" y="18990"/>
                    <a:pt x="18368" y="18805"/>
                    <a:pt x="19023" y="18435"/>
                  </a:cubicBezTo>
                  <a:lnTo>
                    <a:pt x="32164" y="10840"/>
                  </a:lnTo>
                  <a:cubicBezTo>
                    <a:pt x="33441" y="10100"/>
                    <a:pt x="33441" y="8890"/>
                    <a:pt x="32164" y="8151"/>
                  </a:cubicBezTo>
                  <a:lnTo>
                    <a:pt x="19124" y="555"/>
                  </a:lnTo>
                  <a:cubicBezTo>
                    <a:pt x="18486" y="186"/>
                    <a:pt x="17645" y="1"/>
                    <a:pt x="16801"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3" name="Google Shape;583;p12"/>
            <p:cNvSpPr/>
            <p:nvPr/>
          </p:nvSpPr>
          <p:spPr>
            <a:xfrm>
              <a:off x="-21011425" y="1113625"/>
              <a:ext cx="350400" cy="292425"/>
            </a:xfrm>
            <a:custGeom>
              <a:avLst/>
              <a:gdLst/>
              <a:ahLst/>
              <a:cxnLst/>
              <a:rect l="l" t="t" r="r" b="b"/>
              <a:pathLst>
                <a:path w="14016" h="11697" extrusionOk="0">
                  <a:moveTo>
                    <a:pt x="1" y="0"/>
                  </a:moveTo>
                  <a:lnTo>
                    <a:pt x="1" y="2756"/>
                  </a:lnTo>
                  <a:lnTo>
                    <a:pt x="1" y="2790"/>
                  </a:lnTo>
                  <a:cubicBezTo>
                    <a:pt x="1" y="2857"/>
                    <a:pt x="1" y="2924"/>
                    <a:pt x="1" y="2991"/>
                  </a:cubicBezTo>
                  <a:cubicBezTo>
                    <a:pt x="34" y="3025"/>
                    <a:pt x="34" y="3059"/>
                    <a:pt x="34" y="3092"/>
                  </a:cubicBezTo>
                  <a:cubicBezTo>
                    <a:pt x="34" y="3126"/>
                    <a:pt x="68" y="3126"/>
                    <a:pt x="68" y="3126"/>
                  </a:cubicBezTo>
                  <a:cubicBezTo>
                    <a:pt x="68" y="3159"/>
                    <a:pt x="68" y="3159"/>
                    <a:pt x="68" y="3159"/>
                  </a:cubicBezTo>
                  <a:cubicBezTo>
                    <a:pt x="101" y="3227"/>
                    <a:pt x="135" y="3294"/>
                    <a:pt x="169" y="3361"/>
                  </a:cubicBezTo>
                  <a:cubicBezTo>
                    <a:pt x="169" y="3395"/>
                    <a:pt x="202" y="3428"/>
                    <a:pt x="202" y="3462"/>
                  </a:cubicBezTo>
                  <a:cubicBezTo>
                    <a:pt x="236" y="3462"/>
                    <a:pt x="236" y="3496"/>
                    <a:pt x="269" y="3496"/>
                  </a:cubicBezTo>
                  <a:cubicBezTo>
                    <a:pt x="269" y="3529"/>
                    <a:pt x="269" y="3529"/>
                    <a:pt x="303" y="3563"/>
                  </a:cubicBezTo>
                  <a:cubicBezTo>
                    <a:pt x="337" y="3630"/>
                    <a:pt x="404" y="3697"/>
                    <a:pt x="505" y="3764"/>
                  </a:cubicBezTo>
                  <a:cubicBezTo>
                    <a:pt x="505" y="3764"/>
                    <a:pt x="505" y="3798"/>
                    <a:pt x="505" y="3798"/>
                  </a:cubicBezTo>
                  <a:cubicBezTo>
                    <a:pt x="572" y="3832"/>
                    <a:pt x="673" y="3899"/>
                    <a:pt x="740" y="3966"/>
                  </a:cubicBezTo>
                  <a:cubicBezTo>
                    <a:pt x="807" y="4000"/>
                    <a:pt x="841" y="4033"/>
                    <a:pt x="908" y="4067"/>
                  </a:cubicBezTo>
                  <a:cubicBezTo>
                    <a:pt x="942" y="4100"/>
                    <a:pt x="942" y="4100"/>
                    <a:pt x="942" y="4100"/>
                  </a:cubicBezTo>
                  <a:lnTo>
                    <a:pt x="14015" y="11696"/>
                  </a:lnTo>
                  <a:lnTo>
                    <a:pt x="14015" y="8940"/>
                  </a:lnTo>
                  <a:lnTo>
                    <a:pt x="942" y="1378"/>
                  </a:lnTo>
                  <a:cubicBezTo>
                    <a:pt x="874" y="1311"/>
                    <a:pt x="807" y="1277"/>
                    <a:pt x="740" y="1210"/>
                  </a:cubicBezTo>
                  <a:cubicBezTo>
                    <a:pt x="673" y="1177"/>
                    <a:pt x="572" y="1109"/>
                    <a:pt x="505" y="1042"/>
                  </a:cubicBezTo>
                  <a:cubicBezTo>
                    <a:pt x="404" y="941"/>
                    <a:pt x="337" y="874"/>
                    <a:pt x="236" y="773"/>
                  </a:cubicBezTo>
                  <a:cubicBezTo>
                    <a:pt x="236" y="740"/>
                    <a:pt x="236" y="706"/>
                    <a:pt x="202" y="706"/>
                  </a:cubicBezTo>
                  <a:cubicBezTo>
                    <a:pt x="135" y="605"/>
                    <a:pt x="101" y="504"/>
                    <a:pt x="68" y="404"/>
                  </a:cubicBezTo>
                  <a:cubicBezTo>
                    <a:pt x="68" y="370"/>
                    <a:pt x="68" y="370"/>
                    <a:pt x="34" y="370"/>
                  </a:cubicBezTo>
                  <a:cubicBezTo>
                    <a:pt x="1" y="235"/>
                    <a:pt x="1" y="135"/>
                    <a:pt x="1" y="0"/>
                  </a:cubicBezTo>
                  <a:close/>
                </a:path>
              </a:pathLst>
            </a:custGeom>
            <a:solidFill>
              <a:srgbClr val="DEDAE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4" name="Google Shape;584;p12"/>
            <p:cNvSpPr/>
            <p:nvPr/>
          </p:nvSpPr>
          <p:spPr>
            <a:xfrm>
              <a:off x="-20661050" y="1113625"/>
              <a:ext cx="469700" cy="305850"/>
            </a:xfrm>
            <a:custGeom>
              <a:avLst/>
              <a:gdLst/>
              <a:ahLst/>
              <a:cxnLst/>
              <a:rect l="l" t="t" r="r" b="b"/>
              <a:pathLst>
                <a:path w="18788" h="12234" extrusionOk="0">
                  <a:moveTo>
                    <a:pt x="18788" y="0"/>
                  </a:moveTo>
                  <a:cubicBezTo>
                    <a:pt x="18788" y="101"/>
                    <a:pt x="18754" y="235"/>
                    <a:pt x="18720" y="370"/>
                  </a:cubicBezTo>
                  <a:cubicBezTo>
                    <a:pt x="18586" y="740"/>
                    <a:pt x="18283" y="1076"/>
                    <a:pt x="17813" y="1345"/>
                  </a:cubicBezTo>
                  <a:lnTo>
                    <a:pt x="4638" y="8940"/>
                  </a:lnTo>
                  <a:cubicBezTo>
                    <a:pt x="4504" y="9041"/>
                    <a:pt x="4336" y="9108"/>
                    <a:pt x="4134" y="9175"/>
                  </a:cubicBezTo>
                  <a:cubicBezTo>
                    <a:pt x="4134" y="9209"/>
                    <a:pt x="4101" y="9209"/>
                    <a:pt x="4067" y="9209"/>
                  </a:cubicBezTo>
                  <a:cubicBezTo>
                    <a:pt x="3933" y="9276"/>
                    <a:pt x="3764" y="9310"/>
                    <a:pt x="3596" y="9343"/>
                  </a:cubicBezTo>
                  <a:cubicBezTo>
                    <a:pt x="3563" y="9343"/>
                    <a:pt x="3563" y="9377"/>
                    <a:pt x="3529" y="9377"/>
                  </a:cubicBezTo>
                  <a:cubicBezTo>
                    <a:pt x="3328" y="9411"/>
                    <a:pt x="3160" y="9444"/>
                    <a:pt x="2991" y="9478"/>
                  </a:cubicBezTo>
                  <a:lnTo>
                    <a:pt x="2891" y="9478"/>
                  </a:lnTo>
                  <a:cubicBezTo>
                    <a:pt x="2723" y="9478"/>
                    <a:pt x="2555" y="9511"/>
                    <a:pt x="2353" y="9511"/>
                  </a:cubicBezTo>
                  <a:lnTo>
                    <a:pt x="2252" y="9511"/>
                  </a:lnTo>
                  <a:cubicBezTo>
                    <a:pt x="2084" y="9511"/>
                    <a:pt x="1882" y="9511"/>
                    <a:pt x="1714" y="9478"/>
                  </a:cubicBezTo>
                  <a:lnTo>
                    <a:pt x="1614" y="9478"/>
                  </a:lnTo>
                  <a:cubicBezTo>
                    <a:pt x="1479" y="9444"/>
                    <a:pt x="1345" y="9411"/>
                    <a:pt x="1210" y="9377"/>
                  </a:cubicBezTo>
                  <a:cubicBezTo>
                    <a:pt x="1109" y="9377"/>
                    <a:pt x="1009" y="9343"/>
                    <a:pt x="874" y="9310"/>
                  </a:cubicBezTo>
                  <a:cubicBezTo>
                    <a:pt x="807" y="9276"/>
                    <a:pt x="706" y="9276"/>
                    <a:pt x="639" y="9243"/>
                  </a:cubicBezTo>
                  <a:cubicBezTo>
                    <a:pt x="404" y="9175"/>
                    <a:pt x="202" y="9075"/>
                    <a:pt x="0" y="8940"/>
                  </a:cubicBezTo>
                  <a:lnTo>
                    <a:pt x="0" y="11696"/>
                  </a:lnTo>
                  <a:cubicBezTo>
                    <a:pt x="202" y="11797"/>
                    <a:pt x="404" y="11898"/>
                    <a:pt x="639" y="11965"/>
                  </a:cubicBezTo>
                  <a:cubicBezTo>
                    <a:pt x="672" y="11999"/>
                    <a:pt x="706" y="11999"/>
                    <a:pt x="706" y="11999"/>
                  </a:cubicBezTo>
                  <a:cubicBezTo>
                    <a:pt x="773" y="12032"/>
                    <a:pt x="841" y="12032"/>
                    <a:pt x="908" y="12066"/>
                  </a:cubicBezTo>
                  <a:cubicBezTo>
                    <a:pt x="1009" y="12099"/>
                    <a:pt x="1109" y="12099"/>
                    <a:pt x="1210" y="12133"/>
                  </a:cubicBezTo>
                  <a:cubicBezTo>
                    <a:pt x="1244" y="12133"/>
                    <a:pt x="1277" y="12167"/>
                    <a:pt x="1345" y="12167"/>
                  </a:cubicBezTo>
                  <a:cubicBezTo>
                    <a:pt x="1445" y="12200"/>
                    <a:pt x="1513" y="12200"/>
                    <a:pt x="1614" y="12200"/>
                  </a:cubicBezTo>
                  <a:cubicBezTo>
                    <a:pt x="1647" y="12200"/>
                    <a:pt x="1681" y="12200"/>
                    <a:pt x="1714" y="12234"/>
                  </a:cubicBezTo>
                  <a:lnTo>
                    <a:pt x="2924" y="12234"/>
                  </a:lnTo>
                  <a:cubicBezTo>
                    <a:pt x="2924" y="12200"/>
                    <a:pt x="2958" y="12200"/>
                    <a:pt x="2991" y="12200"/>
                  </a:cubicBezTo>
                  <a:lnTo>
                    <a:pt x="3092" y="12200"/>
                  </a:lnTo>
                  <a:cubicBezTo>
                    <a:pt x="3227" y="12167"/>
                    <a:pt x="3328" y="12167"/>
                    <a:pt x="3428" y="12133"/>
                  </a:cubicBezTo>
                  <a:lnTo>
                    <a:pt x="3529" y="12133"/>
                  </a:lnTo>
                  <a:cubicBezTo>
                    <a:pt x="3563" y="12099"/>
                    <a:pt x="3596" y="12099"/>
                    <a:pt x="3630" y="12099"/>
                  </a:cubicBezTo>
                  <a:cubicBezTo>
                    <a:pt x="3664" y="12066"/>
                    <a:pt x="3731" y="12066"/>
                    <a:pt x="3764" y="12066"/>
                  </a:cubicBezTo>
                  <a:cubicBezTo>
                    <a:pt x="3899" y="12032"/>
                    <a:pt x="4000" y="11999"/>
                    <a:pt x="4067" y="11965"/>
                  </a:cubicBezTo>
                  <a:cubicBezTo>
                    <a:pt x="4101" y="11931"/>
                    <a:pt x="4134" y="11931"/>
                    <a:pt x="4168" y="11931"/>
                  </a:cubicBezTo>
                  <a:cubicBezTo>
                    <a:pt x="4369" y="11864"/>
                    <a:pt x="4504" y="11763"/>
                    <a:pt x="4672" y="11696"/>
                  </a:cubicBezTo>
                  <a:lnTo>
                    <a:pt x="17813" y="4100"/>
                  </a:lnTo>
                  <a:cubicBezTo>
                    <a:pt x="18451" y="3731"/>
                    <a:pt x="18788" y="3227"/>
                    <a:pt x="18788" y="2723"/>
                  </a:cubicBezTo>
                  <a:lnTo>
                    <a:pt x="18788" y="0"/>
                  </a:lnTo>
                  <a:close/>
                </a:path>
              </a:pathLst>
            </a:custGeom>
            <a:solidFill>
              <a:srgbClr val="DEDAE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5" name="Google Shape;585;p12"/>
            <p:cNvSpPr/>
            <p:nvPr/>
          </p:nvSpPr>
          <p:spPr>
            <a:xfrm>
              <a:off x="-21019825" y="876250"/>
              <a:ext cx="836025" cy="474750"/>
            </a:xfrm>
            <a:custGeom>
              <a:avLst/>
              <a:gdLst/>
              <a:ahLst/>
              <a:cxnLst/>
              <a:rect l="l" t="t" r="r" b="b"/>
              <a:pathLst>
                <a:path w="33441" h="18990" extrusionOk="0">
                  <a:moveTo>
                    <a:pt x="16775" y="1"/>
                  </a:moveTo>
                  <a:cubicBezTo>
                    <a:pt x="15931" y="1"/>
                    <a:pt x="15091" y="186"/>
                    <a:pt x="14452" y="555"/>
                  </a:cubicBezTo>
                  <a:lnTo>
                    <a:pt x="1311" y="8151"/>
                  </a:lnTo>
                  <a:cubicBezTo>
                    <a:pt x="0" y="8890"/>
                    <a:pt x="0" y="10100"/>
                    <a:pt x="1278" y="10873"/>
                  </a:cubicBezTo>
                  <a:lnTo>
                    <a:pt x="14351" y="18435"/>
                  </a:lnTo>
                  <a:cubicBezTo>
                    <a:pt x="14990" y="18805"/>
                    <a:pt x="15830" y="18990"/>
                    <a:pt x="16670" y="18990"/>
                  </a:cubicBezTo>
                  <a:cubicBezTo>
                    <a:pt x="17511" y="18990"/>
                    <a:pt x="18351" y="18805"/>
                    <a:pt x="18989" y="18435"/>
                  </a:cubicBezTo>
                  <a:lnTo>
                    <a:pt x="32164" y="10840"/>
                  </a:lnTo>
                  <a:cubicBezTo>
                    <a:pt x="33441" y="10100"/>
                    <a:pt x="33441" y="8890"/>
                    <a:pt x="32164" y="8151"/>
                  </a:cubicBezTo>
                  <a:lnTo>
                    <a:pt x="19124" y="555"/>
                  </a:lnTo>
                  <a:cubicBezTo>
                    <a:pt x="18468" y="186"/>
                    <a:pt x="17620" y="1"/>
                    <a:pt x="16775"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6" name="Google Shape;586;p12"/>
            <p:cNvSpPr/>
            <p:nvPr/>
          </p:nvSpPr>
          <p:spPr>
            <a:xfrm>
              <a:off x="-21508825" y="1404325"/>
              <a:ext cx="350375" cy="292425"/>
            </a:xfrm>
            <a:custGeom>
              <a:avLst/>
              <a:gdLst/>
              <a:ahLst/>
              <a:cxnLst/>
              <a:rect l="l" t="t" r="r" b="b"/>
              <a:pathLst>
                <a:path w="14015" h="11697" extrusionOk="0">
                  <a:moveTo>
                    <a:pt x="0" y="1"/>
                  </a:moveTo>
                  <a:lnTo>
                    <a:pt x="0" y="2757"/>
                  </a:lnTo>
                  <a:lnTo>
                    <a:pt x="0" y="2790"/>
                  </a:lnTo>
                  <a:cubicBezTo>
                    <a:pt x="0" y="2858"/>
                    <a:pt x="0" y="2925"/>
                    <a:pt x="34" y="2992"/>
                  </a:cubicBezTo>
                  <a:cubicBezTo>
                    <a:pt x="34" y="3026"/>
                    <a:pt x="34" y="3059"/>
                    <a:pt x="67" y="3093"/>
                  </a:cubicBezTo>
                  <a:cubicBezTo>
                    <a:pt x="67" y="3126"/>
                    <a:pt x="67" y="3126"/>
                    <a:pt x="67" y="3126"/>
                  </a:cubicBezTo>
                  <a:cubicBezTo>
                    <a:pt x="67" y="3160"/>
                    <a:pt x="67" y="3160"/>
                    <a:pt x="67" y="3160"/>
                  </a:cubicBezTo>
                  <a:cubicBezTo>
                    <a:pt x="101" y="3227"/>
                    <a:pt x="135" y="3294"/>
                    <a:pt x="168" y="3362"/>
                  </a:cubicBezTo>
                  <a:cubicBezTo>
                    <a:pt x="168" y="3395"/>
                    <a:pt x="202" y="3429"/>
                    <a:pt x="235" y="3463"/>
                  </a:cubicBezTo>
                  <a:cubicBezTo>
                    <a:pt x="235" y="3463"/>
                    <a:pt x="235" y="3496"/>
                    <a:pt x="269" y="3496"/>
                  </a:cubicBezTo>
                  <a:cubicBezTo>
                    <a:pt x="269" y="3530"/>
                    <a:pt x="269" y="3530"/>
                    <a:pt x="303" y="3563"/>
                  </a:cubicBezTo>
                  <a:cubicBezTo>
                    <a:pt x="370" y="3631"/>
                    <a:pt x="437" y="3698"/>
                    <a:pt x="504" y="3765"/>
                  </a:cubicBezTo>
                  <a:cubicBezTo>
                    <a:pt x="504" y="3765"/>
                    <a:pt x="504" y="3799"/>
                    <a:pt x="538" y="3799"/>
                  </a:cubicBezTo>
                  <a:cubicBezTo>
                    <a:pt x="605" y="3866"/>
                    <a:pt x="672" y="3899"/>
                    <a:pt x="740" y="3967"/>
                  </a:cubicBezTo>
                  <a:cubicBezTo>
                    <a:pt x="807" y="4000"/>
                    <a:pt x="874" y="4034"/>
                    <a:pt x="908" y="4101"/>
                  </a:cubicBezTo>
                  <a:lnTo>
                    <a:pt x="975" y="4101"/>
                  </a:lnTo>
                  <a:lnTo>
                    <a:pt x="14015" y="11697"/>
                  </a:lnTo>
                  <a:lnTo>
                    <a:pt x="14015" y="8941"/>
                  </a:lnTo>
                  <a:lnTo>
                    <a:pt x="941" y="1379"/>
                  </a:lnTo>
                  <a:cubicBezTo>
                    <a:pt x="874" y="1312"/>
                    <a:pt x="807" y="1278"/>
                    <a:pt x="740" y="1211"/>
                  </a:cubicBezTo>
                  <a:cubicBezTo>
                    <a:pt x="672" y="1177"/>
                    <a:pt x="572" y="1110"/>
                    <a:pt x="504" y="1043"/>
                  </a:cubicBezTo>
                  <a:cubicBezTo>
                    <a:pt x="404" y="975"/>
                    <a:pt x="336" y="875"/>
                    <a:pt x="269" y="774"/>
                  </a:cubicBezTo>
                  <a:cubicBezTo>
                    <a:pt x="235" y="740"/>
                    <a:pt x="235" y="740"/>
                    <a:pt x="202" y="707"/>
                  </a:cubicBezTo>
                  <a:cubicBezTo>
                    <a:pt x="168" y="606"/>
                    <a:pt x="101" y="505"/>
                    <a:pt x="67" y="404"/>
                  </a:cubicBezTo>
                  <a:cubicBezTo>
                    <a:pt x="67" y="404"/>
                    <a:pt x="67" y="371"/>
                    <a:pt x="67" y="371"/>
                  </a:cubicBezTo>
                  <a:cubicBezTo>
                    <a:pt x="34" y="270"/>
                    <a:pt x="0" y="135"/>
                    <a:pt x="0" y="1"/>
                  </a:cubicBezTo>
                  <a:close/>
                </a:path>
              </a:pathLst>
            </a:custGeom>
            <a:solidFill>
              <a:srgbClr val="DEDAE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7" name="Google Shape;587;p12"/>
            <p:cNvSpPr/>
            <p:nvPr/>
          </p:nvSpPr>
          <p:spPr>
            <a:xfrm>
              <a:off x="-21158450" y="1404325"/>
              <a:ext cx="469675" cy="305875"/>
            </a:xfrm>
            <a:custGeom>
              <a:avLst/>
              <a:gdLst/>
              <a:ahLst/>
              <a:cxnLst/>
              <a:rect l="l" t="t" r="r" b="b"/>
              <a:pathLst>
                <a:path w="18787" h="12235" extrusionOk="0">
                  <a:moveTo>
                    <a:pt x="18787" y="1"/>
                  </a:moveTo>
                  <a:cubicBezTo>
                    <a:pt x="18787" y="102"/>
                    <a:pt x="18754" y="236"/>
                    <a:pt x="18720" y="371"/>
                  </a:cubicBezTo>
                  <a:cubicBezTo>
                    <a:pt x="18586" y="740"/>
                    <a:pt x="18283" y="1076"/>
                    <a:pt x="17813" y="1345"/>
                  </a:cubicBezTo>
                  <a:lnTo>
                    <a:pt x="4638" y="8941"/>
                  </a:lnTo>
                  <a:cubicBezTo>
                    <a:pt x="4504" y="9042"/>
                    <a:pt x="4336" y="9109"/>
                    <a:pt x="4134" y="9176"/>
                  </a:cubicBezTo>
                  <a:cubicBezTo>
                    <a:pt x="4134" y="9210"/>
                    <a:pt x="4100" y="9210"/>
                    <a:pt x="4067" y="9210"/>
                  </a:cubicBezTo>
                  <a:cubicBezTo>
                    <a:pt x="3932" y="9277"/>
                    <a:pt x="3764" y="9310"/>
                    <a:pt x="3596" y="9344"/>
                  </a:cubicBezTo>
                  <a:cubicBezTo>
                    <a:pt x="3563" y="9378"/>
                    <a:pt x="3563" y="9378"/>
                    <a:pt x="3529" y="9378"/>
                  </a:cubicBezTo>
                  <a:cubicBezTo>
                    <a:pt x="3327" y="9411"/>
                    <a:pt x="3159" y="9445"/>
                    <a:pt x="2991" y="9478"/>
                  </a:cubicBezTo>
                  <a:lnTo>
                    <a:pt x="2890" y="9478"/>
                  </a:lnTo>
                  <a:cubicBezTo>
                    <a:pt x="2722" y="9478"/>
                    <a:pt x="2554" y="9512"/>
                    <a:pt x="2353" y="9512"/>
                  </a:cubicBezTo>
                  <a:lnTo>
                    <a:pt x="2285" y="9512"/>
                  </a:lnTo>
                  <a:cubicBezTo>
                    <a:pt x="2084" y="9512"/>
                    <a:pt x="1916" y="9512"/>
                    <a:pt x="1714" y="9478"/>
                  </a:cubicBezTo>
                  <a:lnTo>
                    <a:pt x="1613" y="9478"/>
                  </a:lnTo>
                  <a:cubicBezTo>
                    <a:pt x="1479" y="9445"/>
                    <a:pt x="1344" y="9411"/>
                    <a:pt x="1210" y="9411"/>
                  </a:cubicBezTo>
                  <a:cubicBezTo>
                    <a:pt x="1109" y="9378"/>
                    <a:pt x="1008" y="9344"/>
                    <a:pt x="907" y="9310"/>
                  </a:cubicBezTo>
                  <a:cubicBezTo>
                    <a:pt x="807" y="9277"/>
                    <a:pt x="739" y="9277"/>
                    <a:pt x="639" y="9243"/>
                  </a:cubicBezTo>
                  <a:cubicBezTo>
                    <a:pt x="403" y="9176"/>
                    <a:pt x="202" y="9075"/>
                    <a:pt x="0" y="8941"/>
                  </a:cubicBezTo>
                  <a:lnTo>
                    <a:pt x="0" y="11697"/>
                  </a:lnTo>
                  <a:cubicBezTo>
                    <a:pt x="202" y="11797"/>
                    <a:pt x="437" y="11898"/>
                    <a:pt x="639" y="11966"/>
                  </a:cubicBezTo>
                  <a:cubicBezTo>
                    <a:pt x="672" y="11999"/>
                    <a:pt x="706" y="11999"/>
                    <a:pt x="706" y="11999"/>
                  </a:cubicBezTo>
                  <a:cubicBezTo>
                    <a:pt x="773" y="12033"/>
                    <a:pt x="840" y="12033"/>
                    <a:pt x="907" y="12066"/>
                  </a:cubicBezTo>
                  <a:cubicBezTo>
                    <a:pt x="1008" y="12100"/>
                    <a:pt x="1109" y="12134"/>
                    <a:pt x="1210" y="12134"/>
                  </a:cubicBezTo>
                  <a:cubicBezTo>
                    <a:pt x="1277" y="12134"/>
                    <a:pt x="1311" y="12167"/>
                    <a:pt x="1344" y="12167"/>
                  </a:cubicBezTo>
                  <a:cubicBezTo>
                    <a:pt x="1445" y="12201"/>
                    <a:pt x="1546" y="12201"/>
                    <a:pt x="1613" y="12201"/>
                  </a:cubicBezTo>
                  <a:cubicBezTo>
                    <a:pt x="1647" y="12201"/>
                    <a:pt x="1680" y="12234"/>
                    <a:pt x="1714" y="12234"/>
                  </a:cubicBezTo>
                  <a:lnTo>
                    <a:pt x="2924" y="12234"/>
                  </a:lnTo>
                  <a:cubicBezTo>
                    <a:pt x="2924" y="12201"/>
                    <a:pt x="2958" y="12201"/>
                    <a:pt x="2991" y="12201"/>
                  </a:cubicBezTo>
                  <a:lnTo>
                    <a:pt x="3092" y="12201"/>
                  </a:lnTo>
                  <a:cubicBezTo>
                    <a:pt x="3226" y="12201"/>
                    <a:pt x="3327" y="12167"/>
                    <a:pt x="3428" y="12134"/>
                  </a:cubicBezTo>
                  <a:lnTo>
                    <a:pt x="3529" y="12134"/>
                  </a:lnTo>
                  <a:cubicBezTo>
                    <a:pt x="3563" y="12100"/>
                    <a:pt x="3596" y="12100"/>
                    <a:pt x="3630" y="12100"/>
                  </a:cubicBezTo>
                  <a:cubicBezTo>
                    <a:pt x="3663" y="12066"/>
                    <a:pt x="3731" y="12066"/>
                    <a:pt x="3764" y="12066"/>
                  </a:cubicBezTo>
                  <a:cubicBezTo>
                    <a:pt x="3899" y="12033"/>
                    <a:pt x="3966" y="11999"/>
                    <a:pt x="4067" y="11966"/>
                  </a:cubicBezTo>
                  <a:cubicBezTo>
                    <a:pt x="4100" y="11932"/>
                    <a:pt x="4134" y="11932"/>
                    <a:pt x="4167" y="11932"/>
                  </a:cubicBezTo>
                  <a:cubicBezTo>
                    <a:pt x="4336" y="11865"/>
                    <a:pt x="4504" y="11764"/>
                    <a:pt x="4672" y="11697"/>
                  </a:cubicBezTo>
                  <a:lnTo>
                    <a:pt x="17813" y="4101"/>
                  </a:lnTo>
                  <a:cubicBezTo>
                    <a:pt x="18451" y="3731"/>
                    <a:pt x="18787" y="3227"/>
                    <a:pt x="18787" y="2723"/>
                  </a:cubicBezTo>
                  <a:lnTo>
                    <a:pt x="18787" y="1"/>
                  </a:lnTo>
                  <a:close/>
                </a:path>
              </a:pathLst>
            </a:custGeom>
            <a:solidFill>
              <a:srgbClr val="DEDAE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8" name="Google Shape;588;p12"/>
            <p:cNvSpPr/>
            <p:nvPr/>
          </p:nvSpPr>
          <p:spPr>
            <a:xfrm>
              <a:off x="-21517225" y="1166975"/>
              <a:ext cx="836875" cy="475375"/>
            </a:xfrm>
            <a:custGeom>
              <a:avLst/>
              <a:gdLst/>
              <a:ahLst/>
              <a:cxnLst/>
              <a:rect l="l" t="t" r="r" b="b"/>
              <a:pathLst>
                <a:path w="33475" h="19015" extrusionOk="0">
                  <a:moveTo>
                    <a:pt x="16800" y="0"/>
                  </a:moveTo>
                  <a:cubicBezTo>
                    <a:pt x="15956" y="0"/>
                    <a:pt x="15107" y="185"/>
                    <a:pt x="14452" y="555"/>
                  </a:cubicBezTo>
                  <a:lnTo>
                    <a:pt x="1311" y="8150"/>
                  </a:lnTo>
                  <a:cubicBezTo>
                    <a:pt x="0" y="8923"/>
                    <a:pt x="0" y="10133"/>
                    <a:pt x="1277" y="10873"/>
                  </a:cubicBezTo>
                  <a:lnTo>
                    <a:pt x="14351" y="18435"/>
                  </a:lnTo>
                  <a:cubicBezTo>
                    <a:pt x="14990" y="18821"/>
                    <a:pt x="15830" y="19014"/>
                    <a:pt x="16674" y="19014"/>
                  </a:cubicBezTo>
                  <a:cubicBezTo>
                    <a:pt x="17519" y="19014"/>
                    <a:pt x="18367" y="18821"/>
                    <a:pt x="19023" y="18435"/>
                  </a:cubicBezTo>
                  <a:lnTo>
                    <a:pt x="32164" y="10873"/>
                  </a:lnTo>
                  <a:cubicBezTo>
                    <a:pt x="33441" y="10100"/>
                    <a:pt x="33474" y="8890"/>
                    <a:pt x="32197" y="8150"/>
                  </a:cubicBezTo>
                  <a:lnTo>
                    <a:pt x="19123" y="555"/>
                  </a:lnTo>
                  <a:cubicBezTo>
                    <a:pt x="18485" y="185"/>
                    <a:pt x="17645" y="0"/>
                    <a:pt x="16800"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9" name="Google Shape;589;p12"/>
            <p:cNvSpPr/>
            <p:nvPr/>
          </p:nvSpPr>
          <p:spPr>
            <a:xfrm>
              <a:off x="-21986075" y="1687475"/>
              <a:ext cx="351225" cy="292425"/>
            </a:xfrm>
            <a:custGeom>
              <a:avLst/>
              <a:gdLst/>
              <a:ahLst/>
              <a:cxnLst/>
              <a:rect l="l" t="t" r="r" b="b"/>
              <a:pathLst>
                <a:path w="14049" h="11697" extrusionOk="0">
                  <a:moveTo>
                    <a:pt x="1" y="1"/>
                  </a:moveTo>
                  <a:lnTo>
                    <a:pt x="1" y="2757"/>
                  </a:lnTo>
                  <a:lnTo>
                    <a:pt x="1" y="2790"/>
                  </a:lnTo>
                  <a:cubicBezTo>
                    <a:pt x="1" y="2858"/>
                    <a:pt x="34" y="2925"/>
                    <a:pt x="34" y="2992"/>
                  </a:cubicBezTo>
                  <a:cubicBezTo>
                    <a:pt x="34" y="3026"/>
                    <a:pt x="68" y="3059"/>
                    <a:pt x="68" y="3093"/>
                  </a:cubicBezTo>
                  <a:cubicBezTo>
                    <a:pt x="68" y="3127"/>
                    <a:pt x="68" y="3127"/>
                    <a:pt x="68" y="3127"/>
                  </a:cubicBezTo>
                  <a:cubicBezTo>
                    <a:pt x="68" y="3160"/>
                    <a:pt x="68" y="3160"/>
                    <a:pt x="101" y="3160"/>
                  </a:cubicBezTo>
                  <a:cubicBezTo>
                    <a:pt x="101" y="3227"/>
                    <a:pt x="135" y="3295"/>
                    <a:pt x="169" y="3362"/>
                  </a:cubicBezTo>
                  <a:cubicBezTo>
                    <a:pt x="202" y="3395"/>
                    <a:pt x="202" y="3429"/>
                    <a:pt x="236" y="3463"/>
                  </a:cubicBezTo>
                  <a:cubicBezTo>
                    <a:pt x="236" y="3463"/>
                    <a:pt x="269" y="3496"/>
                    <a:pt x="269" y="3496"/>
                  </a:cubicBezTo>
                  <a:cubicBezTo>
                    <a:pt x="303" y="3530"/>
                    <a:pt x="303" y="3530"/>
                    <a:pt x="303" y="3563"/>
                  </a:cubicBezTo>
                  <a:cubicBezTo>
                    <a:pt x="370" y="3631"/>
                    <a:pt x="437" y="3698"/>
                    <a:pt x="505" y="3765"/>
                  </a:cubicBezTo>
                  <a:cubicBezTo>
                    <a:pt x="505" y="3765"/>
                    <a:pt x="538" y="3799"/>
                    <a:pt x="538" y="3799"/>
                  </a:cubicBezTo>
                  <a:cubicBezTo>
                    <a:pt x="605" y="3832"/>
                    <a:pt x="706" y="3900"/>
                    <a:pt x="774" y="3967"/>
                  </a:cubicBezTo>
                  <a:cubicBezTo>
                    <a:pt x="841" y="4000"/>
                    <a:pt x="874" y="4034"/>
                    <a:pt x="942" y="4068"/>
                  </a:cubicBezTo>
                  <a:cubicBezTo>
                    <a:pt x="942" y="4101"/>
                    <a:pt x="975" y="4101"/>
                    <a:pt x="975" y="4101"/>
                  </a:cubicBezTo>
                  <a:lnTo>
                    <a:pt x="14049" y="11697"/>
                  </a:lnTo>
                  <a:lnTo>
                    <a:pt x="14015" y="8941"/>
                  </a:lnTo>
                  <a:lnTo>
                    <a:pt x="975" y="1345"/>
                  </a:lnTo>
                  <a:cubicBezTo>
                    <a:pt x="908" y="1312"/>
                    <a:pt x="841" y="1278"/>
                    <a:pt x="774" y="1211"/>
                  </a:cubicBezTo>
                  <a:cubicBezTo>
                    <a:pt x="673" y="1177"/>
                    <a:pt x="605" y="1110"/>
                    <a:pt x="538" y="1043"/>
                  </a:cubicBezTo>
                  <a:cubicBezTo>
                    <a:pt x="437" y="942"/>
                    <a:pt x="337" y="875"/>
                    <a:pt x="269" y="740"/>
                  </a:cubicBezTo>
                  <a:cubicBezTo>
                    <a:pt x="269" y="740"/>
                    <a:pt x="236" y="707"/>
                    <a:pt x="236" y="707"/>
                  </a:cubicBezTo>
                  <a:cubicBezTo>
                    <a:pt x="169" y="606"/>
                    <a:pt x="101" y="505"/>
                    <a:pt x="68" y="404"/>
                  </a:cubicBezTo>
                  <a:cubicBezTo>
                    <a:pt x="68" y="371"/>
                    <a:pt x="68" y="371"/>
                    <a:pt x="68" y="371"/>
                  </a:cubicBezTo>
                  <a:cubicBezTo>
                    <a:pt x="34" y="236"/>
                    <a:pt x="1" y="135"/>
                    <a:pt x="1" y="1"/>
                  </a:cubicBezTo>
                  <a:close/>
                </a:path>
              </a:pathLst>
            </a:custGeom>
            <a:solidFill>
              <a:srgbClr val="DEDAE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0" name="Google Shape;590;p12"/>
            <p:cNvSpPr/>
            <p:nvPr/>
          </p:nvSpPr>
          <p:spPr>
            <a:xfrm>
              <a:off x="-21634875" y="1687475"/>
              <a:ext cx="468875" cy="305875"/>
            </a:xfrm>
            <a:custGeom>
              <a:avLst/>
              <a:gdLst/>
              <a:ahLst/>
              <a:cxnLst/>
              <a:rect l="l" t="t" r="r" b="b"/>
              <a:pathLst>
                <a:path w="18755" h="12235" extrusionOk="0">
                  <a:moveTo>
                    <a:pt x="18755" y="1"/>
                  </a:moveTo>
                  <a:cubicBezTo>
                    <a:pt x="18755" y="102"/>
                    <a:pt x="18755" y="236"/>
                    <a:pt x="18687" y="371"/>
                  </a:cubicBezTo>
                  <a:cubicBezTo>
                    <a:pt x="18586" y="707"/>
                    <a:pt x="18284" y="1076"/>
                    <a:pt x="17780" y="1345"/>
                  </a:cubicBezTo>
                  <a:lnTo>
                    <a:pt x="4639" y="8941"/>
                  </a:lnTo>
                  <a:cubicBezTo>
                    <a:pt x="4471" y="9042"/>
                    <a:pt x="4303" y="9109"/>
                    <a:pt x="4135" y="9176"/>
                  </a:cubicBezTo>
                  <a:cubicBezTo>
                    <a:pt x="4101" y="9176"/>
                    <a:pt x="4068" y="9210"/>
                    <a:pt x="4068" y="9210"/>
                  </a:cubicBezTo>
                  <a:cubicBezTo>
                    <a:pt x="3900" y="9277"/>
                    <a:pt x="3765" y="9311"/>
                    <a:pt x="3597" y="9344"/>
                  </a:cubicBezTo>
                  <a:cubicBezTo>
                    <a:pt x="3563" y="9344"/>
                    <a:pt x="3530" y="9378"/>
                    <a:pt x="3496" y="9378"/>
                  </a:cubicBezTo>
                  <a:cubicBezTo>
                    <a:pt x="3328" y="9411"/>
                    <a:pt x="3160" y="9445"/>
                    <a:pt x="2958" y="9479"/>
                  </a:cubicBezTo>
                  <a:lnTo>
                    <a:pt x="2891" y="9479"/>
                  </a:lnTo>
                  <a:cubicBezTo>
                    <a:pt x="2723" y="9479"/>
                    <a:pt x="2522" y="9512"/>
                    <a:pt x="2354" y="9512"/>
                  </a:cubicBezTo>
                  <a:lnTo>
                    <a:pt x="2253" y="9512"/>
                  </a:lnTo>
                  <a:cubicBezTo>
                    <a:pt x="2085" y="9512"/>
                    <a:pt x="1883" y="9512"/>
                    <a:pt x="1715" y="9479"/>
                  </a:cubicBezTo>
                  <a:cubicBezTo>
                    <a:pt x="1681" y="9479"/>
                    <a:pt x="1648" y="9479"/>
                    <a:pt x="1614" y="9445"/>
                  </a:cubicBezTo>
                  <a:cubicBezTo>
                    <a:pt x="1480" y="9445"/>
                    <a:pt x="1345" y="9411"/>
                    <a:pt x="1211" y="9378"/>
                  </a:cubicBezTo>
                  <a:cubicBezTo>
                    <a:pt x="1110" y="9378"/>
                    <a:pt x="976" y="9344"/>
                    <a:pt x="875" y="9311"/>
                  </a:cubicBezTo>
                  <a:cubicBezTo>
                    <a:pt x="808" y="9277"/>
                    <a:pt x="707" y="9277"/>
                    <a:pt x="639" y="9243"/>
                  </a:cubicBezTo>
                  <a:cubicBezTo>
                    <a:pt x="404" y="9142"/>
                    <a:pt x="169" y="9075"/>
                    <a:pt x="1" y="8941"/>
                  </a:cubicBezTo>
                  <a:lnTo>
                    <a:pt x="1" y="11697"/>
                  </a:lnTo>
                  <a:cubicBezTo>
                    <a:pt x="203" y="11798"/>
                    <a:pt x="404" y="11898"/>
                    <a:pt x="639" y="11966"/>
                  </a:cubicBezTo>
                  <a:cubicBezTo>
                    <a:pt x="673" y="11999"/>
                    <a:pt x="673" y="11999"/>
                    <a:pt x="707" y="11999"/>
                  </a:cubicBezTo>
                  <a:cubicBezTo>
                    <a:pt x="774" y="12033"/>
                    <a:pt x="841" y="12033"/>
                    <a:pt x="875" y="12066"/>
                  </a:cubicBezTo>
                  <a:cubicBezTo>
                    <a:pt x="1009" y="12100"/>
                    <a:pt x="1110" y="12100"/>
                    <a:pt x="1211" y="12134"/>
                  </a:cubicBezTo>
                  <a:cubicBezTo>
                    <a:pt x="1244" y="12134"/>
                    <a:pt x="1278" y="12167"/>
                    <a:pt x="1345" y="12167"/>
                  </a:cubicBezTo>
                  <a:cubicBezTo>
                    <a:pt x="1412" y="12167"/>
                    <a:pt x="1513" y="12201"/>
                    <a:pt x="1614" y="12201"/>
                  </a:cubicBezTo>
                  <a:lnTo>
                    <a:pt x="1715" y="12201"/>
                  </a:lnTo>
                  <a:cubicBezTo>
                    <a:pt x="1715" y="12201"/>
                    <a:pt x="1749" y="12234"/>
                    <a:pt x="1749" y="12234"/>
                  </a:cubicBezTo>
                  <a:lnTo>
                    <a:pt x="2790" y="12234"/>
                  </a:lnTo>
                  <a:cubicBezTo>
                    <a:pt x="2824" y="12234"/>
                    <a:pt x="2858" y="12234"/>
                    <a:pt x="2891" y="12201"/>
                  </a:cubicBezTo>
                  <a:lnTo>
                    <a:pt x="3093" y="12201"/>
                  </a:lnTo>
                  <a:cubicBezTo>
                    <a:pt x="3194" y="12167"/>
                    <a:pt x="3295" y="12167"/>
                    <a:pt x="3429" y="12134"/>
                  </a:cubicBezTo>
                  <a:cubicBezTo>
                    <a:pt x="3463" y="12134"/>
                    <a:pt x="3496" y="12134"/>
                    <a:pt x="3496" y="12100"/>
                  </a:cubicBezTo>
                  <a:lnTo>
                    <a:pt x="3597" y="12100"/>
                  </a:lnTo>
                  <a:cubicBezTo>
                    <a:pt x="3664" y="12066"/>
                    <a:pt x="3698" y="12066"/>
                    <a:pt x="3765" y="12033"/>
                  </a:cubicBezTo>
                  <a:cubicBezTo>
                    <a:pt x="3866" y="12033"/>
                    <a:pt x="3967" y="11999"/>
                    <a:pt x="4068" y="11932"/>
                  </a:cubicBezTo>
                  <a:lnTo>
                    <a:pt x="4135" y="11932"/>
                  </a:lnTo>
                  <a:cubicBezTo>
                    <a:pt x="4168" y="11932"/>
                    <a:pt x="4168" y="11932"/>
                    <a:pt x="4168" y="11898"/>
                  </a:cubicBezTo>
                  <a:cubicBezTo>
                    <a:pt x="4336" y="11865"/>
                    <a:pt x="4504" y="11764"/>
                    <a:pt x="4639" y="11697"/>
                  </a:cubicBezTo>
                  <a:lnTo>
                    <a:pt x="17813" y="4101"/>
                  </a:lnTo>
                  <a:cubicBezTo>
                    <a:pt x="18452" y="3732"/>
                    <a:pt x="18755" y="3227"/>
                    <a:pt x="18755" y="2723"/>
                  </a:cubicBezTo>
                  <a:lnTo>
                    <a:pt x="18755" y="1"/>
                  </a:lnTo>
                  <a:close/>
                </a:path>
              </a:pathLst>
            </a:custGeom>
            <a:solidFill>
              <a:srgbClr val="DEDAE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1" name="Google Shape;591;p12"/>
            <p:cNvSpPr/>
            <p:nvPr/>
          </p:nvSpPr>
          <p:spPr>
            <a:xfrm>
              <a:off x="-21993625" y="1450125"/>
              <a:ext cx="836025" cy="475375"/>
            </a:xfrm>
            <a:custGeom>
              <a:avLst/>
              <a:gdLst/>
              <a:ahLst/>
              <a:cxnLst/>
              <a:rect l="l" t="t" r="r" b="b"/>
              <a:pathLst>
                <a:path w="33441" h="19015" extrusionOk="0">
                  <a:moveTo>
                    <a:pt x="16775" y="0"/>
                  </a:moveTo>
                  <a:cubicBezTo>
                    <a:pt x="15931" y="0"/>
                    <a:pt x="15090" y="185"/>
                    <a:pt x="14452" y="555"/>
                  </a:cubicBezTo>
                  <a:lnTo>
                    <a:pt x="1277" y="8151"/>
                  </a:lnTo>
                  <a:cubicBezTo>
                    <a:pt x="0" y="8890"/>
                    <a:pt x="0" y="10100"/>
                    <a:pt x="1277" y="10873"/>
                  </a:cubicBezTo>
                  <a:lnTo>
                    <a:pt x="14351" y="18435"/>
                  </a:lnTo>
                  <a:cubicBezTo>
                    <a:pt x="14989" y="18821"/>
                    <a:pt x="15830" y="19015"/>
                    <a:pt x="16670" y="19015"/>
                  </a:cubicBezTo>
                  <a:cubicBezTo>
                    <a:pt x="17510" y="19015"/>
                    <a:pt x="18350" y="18821"/>
                    <a:pt x="18989" y="18435"/>
                  </a:cubicBezTo>
                  <a:lnTo>
                    <a:pt x="32130" y="10839"/>
                  </a:lnTo>
                  <a:cubicBezTo>
                    <a:pt x="33441" y="10100"/>
                    <a:pt x="33441" y="8890"/>
                    <a:pt x="32163" y="8151"/>
                  </a:cubicBezTo>
                  <a:lnTo>
                    <a:pt x="19123" y="555"/>
                  </a:lnTo>
                  <a:cubicBezTo>
                    <a:pt x="18468" y="185"/>
                    <a:pt x="17619" y="0"/>
                    <a:pt x="16775"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2" name="Google Shape;592;p12"/>
            <p:cNvSpPr/>
            <p:nvPr/>
          </p:nvSpPr>
          <p:spPr>
            <a:xfrm>
              <a:off x="-22467525" y="1970650"/>
              <a:ext cx="350400" cy="292400"/>
            </a:xfrm>
            <a:custGeom>
              <a:avLst/>
              <a:gdLst/>
              <a:ahLst/>
              <a:cxnLst/>
              <a:rect l="l" t="t" r="r" b="b"/>
              <a:pathLst>
                <a:path w="14016" h="11696" extrusionOk="0">
                  <a:moveTo>
                    <a:pt x="1" y="0"/>
                  </a:moveTo>
                  <a:lnTo>
                    <a:pt x="1" y="2756"/>
                  </a:lnTo>
                  <a:lnTo>
                    <a:pt x="1" y="2790"/>
                  </a:lnTo>
                  <a:cubicBezTo>
                    <a:pt x="1" y="2857"/>
                    <a:pt x="1" y="2924"/>
                    <a:pt x="34" y="2991"/>
                  </a:cubicBezTo>
                  <a:cubicBezTo>
                    <a:pt x="34" y="3025"/>
                    <a:pt x="34" y="3058"/>
                    <a:pt x="68" y="3092"/>
                  </a:cubicBezTo>
                  <a:cubicBezTo>
                    <a:pt x="68" y="3126"/>
                    <a:pt x="68" y="3126"/>
                    <a:pt x="68" y="3126"/>
                  </a:cubicBezTo>
                  <a:cubicBezTo>
                    <a:pt x="68" y="3159"/>
                    <a:pt x="68" y="3159"/>
                    <a:pt x="68" y="3159"/>
                  </a:cubicBezTo>
                  <a:cubicBezTo>
                    <a:pt x="102" y="3226"/>
                    <a:pt x="135" y="3294"/>
                    <a:pt x="169" y="3361"/>
                  </a:cubicBezTo>
                  <a:cubicBezTo>
                    <a:pt x="169" y="3395"/>
                    <a:pt x="202" y="3428"/>
                    <a:pt x="236" y="3462"/>
                  </a:cubicBezTo>
                  <a:cubicBezTo>
                    <a:pt x="236" y="3462"/>
                    <a:pt x="236" y="3495"/>
                    <a:pt x="270" y="3495"/>
                  </a:cubicBezTo>
                  <a:cubicBezTo>
                    <a:pt x="270" y="3529"/>
                    <a:pt x="270" y="3529"/>
                    <a:pt x="303" y="3563"/>
                  </a:cubicBezTo>
                  <a:cubicBezTo>
                    <a:pt x="337" y="3630"/>
                    <a:pt x="438" y="3697"/>
                    <a:pt x="505" y="3764"/>
                  </a:cubicBezTo>
                  <a:cubicBezTo>
                    <a:pt x="505" y="3764"/>
                    <a:pt x="505" y="3798"/>
                    <a:pt x="505" y="3798"/>
                  </a:cubicBezTo>
                  <a:cubicBezTo>
                    <a:pt x="606" y="3831"/>
                    <a:pt x="673" y="3899"/>
                    <a:pt x="740" y="3966"/>
                  </a:cubicBezTo>
                  <a:cubicBezTo>
                    <a:pt x="807" y="3999"/>
                    <a:pt x="841" y="4033"/>
                    <a:pt x="908" y="4067"/>
                  </a:cubicBezTo>
                  <a:cubicBezTo>
                    <a:pt x="942" y="4100"/>
                    <a:pt x="942" y="4100"/>
                    <a:pt x="975" y="4100"/>
                  </a:cubicBezTo>
                  <a:lnTo>
                    <a:pt x="14016" y="11696"/>
                  </a:lnTo>
                  <a:lnTo>
                    <a:pt x="14016" y="8940"/>
                  </a:lnTo>
                  <a:lnTo>
                    <a:pt x="942" y="1378"/>
                  </a:lnTo>
                  <a:cubicBezTo>
                    <a:pt x="875" y="1311"/>
                    <a:pt x="807" y="1277"/>
                    <a:pt x="740" y="1210"/>
                  </a:cubicBezTo>
                  <a:cubicBezTo>
                    <a:pt x="673" y="1176"/>
                    <a:pt x="572" y="1109"/>
                    <a:pt x="505" y="1042"/>
                  </a:cubicBezTo>
                  <a:cubicBezTo>
                    <a:pt x="404" y="941"/>
                    <a:pt x="337" y="874"/>
                    <a:pt x="270" y="773"/>
                  </a:cubicBezTo>
                  <a:cubicBezTo>
                    <a:pt x="236" y="739"/>
                    <a:pt x="236" y="706"/>
                    <a:pt x="202" y="706"/>
                  </a:cubicBezTo>
                  <a:cubicBezTo>
                    <a:pt x="135" y="605"/>
                    <a:pt x="102" y="504"/>
                    <a:pt x="68" y="403"/>
                  </a:cubicBezTo>
                  <a:cubicBezTo>
                    <a:pt x="68" y="370"/>
                    <a:pt x="68" y="370"/>
                    <a:pt x="34" y="370"/>
                  </a:cubicBezTo>
                  <a:cubicBezTo>
                    <a:pt x="1" y="235"/>
                    <a:pt x="1" y="134"/>
                    <a:pt x="1" y="0"/>
                  </a:cubicBezTo>
                  <a:close/>
                </a:path>
              </a:pathLst>
            </a:custGeom>
            <a:solidFill>
              <a:srgbClr val="DEDAE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3" name="Google Shape;593;p12"/>
            <p:cNvSpPr/>
            <p:nvPr/>
          </p:nvSpPr>
          <p:spPr>
            <a:xfrm>
              <a:off x="-22117150" y="1970650"/>
              <a:ext cx="469700" cy="305850"/>
            </a:xfrm>
            <a:custGeom>
              <a:avLst/>
              <a:gdLst/>
              <a:ahLst/>
              <a:cxnLst/>
              <a:rect l="l" t="t" r="r" b="b"/>
              <a:pathLst>
                <a:path w="18788" h="12234" extrusionOk="0">
                  <a:moveTo>
                    <a:pt x="18788" y="0"/>
                  </a:moveTo>
                  <a:cubicBezTo>
                    <a:pt x="18788" y="101"/>
                    <a:pt x="18754" y="235"/>
                    <a:pt x="18721" y="370"/>
                  </a:cubicBezTo>
                  <a:cubicBezTo>
                    <a:pt x="18586" y="706"/>
                    <a:pt x="18284" y="1076"/>
                    <a:pt x="17813" y="1344"/>
                  </a:cubicBezTo>
                  <a:lnTo>
                    <a:pt x="4639" y="8940"/>
                  </a:lnTo>
                  <a:cubicBezTo>
                    <a:pt x="4504" y="9041"/>
                    <a:pt x="4336" y="9108"/>
                    <a:pt x="4134" y="9175"/>
                  </a:cubicBezTo>
                  <a:cubicBezTo>
                    <a:pt x="4134" y="9175"/>
                    <a:pt x="4101" y="9209"/>
                    <a:pt x="4067" y="9209"/>
                  </a:cubicBezTo>
                  <a:cubicBezTo>
                    <a:pt x="3933" y="9276"/>
                    <a:pt x="3765" y="9310"/>
                    <a:pt x="3597" y="9343"/>
                  </a:cubicBezTo>
                  <a:cubicBezTo>
                    <a:pt x="3563" y="9343"/>
                    <a:pt x="3563" y="9343"/>
                    <a:pt x="3529" y="9377"/>
                  </a:cubicBezTo>
                  <a:cubicBezTo>
                    <a:pt x="3361" y="9410"/>
                    <a:pt x="3160" y="9444"/>
                    <a:pt x="2992" y="9478"/>
                  </a:cubicBezTo>
                  <a:lnTo>
                    <a:pt x="2925" y="9478"/>
                  </a:lnTo>
                  <a:cubicBezTo>
                    <a:pt x="2723" y="9478"/>
                    <a:pt x="2555" y="9511"/>
                    <a:pt x="2353" y="9511"/>
                  </a:cubicBezTo>
                  <a:lnTo>
                    <a:pt x="2252" y="9511"/>
                  </a:lnTo>
                  <a:cubicBezTo>
                    <a:pt x="2084" y="9511"/>
                    <a:pt x="1883" y="9478"/>
                    <a:pt x="1715" y="9478"/>
                  </a:cubicBezTo>
                  <a:cubicBezTo>
                    <a:pt x="1681" y="9478"/>
                    <a:pt x="1647" y="9478"/>
                    <a:pt x="1614" y="9444"/>
                  </a:cubicBezTo>
                  <a:cubicBezTo>
                    <a:pt x="1479" y="9444"/>
                    <a:pt x="1345" y="9410"/>
                    <a:pt x="1210" y="9377"/>
                  </a:cubicBezTo>
                  <a:cubicBezTo>
                    <a:pt x="1110" y="9377"/>
                    <a:pt x="1009" y="9343"/>
                    <a:pt x="874" y="9310"/>
                  </a:cubicBezTo>
                  <a:cubicBezTo>
                    <a:pt x="807" y="9276"/>
                    <a:pt x="706" y="9276"/>
                    <a:pt x="639" y="9242"/>
                  </a:cubicBezTo>
                  <a:cubicBezTo>
                    <a:pt x="404" y="9142"/>
                    <a:pt x="202" y="9074"/>
                    <a:pt x="1" y="8940"/>
                  </a:cubicBezTo>
                  <a:lnTo>
                    <a:pt x="1" y="11696"/>
                  </a:lnTo>
                  <a:cubicBezTo>
                    <a:pt x="202" y="11797"/>
                    <a:pt x="437" y="11898"/>
                    <a:pt x="639" y="11965"/>
                  </a:cubicBezTo>
                  <a:cubicBezTo>
                    <a:pt x="673" y="11965"/>
                    <a:pt x="706" y="11998"/>
                    <a:pt x="706" y="11998"/>
                  </a:cubicBezTo>
                  <a:cubicBezTo>
                    <a:pt x="774" y="12032"/>
                    <a:pt x="841" y="12032"/>
                    <a:pt x="908" y="12032"/>
                  </a:cubicBezTo>
                  <a:cubicBezTo>
                    <a:pt x="1009" y="12066"/>
                    <a:pt x="1110" y="12099"/>
                    <a:pt x="1244" y="12133"/>
                  </a:cubicBezTo>
                  <a:cubicBezTo>
                    <a:pt x="1278" y="12133"/>
                    <a:pt x="1311" y="12133"/>
                    <a:pt x="1345" y="12166"/>
                  </a:cubicBezTo>
                  <a:cubicBezTo>
                    <a:pt x="1446" y="12166"/>
                    <a:pt x="1547" y="12200"/>
                    <a:pt x="1647" y="12200"/>
                  </a:cubicBezTo>
                  <a:lnTo>
                    <a:pt x="1748" y="12200"/>
                  </a:lnTo>
                  <a:cubicBezTo>
                    <a:pt x="1883" y="12234"/>
                    <a:pt x="2017" y="12234"/>
                    <a:pt x="2118" y="12234"/>
                  </a:cubicBezTo>
                  <a:lnTo>
                    <a:pt x="2790" y="12234"/>
                  </a:lnTo>
                  <a:cubicBezTo>
                    <a:pt x="2824" y="12234"/>
                    <a:pt x="2857" y="12200"/>
                    <a:pt x="2925" y="12200"/>
                  </a:cubicBezTo>
                  <a:lnTo>
                    <a:pt x="3093" y="12200"/>
                  </a:lnTo>
                  <a:cubicBezTo>
                    <a:pt x="3227" y="12166"/>
                    <a:pt x="3328" y="12166"/>
                    <a:pt x="3429" y="12133"/>
                  </a:cubicBezTo>
                  <a:cubicBezTo>
                    <a:pt x="3462" y="12133"/>
                    <a:pt x="3496" y="12133"/>
                    <a:pt x="3529" y="12099"/>
                  </a:cubicBezTo>
                  <a:lnTo>
                    <a:pt x="3630" y="12099"/>
                  </a:lnTo>
                  <a:cubicBezTo>
                    <a:pt x="3664" y="12066"/>
                    <a:pt x="3731" y="12066"/>
                    <a:pt x="3798" y="12066"/>
                  </a:cubicBezTo>
                  <a:cubicBezTo>
                    <a:pt x="3899" y="12032"/>
                    <a:pt x="4000" y="11998"/>
                    <a:pt x="4067" y="11965"/>
                  </a:cubicBezTo>
                  <a:cubicBezTo>
                    <a:pt x="4101" y="11931"/>
                    <a:pt x="4134" y="11931"/>
                    <a:pt x="4168" y="11931"/>
                  </a:cubicBezTo>
                  <a:lnTo>
                    <a:pt x="4202" y="11931"/>
                  </a:lnTo>
                  <a:cubicBezTo>
                    <a:pt x="4370" y="11830"/>
                    <a:pt x="4504" y="11763"/>
                    <a:pt x="4672" y="11696"/>
                  </a:cubicBezTo>
                  <a:lnTo>
                    <a:pt x="17813" y="4100"/>
                  </a:lnTo>
                  <a:cubicBezTo>
                    <a:pt x="18452" y="3731"/>
                    <a:pt x="18788" y="3226"/>
                    <a:pt x="18788" y="2722"/>
                  </a:cubicBezTo>
                  <a:lnTo>
                    <a:pt x="18788" y="0"/>
                  </a:lnTo>
                  <a:close/>
                </a:path>
              </a:pathLst>
            </a:custGeom>
            <a:solidFill>
              <a:srgbClr val="DEDAE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4" name="Google Shape;594;p12"/>
            <p:cNvSpPr/>
            <p:nvPr/>
          </p:nvSpPr>
          <p:spPr>
            <a:xfrm>
              <a:off x="-22475925" y="1733275"/>
              <a:ext cx="836050" cy="475375"/>
            </a:xfrm>
            <a:custGeom>
              <a:avLst/>
              <a:gdLst/>
              <a:ahLst/>
              <a:cxnLst/>
              <a:rect l="l" t="t" r="r" b="b"/>
              <a:pathLst>
                <a:path w="33442" h="19015" extrusionOk="0">
                  <a:moveTo>
                    <a:pt x="16776" y="1"/>
                  </a:moveTo>
                  <a:cubicBezTo>
                    <a:pt x="15931" y="1"/>
                    <a:pt x="15091" y="185"/>
                    <a:pt x="14452" y="555"/>
                  </a:cubicBezTo>
                  <a:lnTo>
                    <a:pt x="1311" y="8151"/>
                  </a:lnTo>
                  <a:cubicBezTo>
                    <a:pt x="1" y="8890"/>
                    <a:pt x="1" y="10100"/>
                    <a:pt x="1278" y="10873"/>
                  </a:cubicBezTo>
                  <a:lnTo>
                    <a:pt x="14352" y="18435"/>
                  </a:lnTo>
                  <a:cubicBezTo>
                    <a:pt x="14990" y="18821"/>
                    <a:pt x="15830" y="19015"/>
                    <a:pt x="16671" y="19015"/>
                  </a:cubicBezTo>
                  <a:cubicBezTo>
                    <a:pt x="17511" y="19015"/>
                    <a:pt x="18351" y="18821"/>
                    <a:pt x="18990" y="18435"/>
                  </a:cubicBezTo>
                  <a:lnTo>
                    <a:pt x="32164" y="10839"/>
                  </a:lnTo>
                  <a:cubicBezTo>
                    <a:pt x="33441" y="10100"/>
                    <a:pt x="33441" y="8890"/>
                    <a:pt x="32164" y="8151"/>
                  </a:cubicBezTo>
                  <a:lnTo>
                    <a:pt x="19124" y="555"/>
                  </a:lnTo>
                  <a:cubicBezTo>
                    <a:pt x="18469" y="185"/>
                    <a:pt x="17620" y="1"/>
                    <a:pt x="16776"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5" name="Google Shape;595;p12"/>
            <p:cNvSpPr/>
            <p:nvPr/>
          </p:nvSpPr>
          <p:spPr>
            <a:xfrm>
              <a:off x="-22596075" y="2242025"/>
              <a:ext cx="469700" cy="306700"/>
            </a:xfrm>
            <a:custGeom>
              <a:avLst/>
              <a:gdLst/>
              <a:ahLst/>
              <a:cxnLst/>
              <a:rect l="l" t="t" r="r" b="b"/>
              <a:pathLst>
                <a:path w="18788" h="12268" extrusionOk="0">
                  <a:moveTo>
                    <a:pt x="18788" y="1"/>
                  </a:moveTo>
                  <a:cubicBezTo>
                    <a:pt x="18788" y="135"/>
                    <a:pt x="18754" y="236"/>
                    <a:pt x="18721" y="370"/>
                  </a:cubicBezTo>
                  <a:cubicBezTo>
                    <a:pt x="18586" y="740"/>
                    <a:pt x="18284" y="1076"/>
                    <a:pt x="17813" y="1379"/>
                  </a:cubicBezTo>
                  <a:lnTo>
                    <a:pt x="4672" y="8974"/>
                  </a:lnTo>
                  <a:cubicBezTo>
                    <a:pt x="4504" y="9041"/>
                    <a:pt x="4336" y="9142"/>
                    <a:pt x="4168" y="9209"/>
                  </a:cubicBezTo>
                  <a:lnTo>
                    <a:pt x="4067" y="9209"/>
                  </a:lnTo>
                  <a:cubicBezTo>
                    <a:pt x="3933" y="9277"/>
                    <a:pt x="3765" y="9310"/>
                    <a:pt x="3630" y="9377"/>
                  </a:cubicBezTo>
                  <a:lnTo>
                    <a:pt x="3530" y="9377"/>
                  </a:lnTo>
                  <a:cubicBezTo>
                    <a:pt x="3362" y="9445"/>
                    <a:pt x="3160" y="9445"/>
                    <a:pt x="2992" y="9478"/>
                  </a:cubicBezTo>
                  <a:lnTo>
                    <a:pt x="2925" y="9478"/>
                  </a:lnTo>
                  <a:cubicBezTo>
                    <a:pt x="2723" y="9512"/>
                    <a:pt x="2555" y="9512"/>
                    <a:pt x="2353" y="9512"/>
                  </a:cubicBezTo>
                  <a:lnTo>
                    <a:pt x="2286" y="9512"/>
                  </a:lnTo>
                  <a:cubicBezTo>
                    <a:pt x="2084" y="9512"/>
                    <a:pt x="1916" y="9512"/>
                    <a:pt x="1715" y="9478"/>
                  </a:cubicBezTo>
                  <a:lnTo>
                    <a:pt x="1614" y="9478"/>
                  </a:lnTo>
                  <a:cubicBezTo>
                    <a:pt x="1479" y="9445"/>
                    <a:pt x="1345" y="9445"/>
                    <a:pt x="1244" y="9411"/>
                  </a:cubicBezTo>
                  <a:cubicBezTo>
                    <a:pt x="1110" y="9377"/>
                    <a:pt x="1009" y="9344"/>
                    <a:pt x="908" y="9344"/>
                  </a:cubicBezTo>
                  <a:cubicBezTo>
                    <a:pt x="807" y="9310"/>
                    <a:pt x="740" y="9277"/>
                    <a:pt x="639" y="9243"/>
                  </a:cubicBezTo>
                  <a:cubicBezTo>
                    <a:pt x="404" y="9176"/>
                    <a:pt x="202" y="9075"/>
                    <a:pt x="1" y="8974"/>
                  </a:cubicBezTo>
                  <a:lnTo>
                    <a:pt x="1" y="11730"/>
                  </a:lnTo>
                  <a:cubicBezTo>
                    <a:pt x="202" y="11831"/>
                    <a:pt x="438" y="11932"/>
                    <a:pt x="639" y="11999"/>
                  </a:cubicBezTo>
                  <a:cubicBezTo>
                    <a:pt x="673" y="11999"/>
                    <a:pt x="706" y="12033"/>
                    <a:pt x="740" y="12033"/>
                  </a:cubicBezTo>
                  <a:cubicBezTo>
                    <a:pt x="774" y="12033"/>
                    <a:pt x="841" y="12066"/>
                    <a:pt x="908" y="12066"/>
                  </a:cubicBezTo>
                  <a:cubicBezTo>
                    <a:pt x="1009" y="12100"/>
                    <a:pt x="1110" y="12133"/>
                    <a:pt x="1244" y="12167"/>
                  </a:cubicBezTo>
                  <a:cubicBezTo>
                    <a:pt x="1278" y="12167"/>
                    <a:pt x="1311" y="12167"/>
                    <a:pt x="1345" y="12201"/>
                  </a:cubicBezTo>
                  <a:cubicBezTo>
                    <a:pt x="1446" y="12201"/>
                    <a:pt x="1547" y="12201"/>
                    <a:pt x="1647" y="12234"/>
                  </a:cubicBezTo>
                  <a:lnTo>
                    <a:pt x="1748" y="12234"/>
                  </a:lnTo>
                  <a:cubicBezTo>
                    <a:pt x="1883" y="12268"/>
                    <a:pt x="2017" y="12268"/>
                    <a:pt x="2118" y="12268"/>
                  </a:cubicBezTo>
                  <a:lnTo>
                    <a:pt x="2454" y="12268"/>
                  </a:lnTo>
                  <a:cubicBezTo>
                    <a:pt x="2589" y="12268"/>
                    <a:pt x="2689" y="12268"/>
                    <a:pt x="2790" y="12234"/>
                  </a:cubicBezTo>
                  <a:lnTo>
                    <a:pt x="2992" y="12234"/>
                  </a:lnTo>
                  <a:lnTo>
                    <a:pt x="3126" y="12201"/>
                  </a:lnTo>
                  <a:cubicBezTo>
                    <a:pt x="3227" y="12201"/>
                    <a:pt x="3328" y="12167"/>
                    <a:pt x="3429" y="12167"/>
                  </a:cubicBezTo>
                  <a:cubicBezTo>
                    <a:pt x="3462" y="12167"/>
                    <a:pt x="3496" y="12133"/>
                    <a:pt x="3530" y="12133"/>
                  </a:cubicBezTo>
                  <a:cubicBezTo>
                    <a:pt x="3563" y="12133"/>
                    <a:pt x="3597" y="12133"/>
                    <a:pt x="3630" y="12100"/>
                  </a:cubicBezTo>
                  <a:cubicBezTo>
                    <a:pt x="3664" y="12100"/>
                    <a:pt x="3731" y="12100"/>
                    <a:pt x="3798" y="12066"/>
                  </a:cubicBezTo>
                  <a:cubicBezTo>
                    <a:pt x="3899" y="12033"/>
                    <a:pt x="4000" y="11999"/>
                    <a:pt x="4067" y="11965"/>
                  </a:cubicBezTo>
                  <a:cubicBezTo>
                    <a:pt x="4101" y="11965"/>
                    <a:pt x="4135" y="11965"/>
                    <a:pt x="4168" y="11932"/>
                  </a:cubicBezTo>
                  <a:lnTo>
                    <a:pt x="4202" y="11932"/>
                  </a:lnTo>
                  <a:cubicBezTo>
                    <a:pt x="4370" y="11865"/>
                    <a:pt x="4504" y="11797"/>
                    <a:pt x="4672" y="11696"/>
                  </a:cubicBezTo>
                  <a:lnTo>
                    <a:pt x="17813" y="4101"/>
                  </a:lnTo>
                  <a:cubicBezTo>
                    <a:pt x="18452" y="3731"/>
                    <a:pt x="18788" y="3261"/>
                    <a:pt x="18788" y="2757"/>
                  </a:cubicBezTo>
                  <a:lnTo>
                    <a:pt x="18788" y="1"/>
                  </a:lnTo>
                  <a:close/>
                </a:path>
              </a:pathLst>
            </a:custGeom>
            <a:solidFill>
              <a:srgbClr val="DEDAE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6" name="Google Shape;596;p12"/>
            <p:cNvSpPr/>
            <p:nvPr/>
          </p:nvSpPr>
          <p:spPr>
            <a:xfrm>
              <a:off x="-22954850" y="2005500"/>
              <a:ext cx="836875" cy="474750"/>
            </a:xfrm>
            <a:custGeom>
              <a:avLst/>
              <a:gdLst/>
              <a:ahLst/>
              <a:cxnLst/>
              <a:rect l="l" t="t" r="r" b="b"/>
              <a:pathLst>
                <a:path w="33475" h="18990" extrusionOk="0">
                  <a:moveTo>
                    <a:pt x="16801" y="1"/>
                  </a:moveTo>
                  <a:cubicBezTo>
                    <a:pt x="15956" y="1"/>
                    <a:pt x="15108" y="186"/>
                    <a:pt x="14452" y="555"/>
                  </a:cubicBezTo>
                  <a:lnTo>
                    <a:pt x="1312" y="8151"/>
                  </a:lnTo>
                  <a:cubicBezTo>
                    <a:pt x="1" y="8890"/>
                    <a:pt x="1" y="10100"/>
                    <a:pt x="1278" y="10840"/>
                  </a:cubicBezTo>
                  <a:lnTo>
                    <a:pt x="14352" y="18435"/>
                  </a:lnTo>
                  <a:cubicBezTo>
                    <a:pt x="14990" y="18805"/>
                    <a:pt x="15830" y="18990"/>
                    <a:pt x="16675" y="18990"/>
                  </a:cubicBezTo>
                  <a:cubicBezTo>
                    <a:pt x="17519" y="18990"/>
                    <a:pt x="18368" y="18805"/>
                    <a:pt x="19023" y="18435"/>
                  </a:cubicBezTo>
                  <a:lnTo>
                    <a:pt x="32164" y="10840"/>
                  </a:lnTo>
                  <a:cubicBezTo>
                    <a:pt x="33441" y="10100"/>
                    <a:pt x="33475" y="8890"/>
                    <a:pt x="32198" y="8151"/>
                  </a:cubicBezTo>
                  <a:lnTo>
                    <a:pt x="19124" y="555"/>
                  </a:lnTo>
                  <a:cubicBezTo>
                    <a:pt x="18486" y="186"/>
                    <a:pt x="17645" y="1"/>
                    <a:pt x="16801"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7" name="Google Shape;597;p12"/>
            <p:cNvSpPr/>
            <p:nvPr/>
          </p:nvSpPr>
          <p:spPr>
            <a:xfrm>
              <a:off x="-18071500" y="2000"/>
              <a:ext cx="351225" cy="291600"/>
            </a:xfrm>
            <a:custGeom>
              <a:avLst/>
              <a:gdLst/>
              <a:ahLst/>
              <a:cxnLst/>
              <a:rect l="l" t="t" r="r" b="b"/>
              <a:pathLst>
                <a:path w="14049" h="11664" extrusionOk="0">
                  <a:moveTo>
                    <a:pt x="0" y="1"/>
                  </a:moveTo>
                  <a:lnTo>
                    <a:pt x="0" y="2723"/>
                  </a:lnTo>
                  <a:lnTo>
                    <a:pt x="0" y="2757"/>
                  </a:lnTo>
                  <a:cubicBezTo>
                    <a:pt x="0" y="2824"/>
                    <a:pt x="0" y="2891"/>
                    <a:pt x="34" y="2959"/>
                  </a:cubicBezTo>
                  <a:cubicBezTo>
                    <a:pt x="34" y="2992"/>
                    <a:pt x="34" y="3026"/>
                    <a:pt x="67" y="3059"/>
                  </a:cubicBezTo>
                  <a:cubicBezTo>
                    <a:pt x="67" y="3093"/>
                    <a:pt x="67" y="3093"/>
                    <a:pt x="67" y="3127"/>
                  </a:cubicBezTo>
                  <a:cubicBezTo>
                    <a:pt x="101" y="3194"/>
                    <a:pt x="135" y="3261"/>
                    <a:pt x="168" y="3328"/>
                  </a:cubicBezTo>
                  <a:cubicBezTo>
                    <a:pt x="202" y="3362"/>
                    <a:pt x="202" y="3395"/>
                    <a:pt x="235" y="3429"/>
                  </a:cubicBezTo>
                  <a:cubicBezTo>
                    <a:pt x="235" y="3429"/>
                    <a:pt x="269" y="3463"/>
                    <a:pt x="269" y="3463"/>
                  </a:cubicBezTo>
                  <a:cubicBezTo>
                    <a:pt x="269" y="3496"/>
                    <a:pt x="303" y="3496"/>
                    <a:pt x="303" y="3530"/>
                  </a:cubicBezTo>
                  <a:cubicBezTo>
                    <a:pt x="370" y="3597"/>
                    <a:pt x="437" y="3664"/>
                    <a:pt x="504" y="3732"/>
                  </a:cubicBezTo>
                  <a:cubicBezTo>
                    <a:pt x="504" y="3765"/>
                    <a:pt x="504" y="3765"/>
                    <a:pt x="538" y="3765"/>
                  </a:cubicBezTo>
                  <a:cubicBezTo>
                    <a:pt x="605" y="3832"/>
                    <a:pt x="672" y="3866"/>
                    <a:pt x="773" y="3933"/>
                  </a:cubicBezTo>
                  <a:cubicBezTo>
                    <a:pt x="840" y="3967"/>
                    <a:pt x="874" y="4034"/>
                    <a:pt x="941" y="4068"/>
                  </a:cubicBezTo>
                  <a:lnTo>
                    <a:pt x="975" y="4068"/>
                  </a:lnTo>
                  <a:lnTo>
                    <a:pt x="14048" y="11663"/>
                  </a:lnTo>
                  <a:lnTo>
                    <a:pt x="14015" y="8941"/>
                  </a:lnTo>
                  <a:lnTo>
                    <a:pt x="975" y="1345"/>
                  </a:lnTo>
                  <a:cubicBezTo>
                    <a:pt x="874" y="1278"/>
                    <a:pt x="840" y="1244"/>
                    <a:pt x="773" y="1177"/>
                  </a:cubicBezTo>
                  <a:cubicBezTo>
                    <a:pt x="672" y="1144"/>
                    <a:pt x="605" y="1076"/>
                    <a:pt x="538" y="1009"/>
                  </a:cubicBezTo>
                  <a:cubicBezTo>
                    <a:pt x="437" y="942"/>
                    <a:pt x="336" y="841"/>
                    <a:pt x="269" y="740"/>
                  </a:cubicBezTo>
                  <a:cubicBezTo>
                    <a:pt x="269" y="707"/>
                    <a:pt x="235" y="707"/>
                    <a:pt x="235" y="673"/>
                  </a:cubicBezTo>
                  <a:cubicBezTo>
                    <a:pt x="168" y="572"/>
                    <a:pt x="101" y="471"/>
                    <a:pt x="67" y="371"/>
                  </a:cubicBezTo>
                  <a:cubicBezTo>
                    <a:pt x="67" y="371"/>
                    <a:pt x="67" y="337"/>
                    <a:pt x="67" y="337"/>
                  </a:cubicBezTo>
                  <a:cubicBezTo>
                    <a:pt x="34" y="236"/>
                    <a:pt x="0" y="102"/>
                    <a:pt x="0" y="1"/>
                  </a:cubicBezTo>
                  <a:close/>
                </a:path>
              </a:pathLst>
            </a:custGeom>
            <a:solidFill>
              <a:srgbClr val="DEDAE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8" name="Google Shape;598;p12"/>
            <p:cNvSpPr/>
            <p:nvPr/>
          </p:nvSpPr>
          <p:spPr>
            <a:xfrm>
              <a:off x="-17721150" y="1175"/>
              <a:ext cx="469700" cy="305850"/>
            </a:xfrm>
            <a:custGeom>
              <a:avLst/>
              <a:gdLst/>
              <a:ahLst/>
              <a:cxnLst/>
              <a:rect l="l" t="t" r="r" b="b"/>
              <a:pathLst>
                <a:path w="18788" h="12234" extrusionOk="0">
                  <a:moveTo>
                    <a:pt x="18788" y="0"/>
                  </a:moveTo>
                  <a:cubicBezTo>
                    <a:pt x="18788" y="101"/>
                    <a:pt x="18754" y="236"/>
                    <a:pt x="18721" y="370"/>
                  </a:cubicBezTo>
                  <a:cubicBezTo>
                    <a:pt x="18620" y="740"/>
                    <a:pt x="18284" y="1076"/>
                    <a:pt x="17813" y="1345"/>
                  </a:cubicBezTo>
                  <a:lnTo>
                    <a:pt x="4672" y="8940"/>
                  </a:lnTo>
                  <a:cubicBezTo>
                    <a:pt x="4504" y="9041"/>
                    <a:pt x="4336" y="9108"/>
                    <a:pt x="4168" y="9176"/>
                  </a:cubicBezTo>
                  <a:cubicBezTo>
                    <a:pt x="4135" y="9209"/>
                    <a:pt x="4101" y="9209"/>
                    <a:pt x="4068" y="9209"/>
                  </a:cubicBezTo>
                  <a:cubicBezTo>
                    <a:pt x="3933" y="9276"/>
                    <a:pt x="3799" y="9310"/>
                    <a:pt x="3631" y="9344"/>
                  </a:cubicBezTo>
                  <a:cubicBezTo>
                    <a:pt x="3597" y="9344"/>
                    <a:pt x="3563" y="9377"/>
                    <a:pt x="3530" y="9377"/>
                  </a:cubicBezTo>
                  <a:cubicBezTo>
                    <a:pt x="3362" y="9411"/>
                    <a:pt x="3194" y="9444"/>
                    <a:pt x="2992" y="9478"/>
                  </a:cubicBezTo>
                  <a:lnTo>
                    <a:pt x="2925" y="9478"/>
                  </a:lnTo>
                  <a:cubicBezTo>
                    <a:pt x="2723" y="9478"/>
                    <a:pt x="2555" y="9512"/>
                    <a:pt x="2387" y="9512"/>
                  </a:cubicBezTo>
                  <a:lnTo>
                    <a:pt x="2286" y="9512"/>
                  </a:lnTo>
                  <a:cubicBezTo>
                    <a:pt x="2085" y="9512"/>
                    <a:pt x="1917" y="9512"/>
                    <a:pt x="1715" y="9478"/>
                  </a:cubicBezTo>
                  <a:lnTo>
                    <a:pt x="1648" y="9478"/>
                  </a:lnTo>
                  <a:cubicBezTo>
                    <a:pt x="1513" y="9444"/>
                    <a:pt x="1379" y="9411"/>
                    <a:pt x="1244" y="9411"/>
                  </a:cubicBezTo>
                  <a:cubicBezTo>
                    <a:pt x="1144" y="9377"/>
                    <a:pt x="1009" y="9344"/>
                    <a:pt x="908" y="9310"/>
                  </a:cubicBezTo>
                  <a:cubicBezTo>
                    <a:pt x="807" y="9276"/>
                    <a:pt x="740" y="9276"/>
                    <a:pt x="673" y="9243"/>
                  </a:cubicBezTo>
                  <a:cubicBezTo>
                    <a:pt x="438" y="9176"/>
                    <a:pt x="203" y="9075"/>
                    <a:pt x="1" y="8940"/>
                  </a:cubicBezTo>
                  <a:lnTo>
                    <a:pt x="1" y="11696"/>
                  </a:lnTo>
                  <a:cubicBezTo>
                    <a:pt x="203" y="11797"/>
                    <a:pt x="438" y="11898"/>
                    <a:pt x="673" y="11965"/>
                  </a:cubicBezTo>
                  <a:cubicBezTo>
                    <a:pt x="707" y="11999"/>
                    <a:pt x="707" y="11999"/>
                    <a:pt x="740" y="11999"/>
                  </a:cubicBezTo>
                  <a:cubicBezTo>
                    <a:pt x="774" y="12032"/>
                    <a:pt x="841" y="12032"/>
                    <a:pt x="908" y="12066"/>
                  </a:cubicBezTo>
                  <a:cubicBezTo>
                    <a:pt x="1009" y="12099"/>
                    <a:pt x="1110" y="12099"/>
                    <a:pt x="1244" y="12133"/>
                  </a:cubicBezTo>
                  <a:cubicBezTo>
                    <a:pt x="1278" y="12133"/>
                    <a:pt x="1312" y="12167"/>
                    <a:pt x="1345" y="12167"/>
                  </a:cubicBezTo>
                  <a:cubicBezTo>
                    <a:pt x="1446" y="12200"/>
                    <a:pt x="1547" y="12200"/>
                    <a:pt x="1648" y="12200"/>
                  </a:cubicBezTo>
                  <a:cubicBezTo>
                    <a:pt x="1681" y="12200"/>
                    <a:pt x="1715" y="12200"/>
                    <a:pt x="1749" y="12234"/>
                  </a:cubicBezTo>
                  <a:lnTo>
                    <a:pt x="2925" y="12234"/>
                  </a:lnTo>
                  <a:cubicBezTo>
                    <a:pt x="2958" y="12234"/>
                    <a:pt x="2992" y="12200"/>
                    <a:pt x="2992" y="12200"/>
                  </a:cubicBezTo>
                  <a:lnTo>
                    <a:pt x="3126" y="12200"/>
                  </a:lnTo>
                  <a:cubicBezTo>
                    <a:pt x="3227" y="12167"/>
                    <a:pt x="3328" y="12167"/>
                    <a:pt x="3429" y="12133"/>
                  </a:cubicBezTo>
                  <a:lnTo>
                    <a:pt x="3530" y="12133"/>
                  </a:lnTo>
                  <a:cubicBezTo>
                    <a:pt x="3563" y="12099"/>
                    <a:pt x="3597" y="12099"/>
                    <a:pt x="3631" y="12099"/>
                  </a:cubicBezTo>
                  <a:cubicBezTo>
                    <a:pt x="3698" y="12066"/>
                    <a:pt x="3731" y="12066"/>
                    <a:pt x="3799" y="12066"/>
                  </a:cubicBezTo>
                  <a:cubicBezTo>
                    <a:pt x="3899" y="12032"/>
                    <a:pt x="4000" y="11999"/>
                    <a:pt x="4101" y="11965"/>
                  </a:cubicBezTo>
                  <a:cubicBezTo>
                    <a:pt x="4101" y="11931"/>
                    <a:pt x="4135" y="11931"/>
                    <a:pt x="4168" y="11931"/>
                  </a:cubicBezTo>
                  <a:lnTo>
                    <a:pt x="4202" y="11931"/>
                  </a:lnTo>
                  <a:cubicBezTo>
                    <a:pt x="4370" y="11864"/>
                    <a:pt x="4538" y="11763"/>
                    <a:pt x="4672" y="11696"/>
                  </a:cubicBezTo>
                  <a:lnTo>
                    <a:pt x="17813" y="4101"/>
                  </a:lnTo>
                  <a:cubicBezTo>
                    <a:pt x="18486" y="3731"/>
                    <a:pt x="18788" y="3227"/>
                    <a:pt x="18788" y="2723"/>
                  </a:cubicBezTo>
                  <a:lnTo>
                    <a:pt x="18788" y="0"/>
                  </a:lnTo>
                  <a:close/>
                </a:path>
              </a:pathLst>
            </a:custGeom>
            <a:solidFill>
              <a:srgbClr val="DEDAE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9" name="Google Shape;599;p12"/>
            <p:cNvSpPr/>
            <p:nvPr/>
          </p:nvSpPr>
          <p:spPr>
            <a:xfrm>
              <a:off x="-18079925" y="-236200"/>
              <a:ext cx="836875" cy="475500"/>
            </a:xfrm>
            <a:custGeom>
              <a:avLst/>
              <a:gdLst/>
              <a:ahLst/>
              <a:cxnLst/>
              <a:rect l="l" t="t" r="r" b="b"/>
              <a:pathLst>
                <a:path w="33475" h="19020" extrusionOk="0">
                  <a:moveTo>
                    <a:pt x="16801" y="1"/>
                  </a:moveTo>
                  <a:cubicBezTo>
                    <a:pt x="15957" y="1"/>
                    <a:pt x="15108" y="186"/>
                    <a:pt x="14453" y="555"/>
                  </a:cubicBezTo>
                  <a:lnTo>
                    <a:pt x="1312" y="8151"/>
                  </a:lnTo>
                  <a:cubicBezTo>
                    <a:pt x="35" y="8924"/>
                    <a:pt x="1" y="10134"/>
                    <a:pt x="1312" y="10873"/>
                  </a:cubicBezTo>
                  <a:lnTo>
                    <a:pt x="14352" y="18469"/>
                  </a:lnTo>
                  <a:cubicBezTo>
                    <a:pt x="14983" y="18834"/>
                    <a:pt x="15812" y="19019"/>
                    <a:pt x="16647" y="19019"/>
                  </a:cubicBezTo>
                  <a:cubicBezTo>
                    <a:pt x="17501" y="19019"/>
                    <a:pt x="18361" y="18826"/>
                    <a:pt x="19023" y="18435"/>
                  </a:cubicBezTo>
                  <a:lnTo>
                    <a:pt x="32164" y="10873"/>
                  </a:lnTo>
                  <a:cubicBezTo>
                    <a:pt x="33475" y="10100"/>
                    <a:pt x="33475" y="8890"/>
                    <a:pt x="32198" y="8151"/>
                  </a:cubicBezTo>
                  <a:lnTo>
                    <a:pt x="19124" y="555"/>
                  </a:lnTo>
                  <a:cubicBezTo>
                    <a:pt x="18486" y="186"/>
                    <a:pt x="17646" y="1"/>
                    <a:pt x="16801"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0" name="Google Shape;600;p12"/>
            <p:cNvSpPr/>
            <p:nvPr/>
          </p:nvSpPr>
          <p:spPr>
            <a:xfrm>
              <a:off x="-18550425" y="294400"/>
              <a:ext cx="351225" cy="292425"/>
            </a:xfrm>
            <a:custGeom>
              <a:avLst/>
              <a:gdLst/>
              <a:ahLst/>
              <a:cxnLst/>
              <a:rect l="l" t="t" r="r" b="b"/>
              <a:pathLst>
                <a:path w="14049" h="11697" extrusionOk="0">
                  <a:moveTo>
                    <a:pt x="0" y="1"/>
                  </a:moveTo>
                  <a:lnTo>
                    <a:pt x="0" y="2757"/>
                  </a:lnTo>
                  <a:lnTo>
                    <a:pt x="0" y="2790"/>
                  </a:lnTo>
                  <a:cubicBezTo>
                    <a:pt x="0" y="2858"/>
                    <a:pt x="34" y="2925"/>
                    <a:pt x="34" y="2992"/>
                  </a:cubicBezTo>
                  <a:cubicBezTo>
                    <a:pt x="34" y="3026"/>
                    <a:pt x="67" y="3059"/>
                    <a:pt x="67" y="3093"/>
                  </a:cubicBezTo>
                  <a:cubicBezTo>
                    <a:pt x="67" y="3126"/>
                    <a:pt x="67" y="3126"/>
                    <a:pt x="67" y="3126"/>
                  </a:cubicBezTo>
                  <a:cubicBezTo>
                    <a:pt x="67" y="3160"/>
                    <a:pt x="67" y="3160"/>
                    <a:pt x="67" y="3160"/>
                  </a:cubicBezTo>
                  <a:cubicBezTo>
                    <a:pt x="101" y="3227"/>
                    <a:pt x="135" y="3294"/>
                    <a:pt x="168" y="3362"/>
                  </a:cubicBezTo>
                  <a:cubicBezTo>
                    <a:pt x="202" y="3395"/>
                    <a:pt x="202" y="3429"/>
                    <a:pt x="235" y="3462"/>
                  </a:cubicBezTo>
                  <a:cubicBezTo>
                    <a:pt x="235" y="3462"/>
                    <a:pt x="269" y="3496"/>
                    <a:pt x="269" y="3496"/>
                  </a:cubicBezTo>
                  <a:cubicBezTo>
                    <a:pt x="269" y="3530"/>
                    <a:pt x="303" y="3530"/>
                    <a:pt x="303" y="3563"/>
                  </a:cubicBezTo>
                  <a:cubicBezTo>
                    <a:pt x="370" y="3631"/>
                    <a:pt x="437" y="3698"/>
                    <a:pt x="504" y="3765"/>
                  </a:cubicBezTo>
                  <a:cubicBezTo>
                    <a:pt x="504" y="3765"/>
                    <a:pt x="538" y="3799"/>
                    <a:pt x="538" y="3799"/>
                  </a:cubicBezTo>
                  <a:cubicBezTo>
                    <a:pt x="605" y="3866"/>
                    <a:pt x="706" y="3899"/>
                    <a:pt x="773" y="3967"/>
                  </a:cubicBezTo>
                  <a:cubicBezTo>
                    <a:pt x="840" y="4000"/>
                    <a:pt x="874" y="4034"/>
                    <a:pt x="941" y="4101"/>
                  </a:cubicBezTo>
                  <a:lnTo>
                    <a:pt x="975" y="4101"/>
                  </a:lnTo>
                  <a:lnTo>
                    <a:pt x="14049" y="11697"/>
                  </a:lnTo>
                  <a:lnTo>
                    <a:pt x="14015" y="8941"/>
                  </a:lnTo>
                  <a:lnTo>
                    <a:pt x="975" y="1379"/>
                  </a:lnTo>
                  <a:cubicBezTo>
                    <a:pt x="908" y="1312"/>
                    <a:pt x="840" y="1278"/>
                    <a:pt x="773" y="1211"/>
                  </a:cubicBezTo>
                  <a:cubicBezTo>
                    <a:pt x="672" y="1177"/>
                    <a:pt x="605" y="1110"/>
                    <a:pt x="538" y="1043"/>
                  </a:cubicBezTo>
                  <a:cubicBezTo>
                    <a:pt x="437" y="942"/>
                    <a:pt x="336" y="875"/>
                    <a:pt x="269" y="740"/>
                  </a:cubicBezTo>
                  <a:cubicBezTo>
                    <a:pt x="269" y="740"/>
                    <a:pt x="235" y="707"/>
                    <a:pt x="235" y="707"/>
                  </a:cubicBezTo>
                  <a:cubicBezTo>
                    <a:pt x="168" y="606"/>
                    <a:pt x="101" y="505"/>
                    <a:pt x="67" y="404"/>
                  </a:cubicBezTo>
                  <a:cubicBezTo>
                    <a:pt x="67" y="370"/>
                    <a:pt x="67" y="370"/>
                    <a:pt x="67" y="370"/>
                  </a:cubicBezTo>
                  <a:cubicBezTo>
                    <a:pt x="34" y="236"/>
                    <a:pt x="0" y="135"/>
                    <a:pt x="0" y="1"/>
                  </a:cubicBezTo>
                  <a:close/>
                </a:path>
              </a:pathLst>
            </a:custGeom>
            <a:solidFill>
              <a:srgbClr val="DEDAE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1" name="Google Shape;601;p12"/>
            <p:cNvSpPr/>
            <p:nvPr/>
          </p:nvSpPr>
          <p:spPr>
            <a:xfrm>
              <a:off x="-18200075" y="294400"/>
              <a:ext cx="469700" cy="306700"/>
            </a:xfrm>
            <a:custGeom>
              <a:avLst/>
              <a:gdLst/>
              <a:ahLst/>
              <a:cxnLst/>
              <a:rect l="l" t="t" r="r" b="b"/>
              <a:pathLst>
                <a:path w="18788" h="12268" extrusionOk="0">
                  <a:moveTo>
                    <a:pt x="18788" y="1"/>
                  </a:moveTo>
                  <a:cubicBezTo>
                    <a:pt x="18788" y="102"/>
                    <a:pt x="18788" y="236"/>
                    <a:pt x="18721" y="370"/>
                  </a:cubicBezTo>
                  <a:cubicBezTo>
                    <a:pt x="18620" y="740"/>
                    <a:pt x="18318" y="1076"/>
                    <a:pt x="17814" y="1345"/>
                  </a:cubicBezTo>
                  <a:lnTo>
                    <a:pt x="4673" y="8941"/>
                  </a:lnTo>
                  <a:cubicBezTo>
                    <a:pt x="4505" y="9042"/>
                    <a:pt x="4336" y="9109"/>
                    <a:pt x="4168" y="9176"/>
                  </a:cubicBezTo>
                  <a:cubicBezTo>
                    <a:pt x="4135" y="9210"/>
                    <a:pt x="4101" y="9210"/>
                    <a:pt x="4101" y="9210"/>
                  </a:cubicBezTo>
                  <a:cubicBezTo>
                    <a:pt x="3933" y="9277"/>
                    <a:pt x="3799" y="9310"/>
                    <a:pt x="3631" y="9344"/>
                  </a:cubicBezTo>
                  <a:cubicBezTo>
                    <a:pt x="3597" y="9344"/>
                    <a:pt x="3563" y="9378"/>
                    <a:pt x="3530" y="9378"/>
                  </a:cubicBezTo>
                  <a:cubicBezTo>
                    <a:pt x="3362" y="9411"/>
                    <a:pt x="3194" y="9445"/>
                    <a:pt x="2992" y="9478"/>
                  </a:cubicBezTo>
                  <a:lnTo>
                    <a:pt x="2925" y="9478"/>
                  </a:lnTo>
                  <a:cubicBezTo>
                    <a:pt x="2723" y="9478"/>
                    <a:pt x="2555" y="9512"/>
                    <a:pt x="2387" y="9512"/>
                  </a:cubicBezTo>
                  <a:lnTo>
                    <a:pt x="2286" y="9512"/>
                  </a:lnTo>
                  <a:cubicBezTo>
                    <a:pt x="2085" y="9512"/>
                    <a:pt x="1917" y="9512"/>
                    <a:pt x="1715" y="9478"/>
                  </a:cubicBezTo>
                  <a:lnTo>
                    <a:pt x="1648" y="9478"/>
                  </a:lnTo>
                  <a:cubicBezTo>
                    <a:pt x="1513" y="9445"/>
                    <a:pt x="1379" y="9411"/>
                    <a:pt x="1244" y="9378"/>
                  </a:cubicBezTo>
                  <a:cubicBezTo>
                    <a:pt x="1110" y="9378"/>
                    <a:pt x="1009" y="9344"/>
                    <a:pt x="908" y="9310"/>
                  </a:cubicBezTo>
                  <a:cubicBezTo>
                    <a:pt x="808" y="9277"/>
                    <a:pt x="740" y="9277"/>
                    <a:pt x="673" y="9243"/>
                  </a:cubicBezTo>
                  <a:cubicBezTo>
                    <a:pt x="438" y="9176"/>
                    <a:pt x="203" y="9075"/>
                    <a:pt x="1" y="8941"/>
                  </a:cubicBezTo>
                  <a:lnTo>
                    <a:pt x="1" y="8941"/>
                  </a:lnTo>
                  <a:lnTo>
                    <a:pt x="35" y="11697"/>
                  </a:lnTo>
                  <a:cubicBezTo>
                    <a:pt x="203" y="11831"/>
                    <a:pt x="438" y="11898"/>
                    <a:pt x="673" y="11999"/>
                  </a:cubicBezTo>
                  <a:cubicBezTo>
                    <a:pt x="707" y="11999"/>
                    <a:pt x="707" y="11999"/>
                    <a:pt x="740" y="12033"/>
                  </a:cubicBezTo>
                  <a:cubicBezTo>
                    <a:pt x="808" y="12033"/>
                    <a:pt x="841" y="12033"/>
                    <a:pt x="908" y="12066"/>
                  </a:cubicBezTo>
                  <a:cubicBezTo>
                    <a:pt x="1009" y="12100"/>
                    <a:pt x="1144" y="12134"/>
                    <a:pt x="1244" y="12134"/>
                  </a:cubicBezTo>
                  <a:cubicBezTo>
                    <a:pt x="1278" y="12134"/>
                    <a:pt x="1312" y="12167"/>
                    <a:pt x="1345" y="12167"/>
                  </a:cubicBezTo>
                  <a:cubicBezTo>
                    <a:pt x="1446" y="12201"/>
                    <a:pt x="1547" y="12201"/>
                    <a:pt x="1648" y="12201"/>
                  </a:cubicBezTo>
                  <a:cubicBezTo>
                    <a:pt x="1681" y="12201"/>
                    <a:pt x="1715" y="12234"/>
                    <a:pt x="1749" y="12234"/>
                  </a:cubicBezTo>
                  <a:lnTo>
                    <a:pt x="1782" y="12234"/>
                  </a:lnTo>
                  <a:cubicBezTo>
                    <a:pt x="1883" y="12234"/>
                    <a:pt x="2017" y="12234"/>
                    <a:pt x="2152" y="12268"/>
                  </a:cubicBezTo>
                  <a:lnTo>
                    <a:pt x="2488" y="12268"/>
                  </a:lnTo>
                  <a:cubicBezTo>
                    <a:pt x="2589" y="12268"/>
                    <a:pt x="2690" y="12234"/>
                    <a:pt x="2790" y="12234"/>
                  </a:cubicBezTo>
                  <a:lnTo>
                    <a:pt x="2925" y="12234"/>
                  </a:lnTo>
                  <a:cubicBezTo>
                    <a:pt x="2959" y="12234"/>
                    <a:pt x="2992" y="12234"/>
                    <a:pt x="2992" y="12201"/>
                  </a:cubicBezTo>
                  <a:lnTo>
                    <a:pt x="3127" y="12201"/>
                  </a:lnTo>
                  <a:cubicBezTo>
                    <a:pt x="3227" y="12201"/>
                    <a:pt x="3328" y="12167"/>
                    <a:pt x="3463" y="12134"/>
                  </a:cubicBezTo>
                  <a:lnTo>
                    <a:pt x="3530" y="12134"/>
                  </a:lnTo>
                  <a:cubicBezTo>
                    <a:pt x="3563" y="12100"/>
                    <a:pt x="3597" y="12100"/>
                    <a:pt x="3631" y="12100"/>
                  </a:cubicBezTo>
                  <a:cubicBezTo>
                    <a:pt x="3698" y="12066"/>
                    <a:pt x="3732" y="12066"/>
                    <a:pt x="3799" y="12066"/>
                  </a:cubicBezTo>
                  <a:cubicBezTo>
                    <a:pt x="3900" y="12033"/>
                    <a:pt x="4000" y="11999"/>
                    <a:pt x="4101" y="11965"/>
                  </a:cubicBezTo>
                  <a:cubicBezTo>
                    <a:pt x="4135" y="11932"/>
                    <a:pt x="4135" y="11932"/>
                    <a:pt x="4168" y="11932"/>
                  </a:cubicBezTo>
                  <a:lnTo>
                    <a:pt x="4202" y="11932"/>
                  </a:lnTo>
                  <a:cubicBezTo>
                    <a:pt x="4370" y="11865"/>
                    <a:pt x="4538" y="11764"/>
                    <a:pt x="4673" y="11697"/>
                  </a:cubicBezTo>
                  <a:lnTo>
                    <a:pt x="17814" y="4101"/>
                  </a:lnTo>
                  <a:cubicBezTo>
                    <a:pt x="18486" y="3731"/>
                    <a:pt x="18788" y="3227"/>
                    <a:pt x="18788" y="2723"/>
                  </a:cubicBezTo>
                  <a:lnTo>
                    <a:pt x="18788" y="1"/>
                  </a:lnTo>
                  <a:close/>
                </a:path>
              </a:pathLst>
            </a:custGeom>
            <a:solidFill>
              <a:srgbClr val="DEDAE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2" name="Google Shape;602;p12"/>
            <p:cNvSpPr/>
            <p:nvPr/>
          </p:nvSpPr>
          <p:spPr>
            <a:xfrm>
              <a:off x="-18558000" y="57050"/>
              <a:ext cx="836050" cy="475375"/>
            </a:xfrm>
            <a:custGeom>
              <a:avLst/>
              <a:gdLst/>
              <a:ahLst/>
              <a:cxnLst/>
              <a:rect l="l" t="t" r="r" b="b"/>
              <a:pathLst>
                <a:path w="33442" h="19015" extrusionOk="0">
                  <a:moveTo>
                    <a:pt x="16771" y="0"/>
                  </a:moveTo>
                  <a:cubicBezTo>
                    <a:pt x="15931" y="0"/>
                    <a:pt x="15091" y="185"/>
                    <a:pt x="14452" y="555"/>
                  </a:cubicBezTo>
                  <a:lnTo>
                    <a:pt x="1278" y="8150"/>
                  </a:lnTo>
                  <a:cubicBezTo>
                    <a:pt x="1" y="8890"/>
                    <a:pt x="1" y="10100"/>
                    <a:pt x="1278" y="10873"/>
                  </a:cubicBezTo>
                  <a:lnTo>
                    <a:pt x="14318" y="18435"/>
                  </a:lnTo>
                  <a:cubicBezTo>
                    <a:pt x="14957" y="18821"/>
                    <a:pt x="15805" y="19014"/>
                    <a:pt x="16654" y="19014"/>
                  </a:cubicBezTo>
                  <a:cubicBezTo>
                    <a:pt x="17502" y="19014"/>
                    <a:pt x="18351" y="18821"/>
                    <a:pt x="18990" y="18435"/>
                  </a:cubicBezTo>
                  <a:lnTo>
                    <a:pt x="32131" y="10839"/>
                  </a:lnTo>
                  <a:cubicBezTo>
                    <a:pt x="33441" y="10100"/>
                    <a:pt x="33441" y="8890"/>
                    <a:pt x="32164" y="8150"/>
                  </a:cubicBezTo>
                  <a:lnTo>
                    <a:pt x="19090" y="555"/>
                  </a:lnTo>
                  <a:cubicBezTo>
                    <a:pt x="18452" y="185"/>
                    <a:pt x="17612" y="0"/>
                    <a:pt x="16771"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3" name="Google Shape;603;p12"/>
            <p:cNvSpPr/>
            <p:nvPr/>
          </p:nvSpPr>
          <p:spPr>
            <a:xfrm>
              <a:off x="-19036075" y="566625"/>
              <a:ext cx="350375" cy="292425"/>
            </a:xfrm>
            <a:custGeom>
              <a:avLst/>
              <a:gdLst/>
              <a:ahLst/>
              <a:cxnLst/>
              <a:rect l="l" t="t" r="r" b="b"/>
              <a:pathLst>
                <a:path w="14015" h="11697" extrusionOk="0">
                  <a:moveTo>
                    <a:pt x="0" y="1"/>
                  </a:moveTo>
                  <a:lnTo>
                    <a:pt x="0" y="2757"/>
                  </a:lnTo>
                  <a:cubicBezTo>
                    <a:pt x="0" y="2824"/>
                    <a:pt x="0" y="2891"/>
                    <a:pt x="34" y="2959"/>
                  </a:cubicBezTo>
                  <a:cubicBezTo>
                    <a:pt x="34" y="2992"/>
                    <a:pt x="34" y="3026"/>
                    <a:pt x="68" y="3093"/>
                  </a:cubicBezTo>
                  <a:cubicBezTo>
                    <a:pt x="68" y="3093"/>
                    <a:pt x="68" y="3127"/>
                    <a:pt x="68" y="3127"/>
                  </a:cubicBezTo>
                  <a:cubicBezTo>
                    <a:pt x="68" y="3127"/>
                    <a:pt x="68" y="3160"/>
                    <a:pt x="68" y="3160"/>
                  </a:cubicBezTo>
                  <a:cubicBezTo>
                    <a:pt x="101" y="3227"/>
                    <a:pt x="135" y="3295"/>
                    <a:pt x="168" y="3328"/>
                  </a:cubicBezTo>
                  <a:cubicBezTo>
                    <a:pt x="168" y="3362"/>
                    <a:pt x="202" y="3395"/>
                    <a:pt x="236" y="3429"/>
                  </a:cubicBezTo>
                  <a:cubicBezTo>
                    <a:pt x="236" y="3463"/>
                    <a:pt x="236" y="3463"/>
                    <a:pt x="269" y="3496"/>
                  </a:cubicBezTo>
                  <a:cubicBezTo>
                    <a:pt x="269" y="3496"/>
                    <a:pt x="269" y="3530"/>
                    <a:pt x="303" y="3530"/>
                  </a:cubicBezTo>
                  <a:cubicBezTo>
                    <a:pt x="336" y="3631"/>
                    <a:pt x="437" y="3698"/>
                    <a:pt x="505" y="3765"/>
                  </a:cubicBezTo>
                  <a:cubicBezTo>
                    <a:pt x="572" y="3832"/>
                    <a:pt x="673" y="3900"/>
                    <a:pt x="740" y="3933"/>
                  </a:cubicBezTo>
                  <a:cubicBezTo>
                    <a:pt x="807" y="4000"/>
                    <a:pt x="841" y="4034"/>
                    <a:pt x="908" y="4068"/>
                  </a:cubicBezTo>
                  <a:cubicBezTo>
                    <a:pt x="941" y="4068"/>
                    <a:pt x="941" y="4101"/>
                    <a:pt x="975" y="4101"/>
                  </a:cubicBezTo>
                  <a:lnTo>
                    <a:pt x="14015" y="11697"/>
                  </a:lnTo>
                  <a:lnTo>
                    <a:pt x="14015" y="8941"/>
                  </a:lnTo>
                  <a:lnTo>
                    <a:pt x="941" y="1345"/>
                  </a:lnTo>
                  <a:cubicBezTo>
                    <a:pt x="874" y="1312"/>
                    <a:pt x="807" y="1245"/>
                    <a:pt x="740" y="1211"/>
                  </a:cubicBezTo>
                  <a:cubicBezTo>
                    <a:pt x="673" y="1144"/>
                    <a:pt x="572" y="1110"/>
                    <a:pt x="505" y="1043"/>
                  </a:cubicBezTo>
                  <a:cubicBezTo>
                    <a:pt x="404" y="942"/>
                    <a:pt x="336" y="841"/>
                    <a:pt x="269" y="740"/>
                  </a:cubicBezTo>
                  <a:cubicBezTo>
                    <a:pt x="236" y="740"/>
                    <a:pt x="236" y="707"/>
                    <a:pt x="202" y="673"/>
                  </a:cubicBezTo>
                  <a:cubicBezTo>
                    <a:pt x="168" y="572"/>
                    <a:pt x="101" y="472"/>
                    <a:pt x="68" y="371"/>
                  </a:cubicBezTo>
                  <a:cubicBezTo>
                    <a:pt x="68" y="371"/>
                    <a:pt x="68" y="371"/>
                    <a:pt x="68" y="337"/>
                  </a:cubicBezTo>
                  <a:cubicBezTo>
                    <a:pt x="34" y="236"/>
                    <a:pt x="0" y="135"/>
                    <a:pt x="0" y="1"/>
                  </a:cubicBezTo>
                  <a:close/>
                </a:path>
              </a:pathLst>
            </a:custGeom>
            <a:solidFill>
              <a:srgbClr val="DEDAE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4" name="Google Shape;604;p12"/>
            <p:cNvSpPr/>
            <p:nvPr/>
          </p:nvSpPr>
          <p:spPr>
            <a:xfrm>
              <a:off x="-18685700" y="565800"/>
              <a:ext cx="469700" cy="306700"/>
            </a:xfrm>
            <a:custGeom>
              <a:avLst/>
              <a:gdLst/>
              <a:ahLst/>
              <a:cxnLst/>
              <a:rect l="l" t="t" r="r" b="b"/>
              <a:pathLst>
                <a:path w="18788" h="12268" extrusionOk="0">
                  <a:moveTo>
                    <a:pt x="18787" y="0"/>
                  </a:moveTo>
                  <a:cubicBezTo>
                    <a:pt x="18787" y="135"/>
                    <a:pt x="18754" y="236"/>
                    <a:pt x="18720" y="370"/>
                  </a:cubicBezTo>
                  <a:cubicBezTo>
                    <a:pt x="18586" y="740"/>
                    <a:pt x="18283" y="1076"/>
                    <a:pt x="17813" y="1378"/>
                  </a:cubicBezTo>
                  <a:lnTo>
                    <a:pt x="4672" y="8940"/>
                  </a:lnTo>
                  <a:cubicBezTo>
                    <a:pt x="4504" y="9041"/>
                    <a:pt x="4336" y="9142"/>
                    <a:pt x="4168" y="9209"/>
                  </a:cubicBezTo>
                  <a:lnTo>
                    <a:pt x="4067" y="9209"/>
                  </a:lnTo>
                  <a:cubicBezTo>
                    <a:pt x="3932" y="9276"/>
                    <a:pt x="3764" y="9310"/>
                    <a:pt x="3630" y="9344"/>
                  </a:cubicBezTo>
                  <a:cubicBezTo>
                    <a:pt x="3596" y="9377"/>
                    <a:pt x="3563" y="9377"/>
                    <a:pt x="3529" y="9377"/>
                  </a:cubicBezTo>
                  <a:cubicBezTo>
                    <a:pt x="3361" y="9411"/>
                    <a:pt x="3159" y="9444"/>
                    <a:pt x="2991" y="9478"/>
                  </a:cubicBezTo>
                  <a:lnTo>
                    <a:pt x="2924" y="9478"/>
                  </a:lnTo>
                  <a:cubicBezTo>
                    <a:pt x="2722" y="9512"/>
                    <a:pt x="2554" y="9512"/>
                    <a:pt x="2353" y="9512"/>
                  </a:cubicBezTo>
                  <a:lnTo>
                    <a:pt x="2286" y="9512"/>
                  </a:lnTo>
                  <a:cubicBezTo>
                    <a:pt x="2084" y="9512"/>
                    <a:pt x="1916" y="9512"/>
                    <a:pt x="1714" y="9478"/>
                  </a:cubicBezTo>
                  <a:lnTo>
                    <a:pt x="1613" y="9478"/>
                  </a:lnTo>
                  <a:cubicBezTo>
                    <a:pt x="1479" y="9444"/>
                    <a:pt x="1345" y="9444"/>
                    <a:pt x="1210" y="9411"/>
                  </a:cubicBezTo>
                  <a:cubicBezTo>
                    <a:pt x="1109" y="9377"/>
                    <a:pt x="1008" y="9344"/>
                    <a:pt x="908" y="9344"/>
                  </a:cubicBezTo>
                  <a:cubicBezTo>
                    <a:pt x="807" y="9310"/>
                    <a:pt x="740" y="9276"/>
                    <a:pt x="639" y="9243"/>
                  </a:cubicBezTo>
                  <a:cubicBezTo>
                    <a:pt x="403" y="9176"/>
                    <a:pt x="202" y="9075"/>
                    <a:pt x="0" y="8974"/>
                  </a:cubicBezTo>
                  <a:lnTo>
                    <a:pt x="0" y="11696"/>
                  </a:lnTo>
                  <a:cubicBezTo>
                    <a:pt x="202" y="11831"/>
                    <a:pt x="437" y="11898"/>
                    <a:pt x="639" y="11999"/>
                  </a:cubicBezTo>
                  <a:cubicBezTo>
                    <a:pt x="672" y="11999"/>
                    <a:pt x="706" y="12032"/>
                    <a:pt x="740" y="12032"/>
                  </a:cubicBezTo>
                  <a:cubicBezTo>
                    <a:pt x="773" y="12032"/>
                    <a:pt x="840" y="12066"/>
                    <a:pt x="908" y="12066"/>
                  </a:cubicBezTo>
                  <a:cubicBezTo>
                    <a:pt x="1008" y="12099"/>
                    <a:pt x="1109" y="12133"/>
                    <a:pt x="1244" y="12133"/>
                  </a:cubicBezTo>
                  <a:cubicBezTo>
                    <a:pt x="1277" y="12167"/>
                    <a:pt x="1311" y="12167"/>
                    <a:pt x="1345" y="12167"/>
                  </a:cubicBezTo>
                  <a:cubicBezTo>
                    <a:pt x="1445" y="12200"/>
                    <a:pt x="1546" y="12200"/>
                    <a:pt x="1647" y="12234"/>
                  </a:cubicBezTo>
                  <a:lnTo>
                    <a:pt x="1748" y="12234"/>
                  </a:lnTo>
                  <a:cubicBezTo>
                    <a:pt x="1882" y="12234"/>
                    <a:pt x="2017" y="12268"/>
                    <a:pt x="2118" y="12268"/>
                  </a:cubicBezTo>
                  <a:lnTo>
                    <a:pt x="2454" y="12268"/>
                  </a:lnTo>
                  <a:cubicBezTo>
                    <a:pt x="2588" y="12268"/>
                    <a:pt x="2689" y="12268"/>
                    <a:pt x="2790" y="12234"/>
                  </a:cubicBezTo>
                  <a:lnTo>
                    <a:pt x="2991" y="12234"/>
                  </a:lnTo>
                  <a:lnTo>
                    <a:pt x="3092" y="12200"/>
                  </a:lnTo>
                  <a:cubicBezTo>
                    <a:pt x="3227" y="12200"/>
                    <a:pt x="3327" y="12167"/>
                    <a:pt x="3428" y="12167"/>
                  </a:cubicBezTo>
                  <a:cubicBezTo>
                    <a:pt x="3462" y="12133"/>
                    <a:pt x="3495" y="12133"/>
                    <a:pt x="3529" y="12133"/>
                  </a:cubicBezTo>
                  <a:cubicBezTo>
                    <a:pt x="3563" y="12133"/>
                    <a:pt x="3596" y="12099"/>
                    <a:pt x="3630" y="12099"/>
                  </a:cubicBezTo>
                  <a:cubicBezTo>
                    <a:pt x="3664" y="12099"/>
                    <a:pt x="3731" y="12099"/>
                    <a:pt x="3798" y="12066"/>
                  </a:cubicBezTo>
                  <a:cubicBezTo>
                    <a:pt x="3899" y="12032"/>
                    <a:pt x="4000" y="11999"/>
                    <a:pt x="4067" y="11965"/>
                  </a:cubicBezTo>
                  <a:cubicBezTo>
                    <a:pt x="4100" y="11965"/>
                    <a:pt x="4134" y="11965"/>
                    <a:pt x="4168" y="11931"/>
                  </a:cubicBezTo>
                  <a:lnTo>
                    <a:pt x="4201" y="11931"/>
                  </a:lnTo>
                  <a:cubicBezTo>
                    <a:pt x="4369" y="11864"/>
                    <a:pt x="4504" y="11797"/>
                    <a:pt x="4672" y="11696"/>
                  </a:cubicBezTo>
                  <a:lnTo>
                    <a:pt x="17813" y="4101"/>
                  </a:lnTo>
                  <a:cubicBezTo>
                    <a:pt x="18451" y="3731"/>
                    <a:pt x="18787" y="3227"/>
                    <a:pt x="18787" y="2756"/>
                  </a:cubicBezTo>
                  <a:lnTo>
                    <a:pt x="18787" y="0"/>
                  </a:lnTo>
                  <a:close/>
                </a:path>
              </a:pathLst>
            </a:custGeom>
            <a:solidFill>
              <a:srgbClr val="DEDAE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5" name="Google Shape;605;p12"/>
            <p:cNvSpPr/>
            <p:nvPr/>
          </p:nvSpPr>
          <p:spPr>
            <a:xfrm>
              <a:off x="-19044475" y="329275"/>
              <a:ext cx="836875" cy="474750"/>
            </a:xfrm>
            <a:custGeom>
              <a:avLst/>
              <a:gdLst/>
              <a:ahLst/>
              <a:cxnLst/>
              <a:rect l="l" t="t" r="r" b="b"/>
              <a:pathLst>
                <a:path w="33475" h="18990" extrusionOk="0">
                  <a:moveTo>
                    <a:pt x="16800" y="1"/>
                  </a:moveTo>
                  <a:cubicBezTo>
                    <a:pt x="15956" y="1"/>
                    <a:pt x="15107" y="185"/>
                    <a:pt x="14452" y="555"/>
                  </a:cubicBezTo>
                  <a:lnTo>
                    <a:pt x="1311" y="8151"/>
                  </a:lnTo>
                  <a:cubicBezTo>
                    <a:pt x="0" y="8890"/>
                    <a:pt x="0" y="10100"/>
                    <a:pt x="1277" y="10839"/>
                  </a:cubicBezTo>
                  <a:lnTo>
                    <a:pt x="14351" y="18435"/>
                  </a:lnTo>
                  <a:cubicBezTo>
                    <a:pt x="14990" y="18805"/>
                    <a:pt x="15830" y="18989"/>
                    <a:pt x="16674" y="18989"/>
                  </a:cubicBezTo>
                  <a:cubicBezTo>
                    <a:pt x="17519" y="18989"/>
                    <a:pt x="18367" y="18805"/>
                    <a:pt x="19023" y="18435"/>
                  </a:cubicBezTo>
                  <a:lnTo>
                    <a:pt x="32164" y="10839"/>
                  </a:lnTo>
                  <a:cubicBezTo>
                    <a:pt x="33441" y="10100"/>
                    <a:pt x="33474" y="8890"/>
                    <a:pt x="32197" y="8151"/>
                  </a:cubicBezTo>
                  <a:lnTo>
                    <a:pt x="19124" y="555"/>
                  </a:lnTo>
                  <a:cubicBezTo>
                    <a:pt x="18485" y="185"/>
                    <a:pt x="17645" y="1"/>
                    <a:pt x="16800"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6" name="Google Shape;606;p12"/>
            <p:cNvSpPr/>
            <p:nvPr/>
          </p:nvSpPr>
          <p:spPr>
            <a:xfrm>
              <a:off x="-19520050" y="838025"/>
              <a:ext cx="351225" cy="292425"/>
            </a:xfrm>
            <a:custGeom>
              <a:avLst/>
              <a:gdLst/>
              <a:ahLst/>
              <a:cxnLst/>
              <a:rect l="l" t="t" r="r" b="b"/>
              <a:pathLst>
                <a:path w="14049" h="11697" extrusionOk="0">
                  <a:moveTo>
                    <a:pt x="1" y="1"/>
                  </a:moveTo>
                  <a:lnTo>
                    <a:pt x="1" y="2756"/>
                  </a:lnTo>
                  <a:lnTo>
                    <a:pt x="1" y="2790"/>
                  </a:lnTo>
                  <a:cubicBezTo>
                    <a:pt x="1" y="2857"/>
                    <a:pt x="34" y="2925"/>
                    <a:pt x="34" y="2992"/>
                  </a:cubicBezTo>
                  <a:cubicBezTo>
                    <a:pt x="34" y="3025"/>
                    <a:pt x="68" y="3059"/>
                    <a:pt x="68" y="3093"/>
                  </a:cubicBezTo>
                  <a:cubicBezTo>
                    <a:pt x="68" y="3126"/>
                    <a:pt x="68" y="3126"/>
                    <a:pt x="68" y="3126"/>
                  </a:cubicBezTo>
                  <a:cubicBezTo>
                    <a:pt x="68" y="3160"/>
                    <a:pt x="68" y="3160"/>
                    <a:pt x="102" y="3160"/>
                  </a:cubicBezTo>
                  <a:cubicBezTo>
                    <a:pt x="102" y="3227"/>
                    <a:pt x="135" y="3294"/>
                    <a:pt x="169" y="3361"/>
                  </a:cubicBezTo>
                  <a:cubicBezTo>
                    <a:pt x="202" y="3395"/>
                    <a:pt x="202" y="3429"/>
                    <a:pt x="236" y="3462"/>
                  </a:cubicBezTo>
                  <a:cubicBezTo>
                    <a:pt x="236" y="3462"/>
                    <a:pt x="270" y="3496"/>
                    <a:pt x="270" y="3496"/>
                  </a:cubicBezTo>
                  <a:cubicBezTo>
                    <a:pt x="303" y="3529"/>
                    <a:pt x="303" y="3529"/>
                    <a:pt x="303" y="3563"/>
                  </a:cubicBezTo>
                  <a:cubicBezTo>
                    <a:pt x="371" y="3630"/>
                    <a:pt x="438" y="3698"/>
                    <a:pt x="505" y="3765"/>
                  </a:cubicBezTo>
                  <a:cubicBezTo>
                    <a:pt x="505" y="3798"/>
                    <a:pt x="539" y="3798"/>
                    <a:pt x="539" y="3798"/>
                  </a:cubicBezTo>
                  <a:cubicBezTo>
                    <a:pt x="606" y="3866"/>
                    <a:pt x="673" y="3899"/>
                    <a:pt x="774" y="3966"/>
                  </a:cubicBezTo>
                  <a:cubicBezTo>
                    <a:pt x="841" y="4000"/>
                    <a:pt x="875" y="4034"/>
                    <a:pt x="942" y="4101"/>
                  </a:cubicBezTo>
                  <a:lnTo>
                    <a:pt x="975" y="4101"/>
                  </a:lnTo>
                  <a:lnTo>
                    <a:pt x="14049" y="11696"/>
                  </a:lnTo>
                  <a:lnTo>
                    <a:pt x="14016" y="8940"/>
                  </a:lnTo>
                  <a:lnTo>
                    <a:pt x="975" y="1379"/>
                  </a:lnTo>
                  <a:cubicBezTo>
                    <a:pt x="875" y="1311"/>
                    <a:pt x="841" y="1278"/>
                    <a:pt x="774" y="1210"/>
                  </a:cubicBezTo>
                  <a:cubicBezTo>
                    <a:pt x="673" y="1177"/>
                    <a:pt x="606" y="1110"/>
                    <a:pt x="539" y="1042"/>
                  </a:cubicBezTo>
                  <a:cubicBezTo>
                    <a:pt x="438" y="942"/>
                    <a:pt x="337" y="874"/>
                    <a:pt x="270" y="774"/>
                  </a:cubicBezTo>
                  <a:cubicBezTo>
                    <a:pt x="270" y="740"/>
                    <a:pt x="236" y="706"/>
                    <a:pt x="236" y="706"/>
                  </a:cubicBezTo>
                  <a:cubicBezTo>
                    <a:pt x="169" y="606"/>
                    <a:pt x="102" y="505"/>
                    <a:pt x="68" y="404"/>
                  </a:cubicBezTo>
                  <a:cubicBezTo>
                    <a:pt x="68" y="370"/>
                    <a:pt x="68" y="370"/>
                    <a:pt x="68" y="370"/>
                  </a:cubicBezTo>
                  <a:cubicBezTo>
                    <a:pt x="34" y="236"/>
                    <a:pt x="1" y="135"/>
                    <a:pt x="1" y="1"/>
                  </a:cubicBezTo>
                  <a:close/>
                </a:path>
              </a:pathLst>
            </a:custGeom>
            <a:solidFill>
              <a:srgbClr val="DEDAE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7" name="Google Shape;607;p12"/>
            <p:cNvSpPr/>
            <p:nvPr/>
          </p:nvSpPr>
          <p:spPr>
            <a:xfrm>
              <a:off x="-19169675" y="838025"/>
              <a:ext cx="469700" cy="305875"/>
            </a:xfrm>
            <a:custGeom>
              <a:avLst/>
              <a:gdLst/>
              <a:ahLst/>
              <a:cxnLst/>
              <a:rect l="l" t="t" r="r" b="b"/>
              <a:pathLst>
                <a:path w="18788" h="12235" extrusionOk="0">
                  <a:moveTo>
                    <a:pt x="18788" y="1"/>
                  </a:moveTo>
                  <a:cubicBezTo>
                    <a:pt x="18788" y="101"/>
                    <a:pt x="18754" y="236"/>
                    <a:pt x="18721" y="370"/>
                  </a:cubicBezTo>
                  <a:cubicBezTo>
                    <a:pt x="18620" y="706"/>
                    <a:pt x="18284" y="1076"/>
                    <a:pt x="17813" y="1345"/>
                  </a:cubicBezTo>
                  <a:lnTo>
                    <a:pt x="4672" y="8940"/>
                  </a:lnTo>
                  <a:cubicBezTo>
                    <a:pt x="4504" y="9041"/>
                    <a:pt x="4336" y="9109"/>
                    <a:pt x="4168" y="9176"/>
                  </a:cubicBezTo>
                  <a:cubicBezTo>
                    <a:pt x="4134" y="9176"/>
                    <a:pt x="4101" y="9209"/>
                    <a:pt x="4067" y="9209"/>
                  </a:cubicBezTo>
                  <a:cubicBezTo>
                    <a:pt x="3933" y="9277"/>
                    <a:pt x="3798" y="9310"/>
                    <a:pt x="3630" y="9344"/>
                  </a:cubicBezTo>
                  <a:cubicBezTo>
                    <a:pt x="3597" y="9344"/>
                    <a:pt x="3563" y="9377"/>
                    <a:pt x="3530" y="9377"/>
                  </a:cubicBezTo>
                  <a:cubicBezTo>
                    <a:pt x="3361" y="9411"/>
                    <a:pt x="3193" y="9445"/>
                    <a:pt x="2992" y="9478"/>
                  </a:cubicBezTo>
                  <a:lnTo>
                    <a:pt x="2925" y="9478"/>
                  </a:lnTo>
                  <a:cubicBezTo>
                    <a:pt x="2723" y="9478"/>
                    <a:pt x="2555" y="9512"/>
                    <a:pt x="2387" y="9512"/>
                  </a:cubicBezTo>
                  <a:lnTo>
                    <a:pt x="2286" y="9512"/>
                  </a:lnTo>
                  <a:cubicBezTo>
                    <a:pt x="2084" y="9512"/>
                    <a:pt x="1916" y="9478"/>
                    <a:pt x="1715" y="9478"/>
                  </a:cubicBezTo>
                  <a:cubicBezTo>
                    <a:pt x="1715" y="9478"/>
                    <a:pt x="1681" y="9478"/>
                    <a:pt x="1647" y="9445"/>
                  </a:cubicBezTo>
                  <a:cubicBezTo>
                    <a:pt x="1513" y="9445"/>
                    <a:pt x="1379" y="9411"/>
                    <a:pt x="1244" y="9377"/>
                  </a:cubicBezTo>
                  <a:cubicBezTo>
                    <a:pt x="1143" y="9377"/>
                    <a:pt x="1009" y="9344"/>
                    <a:pt x="908" y="9310"/>
                  </a:cubicBezTo>
                  <a:cubicBezTo>
                    <a:pt x="807" y="9277"/>
                    <a:pt x="740" y="9277"/>
                    <a:pt x="673" y="9243"/>
                  </a:cubicBezTo>
                  <a:cubicBezTo>
                    <a:pt x="438" y="9142"/>
                    <a:pt x="202" y="9075"/>
                    <a:pt x="1" y="8940"/>
                  </a:cubicBezTo>
                  <a:lnTo>
                    <a:pt x="1" y="8940"/>
                  </a:lnTo>
                  <a:lnTo>
                    <a:pt x="34" y="11696"/>
                  </a:lnTo>
                  <a:cubicBezTo>
                    <a:pt x="202" y="11797"/>
                    <a:pt x="438" y="11898"/>
                    <a:pt x="673" y="11965"/>
                  </a:cubicBezTo>
                  <a:cubicBezTo>
                    <a:pt x="706" y="11999"/>
                    <a:pt x="706" y="11999"/>
                    <a:pt x="740" y="11999"/>
                  </a:cubicBezTo>
                  <a:cubicBezTo>
                    <a:pt x="774" y="12032"/>
                    <a:pt x="841" y="12032"/>
                    <a:pt x="908" y="12066"/>
                  </a:cubicBezTo>
                  <a:cubicBezTo>
                    <a:pt x="1009" y="12066"/>
                    <a:pt x="1110" y="12100"/>
                    <a:pt x="1244" y="12133"/>
                  </a:cubicBezTo>
                  <a:cubicBezTo>
                    <a:pt x="1278" y="12133"/>
                    <a:pt x="1311" y="12167"/>
                    <a:pt x="1345" y="12167"/>
                  </a:cubicBezTo>
                  <a:cubicBezTo>
                    <a:pt x="1446" y="12167"/>
                    <a:pt x="1547" y="12167"/>
                    <a:pt x="1647" y="12201"/>
                  </a:cubicBezTo>
                  <a:lnTo>
                    <a:pt x="1782" y="12201"/>
                  </a:lnTo>
                  <a:cubicBezTo>
                    <a:pt x="1883" y="12234"/>
                    <a:pt x="2017" y="12234"/>
                    <a:pt x="2152" y="12234"/>
                  </a:cubicBezTo>
                  <a:lnTo>
                    <a:pt x="2790" y="12234"/>
                  </a:lnTo>
                  <a:cubicBezTo>
                    <a:pt x="2824" y="12201"/>
                    <a:pt x="2891" y="12201"/>
                    <a:pt x="2925" y="12201"/>
                  </a:cubicBezTo>
                  <a:lnTo>
                    <a:pt x="3126" y="12201"/>
                  </a:lnTo>
                  <a:cubicBezTo>
                    <a:pt x="3227" y="12167"/>
                    <a:pt x="3328" y="12167"/>
                    <a:pt x="3429" y="12133"/>
                  </a:cubicBezTo>
                  <a:cubicBezTo>
                    <a:pt x="3462" y="12133"/>
                    <a:pt x="3496" y="12133"/>
                    <a:pt x="3530" y="12100"/>
                  </a:cubicBezTo>
                  <a:lnTo>
                    <a:pt x="3630" y="12100"/>
                  </a:lnTo>
                  <a:cubicBezTo>
                    <a:pt x="3698" y="12066"/>
                    <a:pt x="3731" y="12066"/>
                    <a:pt x="3798" y="12032"/>
                  </a:cubicBezTo>
                  <a:cubicBezTo>
                    <a:pt x="3899" y="12032"/>
                    <a:pt x="4000" y="11999"/>
                    <a:pt x="4101" y="11932"/>
                  </a:cubicBezTo>
                  <a:lnTo>
                    <a:pt x="4168" y="11932"/>
                  </a:lnTo>
                  <a:cubicBezTo>
                    <a:pt x="4168" y="11932"/>
                    <a:pt x="4202" y="11932"/>
                    <a:pt x="4202" y="11898"/>
                  </a:cubicBezTo>
                  <a:cubicBezTo>
                    <a:pt x="4370" y="11864"/>
                    <a:pt x="4538" y="11764"/>
                    <a:pt x="4672" y="11696"/>
                  </a:cubicBezTo>
                  <a:lnTo>
                    <a:pt x="17813" y="4101"/>
                  </a:lnTo>
                  <a:cubicBezTo>
                    <a:pt x="18485" y="3731"/>
                    <a:pt x="18788" y="3227"/>
                    <a:pt x="18788" y="2723"/>
                  </a:cubicBezTo>
                  <a:lnTo>
                    <a:pt x="18788" y="1"/>
                  </a:lnTo>
                  <a:close/>
                </a:path>
              </a:pathLst>
            </a:custGeom>
            <a:solidFill>
              <a:srgbClr val="DEDAE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8" name="Google Shape;608;p12"/>
            <p:cNvSpPr/>
            <p:nvPr/>
          </p:nvSpPr>
          <p:spPr>
            <a:xfrm>
              <a:off x="-19527600" y="600675"/>
              <a:ext cx="836025" cy="475375"/>
            </a:xfrm>
            <a:custGeom>
              <a:avLst/>
              <a:gdLst/>
              <a:ahLst/>
              <a:cxnLst/>
              <a:rect l="l" t="t" r="r" b="b"/>
              <a:pathLst>
                <a:path w="33441" h="19015" extrusionOk="0">
                  <a:moveTo>
                    <a:pt x="16771" y="0"/>
                  </a:moveTo>
                  <a:cubicBezTo>
                    <a:pt x="15931" y="0"/>
                    <a:pt x="15091" y="185"/>
                    <a:pt x="14452" y="555"/>
                  </a:cubicBezTo>
                  <a:lnTo>
                    <a:pt x="1277" y="8150"/>
                  </a:lnTo>
                  <a:cubicBezTo>
                    <a:pt x="0" y="8890"/>
                    <a:pt x="0" y="10100"/>
                    <a:pt x="1277" y="10873"/>
                  </a:cubicBezTo>
                  <a:lnTo>
                    <a:pt x="14318" y="18434"/>
                  </a:lnTo>
                  <a:cubicBezTo>
                    <a:pt x="14956" y="18821"/>
                    <a:pt x="15805" y="19014"/>
                    <a:pt x="16653" y="19014"/>
                  </a:cubicBezTo>
                  <a:cubicBezTo>
                    <a:pt x="17502" y="19014"/>
                    <a:pt x="18351" y="18821"/>
                    <a:pt x="18989" y="18434"/>
                  </a:cubicBezTo>
                  <a:lnTo>
                    <a:pt x="32130" y="10839"/>
                  </a:lnTo>
                  <a:cubicBezTo>
                    <a:pt x="33441" y="10100"/>
                    <a:pt x="33441" y="8890"/>
                    <a:pt x="32164" y="8150"/>
                  </a:cubicBezTo>
                  <a:lnTo>
                    <a:pt x="19090" y="555"/>
                  </a:lnTo>
                  <a:cubicBezTo>
                    <a:pt x="18451" y="185"/>
                    <a:pt x="17611" y="0"/>
                    <a:pt x="16771"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9" name="Google Shape;609;p12"/>
            <p:cNvSpPr/>
            <p:nvPr/>
          </p:nvSpPr>
          <p:spPr>
            <a:xfrm>
              <a:off x="-19997275" y="1133775"/>
              <a:ext cx="351225" cy="292425"/>
            </a:xfrm>
            <a:custGeom>
              <a:avLst/>
              <a:gdLst/>
              <a:ahLst/>
              <a:cxnLst/>
              <a:rect l="l" t="t" r="r" b="b"/>
              <a:pathLst>
                <a:path w="14049" h="11697" extrusionOk="0">
                  <a:moveTo>
                    <a:pt x="0" y="1"/>
                  </a:moveTo>
                  <a:cubicBezTo>
                    <a:pt x="0" y="7"/>
                    <a:pt x="0" y="14"/>
                    <a:pt x="0" y="20"/>
                  </a:cubicBezTo>
                  <a:lnTo>
                    <a:pt x="0" y="20"/>
                  </a:lnTo>
                  <a:lnTo>
                    <a:pt x="0" y="1"/>
                  </a:lnTo>
                  <a:close/>
                  <a:moveTo>
                    <a:pt x="0" y="20"/>
                  </a:moveTo>
                  <a:lnTo>
                    <a:pt x="34" y="2757"/>
                  </a:lnTo>
                  <a:lnTo>
                    <a:pt x="34" y="2790"/>
                  </a:lnTo>
                  <a:cubicBezTo>
                    <a:pt x="34" y="2858"/>
                    <a:pt x="34" y="2891"/>
                    <a:pt x="34" y="2958"/>
                  </a:cubicBezTo>
                  <a:cubicBezTo>
                    <a:pt x="34" y="3026"/>
                    <a:pt x="67" y="3059"/>
                    <a:pt x="67" y="3093"/>
                  </a:cubicBezTo>
                  <a:cubicBezTo>
                    <a:pt x="67" y="3093"/>
                    <a:pt x="67" y="3126"/>
                    <a:pt x="67" y="3126"/>
                  </a:cubicBezTo>
                  <a:cubicBezTo>
                    <a:pt x="101" y="3126"/>
                    <a:pt x="101" y="3160"/>
                    <a:pt x="101" y="3160"/>
                  </a:cubicBezTo>
                  <a:cubicBezTo>
                    <a:pt x="135" y="3227"/>
                    <a:pt x="135" y="3294"/>
                    <a:pt x="168" y="3362"/>
                  </a:cubicBezTo>
                  <a:cubicBezTo>
                    <a:pt x="202" y="3395"/>
                    <a:pt x="235" y="3395"/>
                    <a:pt x="235" y="3429"/>
                  </a:cubicBezTo>
                  <a:cubicBezTo>
                    <a:pt x="269" y="3463"/>
                    <a:pt x="269" y="3463"/>
                    <a:pt x="269" y="3496"/>
                  </a:cubicBezTo>
                  <a:cubicBezTo>
                    <a:pt x="303" y="3496"/>
                    <a:pt x="303" y="3530"/>
                    <a:pt x="303" y="3530"/>
                  </a:cubicBezTo>
                  <a:cubicBezTo>
                    <a:pt x="370" y="3631"/>
                    <a:pt x="437" y="3698"/>
                    <a:pt x="504" y="3765"/>
                  </a:cubicBezTo>
                  <a:lnTo>
                    <a:pt x="538" y="3765"/>
                  </a:lnTo>
                  <a:cubicBezTo>
                    <a:pt x="605" y="3832"/>
                    <a:pt x="706" y="3899"/>
                    <a:pt x="773" y="3967"/>
                  </a:cubicBezTo>
                  <a:cubicBezTo>
                    <a:pt x="840" y="4000"/>
                    <a:pt x="874" y="4034"/>
                    <a:pt x="941" y="4067"/>
                  </a:cubicBezTo>
                  <a:cubicBezTo>
                    <a:pt x="941" y="4067"/>
                    <a:pt x="975" y="4101"/>
                    <a:pt x="975" y="4101"/>
                  </a:cubicBezTo>
                  <a:lnTo>
                    <a:pt x="14049" y="11697"/>
                  </a:lnTo>
                  <a:lnTo>
                    <a:pt x="14049" y="8941"/>
                  </a:lnTo>
                  <a:lnTo>
                    <a:pt x="975" y="1345"/>
                  </a:lnTo>
                  <a:cubicBezTo>
                    <a:pt x="908" y="1312"/>
                    <a:pt x="840" y="1244"/>
                    <a:pt x="773" y="1211"/>
                  </a:cubicBezTo>
                  <a:cubicBezTo>
                    <a:pt x="672" y="1144"/>
                    <a:pt x="605" y="1110"/>
                    <a:pt x="538" y="1043"/>
                  </a:cubicBezTo>
                  <a:cubicBezTo>
                    <a:pt x="437" y="942"/>
                    <a:pt x="336" y="841"/>
                    <a:pt x="269" y="740"/>
                  </a:cubicBezTo>
                  <a:cubicBezTo>
                    <a:pt x="269" y="740"/>
                    <a:pt x="235" y="707"/>
                    <a:pt x="235" y="707"/>
                  </a:cubicBezTo>
                  <a:cubicBezTo>
                    <a:pt x="168" y="606"/>
                    <a:pt x="135" y="505"/>
                    <a:pt x="67" y="371"/>
                  </a:cubicBezTo>
                  <a:cubicBezTo>
                    <a:pt x="67" y="371"/>
                    <a:pt x="67" y="371"/>
                    <a:pt x="67" y="337"/>
                  </a:cubicBezTo>
                  <a:cubicBezTo>
                    <a:pt x="35" y="241"/>
                    <a:pt x="3" y="145"/>
                    <a:pt x="0" y="20"/>
                  </a:cubicBezTo>
                  <a:close/>
                </a:path>
              </a:pathLst>
            </a:custGeom>
            <a:solidFill>
              <a:srgbClr val="DEDAE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0" name="Google Shape;610;p12"/>
            <p:cNvSpPr/>
            <p:nvPr/>
          </p:nvSpPr>
          <p:spPr>
            <a:xfrm>
              <a:off x="-19646075" y="1132950"/>
              <a:ext cx="468850" cy="306700"/>
            </a:xfrm>
            <a:custGeom>
              <a:avLst/>
              <a:gdLst/>
              <a:ahLst/>
              <a:cxnLst/>
              <a:rect l="l" t="t" r="r" b="b"/>
              <a:pathLst>
                <a:path w="18754" h="12268" extrusionOk="0">
                  <a:moveTo>
                    <a:pt x="18754" y="0"/>
                  </a:moveTo>
                  <a:cubicBezTo>
                    <a:pt x="18754" y="135"/>
                    <a:pt x="18754" y="269"/>
                    <a:pt x="18687" y="370"/>
                  </a:cubicBezTo>
                  <a:cubicBezTo>
                    <a:pt x="18586" y="740"/>
                    <a:pt x="18284" y="1076"/>
                    <a:pt x="17779" y="1378"/>
                  </a:cubicBezTo>
                  <a:lnTo>
                    <a:pt x="4639" y="8974"/>
                  </a:lnTo>
                  <a:cubicBezTo>
                    <a:pt x="4470" y="9041"/>
                    <a:pt x="4302" y="9142"/>
                    <a:pt x="4134" y="9209"/>
                  </a:cubicBezTo>
                  <a:cubicBezTo>
                    <a:pt x="4101" y="9209"/>
                    <a:pt x="4067" y="9209"/>
                    <a:pt x="4067" y="9243"/>
                  </a:cubicBezTo>
                  <a:cubicBezTo>
                    <a:pt x="3899" y="9276"/>
                    <a:pt x="3765" y="9343"/>
                    <a:pt x="3597" y="9377"/>
                  </a:cubicBezTo>
                  <a:lnTo>
                    <a:pt x="3496" y="9377"/>
                  </a:lnTo>
                  <a:cubicBezTo>
                    <a:pt x="3328" y="9444"/>
                    <a:pt x="3160" y="9478"/>
                    <a:pt x="2958" y="9478"/>
                  </a:cubicBezTo>
                  <a:lnTo>
                    <a:pt x="2891" y="9478"/>
                  </a:lnTo>
                  <a:cubicBezTo>
                    <a:pt x="2723" y="9511"/>
                    <a:pt x="2521" y="9511"/>
                    <a:pt x="2353" y="9511"/>
                  </a:cubicBezTo>
                  <a:lnTo>
                    <a:pt x="2252" y="9511"/>
                  </a:lnTo>
                  <a:cubicBezTo>
                    <a:pt x="2084" y="9511"/>
                    <a:pt x="1883" y="9511"/>
                    <a:pt x="1715" y="9478"/>
                  </a:cubicBezTo>
                  <a:lnTo>
                    <a:pt x="1614" y="9478"/>
                  </a:lnTo>
                  <a:cubicBezTo>
                    <a:pt x="1479" y="9478"/>
                    <a:pt x="1345" y="9444"/>
                    <a:pt x="1210" y="9411"/>
                  </a:cubicBezTo>
                  <a:cubicBezTo>
                    <a:pt x="1110" y="9377"/>
                    <a:pt x="975" y="9377"/>
                    <a:pt x="874" y="9343"/>
                  </a:cubicBezTo>
                  <a:cubicBezTo>
                    <a:pt x="807" y="9310"/>
                    <a:pt x="706" y="9276"/>
                    <a:pt x="639" y="9243"/>
                  </a:cubicBezTo>
                  <a:cubicBezTo>
                    <a:pt x="404" y="9175"/>
                    <a:pt x="169" y="9075"/>
                    <a:pt x="1" y="8974"/>
                  </a:cubicBezTo>
                  <a:lnTo>
                    <a:pt x="1" y="11696"/>
                  </a:lnTo>
                  <a:cubicBezTo>
                    <a:pt x="202" y="11830"/>
                    <a:pt x="404" y="11898"/>
                    <a:pt x="639" y="11999"/>
                  </a:cubicBezTo>
                  <a:cubicBezTo>
                    <a:pt x="673" y="11999"/>
                    <a:pt x="673" y="12032"/>
                    <a:pt x="706" y="12032"/>
                  </a:cubicBezTo>
                  <a:cubicBezTo>
                    <a:pt x="774" y="12032"/>
                    <a:pt x="841" y="12066"/>
                    <a:pt x="874" y="12066"/>
                  </a:cubicBezTo>
                  <a:cubicBezTo>
                    <a:pt x="1009" y="12099"/>
                    <a:pt x="1110" y="12133"/>
                    <a:pt x="1210" y="12167"/>
                  </a:cubicBezTo>
                  <a:lnTo>
                    <a:pt x="1345" y="12167"/>
                  </a:lnTo>
                  <a:cubicBezTo>
                    <a:pt x="1412" y="12200"/>
                    <a:pt x="1513" y="12200"/>
                    <a:pt x="1614" y="12234"/>
                  </a:cubicBezTo>
                  <a:lnTo>
                    <a:pt x="1748" y="12234"/>
                  </a:lnTo>
                  <a:cubicBezTo>
                    <a:pt x="1883" y="12267"/>
                    <a:pt x="1983" y="12267"/>
                    <a:pt x="2118" y="12267"/>
                  </a:cubicBezTo>
                  <a:lnTo>
                    <a:pt x="2454" y="12267"/>
                  </a:lnTo>
                  <a:cubicBezTo>
                    <a:pt x="2555" y="12267"/>
                    <a:pt x="2656" y="12267"/>
                    <a:pt x="2790" y="12234"/>
                  </a:cubicBezTo>
                  <a:lnTo>
                    <a:pt x="2992" y="12234"/>
                  </a:lnTo>
                  <a:lnTo>
                    <a:pt x="3093" y="12200"/>
                  </a:lnTo>
                  <a:cubicBezTo>
                    <a:pt x="3193" y="12200"/>
                    <a:pt x="3294" y="12167"/>
                    <a:pt x="3429" y="12167"/>
                  </a:cubicBezTo>
                  <a:cubicBezTo>
                    <a:pt x="3462" y="12167"/>
                    <a:pt x="3462" y="12133"/>
                    <a:pt x="3496" y="12133"/>
                  </a:cubicBezTo>
                  <a:cubicBezTo>
                    <a:pt x="3529" y="12133"/>
                    <a:pt x="3563" y="12133"/>
                    <a:pt x="3597" y="12099"/>
                  </a:cubicBezTo>
                  <a:cubicBezTo>
                    <a:pt x="3664" y="12099"/>
                    <a:pt x="3697" y="12099"/>
                    <a:pt x="3765" y="12066"/>
                  </a:cubicBezTo>
                  <a:cubicBezTo>
                    <a:pt x="3866" y="12032"/>
                    <a:pt x="3966" y="11999"/>
                    <a:pt x="4067" y="11965"/>
                  </a:cubicBezTo>
                  <a:cubicBezTo>
                    <a:pt x="4101" y="11965"/>
                    <a:pt x="4134" y="11965"/>
                    <a:pt x="4134" y="11931"/>
                  </a:cubicBezTo>
                  <a:lnTo>
                    <a:pt x="4168" y="11931"/>
                  </a:lnTo>
                  <a:cubicBezTo>
                    <a:pt x="4336" y="11864"/>
                    <a:pt x="4504" y="11797"/>
                    <a:pt x="4639" y="11696"/>
                  </a:cubicBezTo>
                  <a:lnTo>
                    <a:pt x="17779" y="4134"/>
                  </a:lnTo>
                  <a:cubicBezTo>
                    <a:pt x="18452" y="3731"/>
                    <a:pt x="18754" y="3260"/>
                    <a:pt x="18754" y="2756"/>
                  </a:cubicBezTo>
                  <a:lnTo>
                    <a:pt x="18754" y="0"/>
                  </a:lnTo>
                  <a:close/>
                </a:path>
              </a:pathLst>
            </a:custGeom>
            <a:solidFill>
              <a:srgbClr val="DEDAE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1" name="Google Shape;611;p12"/>
            <p:cNvSpPr/>
            <p:nvPr/>
          </p:nvSpPr>
          <p:spPr>
            <a:xfrm>
              <a:off x="-20004850" y="895800"/>
              <a:ext cx="836025" cy="475375"/>
            </a:xfrm>
            <a:custGeom>
              <a:avLst/>
              <a:gdLst/>
              <a:ahLst/>
              <a:cxnLst/>
              <a:rect l="l" t="t" r="r" b="b"/>
              <a:pathLst>
                <a:path w="33441" h="19015" extrusionOk="0">
                  <a:moveTo>
                    <a:pt x="16767" y="0"/>
                  </a:moveTo>
                  <a:cubicBezTo>
                    <a:pt x="15923" y="0"/>
                    <a:pt x="15074" y="193"/>
                    <a:pt x="14419" y="580"/>
                  </a:cubicBezTo>
                  <a:lnTo>
                    <a:pt x="1278" y="8175"/>
                  </a:lnTo>
                  <a:cubicBezTo>
                    <a:pt x="1" y="8915"/>
                    <a:pt x="1" y="10125"/>
                    <a:pt x="1278" y="10864"/>
                  </a:cubicBezTo>
                  <a:lnTo>
                    <a:pt x="14318" y="18460"/>
                  </a:lnTo>
                  <a:cubicBezTo>
                    <a:pt x="14956" y="18829"/>
                    <a:pt x="15805" y="19014"/>
                    <a:pt x="16654" y="19014"/>
                  </a:cubicBezTo>
                  <a:cubicBezTo>
                    <a:pt x="17502" y="19014"/>
                    <a:pt x="18351" y="18829"/>
                    <a:pt x="18990" y="18460"/>
                  </a:cubicBezTo>
                  <a:lnTo>
                    <a:pt x="32130" y="10864"/>
                  </a:lnTo>
                  <a:cubicBezTo>
                    <a:pt x="33441" y="10125"/>
                    <a:pt x="33441" y="8915"/>
                    <a:pt x="32164" y="8175"/>
                  </a:cubicBezTo>
                  <a:lnTo>
                    <a:pt x="19090" y="580"/>
                  </a:lnTo>
                  <a:cubicBezTo>
                    <a:pt x="18452" y="193"/>
                    <a:pt x="17612" y="0"/>
                    <a:pt x="1676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2" name="Google Shape;612;p12"/>
            <p:cNvSpPr/>
            <p:nvPr/>
          </p:nvSpPr>
          <p:spPr>
            <a:xfrm>
              <a:off x="-20483775" y="1423650"/>
              <a:ext cx="351225" cy="292425"/>
            </a:xfrm>
            <a:custGeom>
              <a:avLst/>
              <a:gdLst/>
              <a:ahLst/>
              <a:cxnLst/>
              <a:rect l="l" t="t" r="r" b="b"/>
              <a:pathLst>
                <a:path w="14049" h="11697" extrusionOk="0">
                  <a:moveTo>
                    <a:pt x="1" y="1"/>
                  </a:moveTo>
                  <a:lnTo>
                    <a:pt x="1" y="2757"/>
                  </a:lnTo>
                  <a:lnTo>
                    <a:pt x="1" y="2790"/>
                  </a:lnTo>
                  <a:cubicBezTo>
                    <a:pt x="1" y="2858"/>
                    <a:pt x="34" y="2925"/>
                    <a:pt x="34" y="2992"/>
                  </a:cubicBezTo>
                  <a:cubicBezTo>
                    <a:pt x="34" y="3026"/>
                    <a:pt x="68" y="3059"/>
                    <a:pt x="68" y="3093"/>
                  </a:cubicBezTo>
                  <a:cubicBezTo>
                    <a:pt x="68" y="3126"/>
                    <a:pt x="68" y="3126"/>
                    <a:pt x="68" y="3126"/>
                  </a:cubicBezTo>
                  <a:cubicBezTo>
                    <a:pt x="68" y="3160"/>
                    <a:pt x="68" y="3160"/>
                    <a:pt x="102" y="3160"/>
                  </a:cubicBezTo>
                  <a:cubicBezTo>
                    <a:pt x="102" y="3227"/>
                    <a:pt x="135" y="3294"/>
                    <a:pt x="169" y="3362"/>
                  </a:cubicBezTo>
                  <a:cubicBezTo>
                    <a:pt x="202" y="3395"/>
                    <a:pt x="202" y="3429"/>
                    <a:pt x="236" y="3463"/>
                  </a:cubicBezTo>
                  <a:cubicBezTo>
                    <a:pt x="236" y="3463"/>
                    <a:pt x="270" y="3496"/>
                    <a:pt x="270" y="3496"/>
                  </a:cubicBezTo>
                  <a:cubicBezTo>
                    <a:pt x="303" y="3530"/>
                    <a:pt x="303" y="3530"/>
                    <a:pt x="303" y="3563"/>
                  </a:cubicBezTo>
                  <a:cubicBezTo>
                    <a:pt x="370" y="3631"/>
                    <a:pt x="438" y="3698"/>
                    <a:pt x="505" y="3765"/>
                  </a:cubicBezTo>
                  <a:cubicBezTo>
                    <a:pt x="505" y="3765"/>
                    <a:pt x="538" y="3799"/>
                    <a:pt x="538" y="3799"/>
                  </a:cubicBezTo>
                  <a:cubicBezTo>
                    <a:pt x="606" y="3832"/>
                    <a:pt x="707" y="3899"/>
                    <a:pt x="774" y="3967"/>
                  </a:cubicBezTo>
                  <a:cubicBezTo>
                    <a:pt x="841" y="4000"/>
                    <a:pt x="875" y="4034"/>
                    <a:pt x="942" y="4067"/>
                  </a:cubicBezTo>
                  <a:cubicBezTo>
                    <a:pt x="942" y="4101"/>
                    <a:pt x="975" y="4101"/>
                    <a:pt x="975" y="4101"/>
                  </a:cubicBezTo>
                  <a:lnTo>
                    <a:pt x="14049" y="11697"/>
                  </a:lnTo>
                  <a:lnTo>
                    <a:pt x="14049" y="8941"/>
                  </a:lnTo>
                  <a:lnTo>
                    <a:pt x="975" y="1345"/>
                  </a:lnTo>
                  <a:cubicBezTo>
                    <a:pt x="908" y="1312"/>
                    <a:pt x="841" y="1278"/>
                    <a:pt x="774" y="1211"/>
                  </a:cubicBezTo>
                  <a:cubicBezTo>
                    <a:pt x="707" y="1177"/>
                    <a:pt x="606" y="1110"/>
                    <a:pt x="538" y="1043"/>
                  </a:cubicBezTo>
                  <a:cubicBezTo>
                    <a:pt x="438" y="942"/>
                    <a:pt x="337" y="841"/>
                    <a:pt x="270" y="740"/>
                  </a:cubicBezTo>
                  <a:cubicBezTo>
                    <a:pt x="270" y="740"/>
                    <a:pt x="236" y="707"/>
                    <a:pt x="236" y="707"/>
                  </a:cubicBezTo>
                  <a:cubicBezTo>
                    <a:pt x="169" y="606"/>
                    <a:pt x="102" y="505"/>
                    <a:pt x="68" y="404"/>
                  </a:cubicBezTo>
                  <a:cubicBezTo>
                    <a:pt x="68" y="371"/>
                    <a:pt x="68" y="371"/>
                    <a:pt x="68" y="371"/>
                  </a:cubicBezTo>
                  <a:cubicBezTo>
                    <a:pt x="34" y="236"/>
                    <a:pt x="1" y="135"/>
                    <a:pt x="1" y="1"/>
                  </a:cubicBezTo>
                  <a:close/>
                </a:path>
              </a:pathLst>
            </a:custGeom>
            <a:solidFill>
              <a:srgbClr val="DEDAE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3" name="Google Shape;613;p12"/>
            <p:cNvSpPr/>
            <p:nvPr/>
          </p:nvSpPr>
          <p:spPr>
            <a:xfrm>
              <a:off x="-20133400" y="1422825"/>
              <a:ext cx="469700" cy="306700"/>
            </a:xfrm>
            <a:custGeom>
              <a:avLst/>
              <a:gdLst/>
              <a:ahLst/>
              <a:cxnLst/>
              <a:rect l="l" t="t" r="r" b="b"/>
              <a:pathLst>
                <a:path w="18788" h="12268" extrusionOk="0">
                  <a:moveTo>
                    <a:pt x="18788" y="0"/>
                  </a:moveTo>
                  <a:cubicBezTo>
                    <a:pt x="18788" y="135"/>
                    <a:pt x="18754" y="269"/>
                    <a:pt x="18721" y="370"/>
                  </a:cubicBezTo>
                  <a:cubicBezTo>
                    <a:pt x="18620" y="740"/>
                    <a:pt x="18284" y="1109"/>
                    <a:pt x="17813" y="1378"/>
                  </a:cubicBezTo>
                  <a:lnTo>
                    <a:pt x="4672" y="8974"/>
                  </a:lnTo>
                  <a:cubicBezTo>
                    <a:pt x="4504" y="9075"/>
                    <a:pt x="4336" y="9142"/>
                    <a:pt x="4168" y="9209"/>
                  </a:cubicBezTo>
                  <a:cubicBezTo>
                    <a:pt x="4134" y="9209"/>
                    <a:pt x="4101" y="9243"/>
                    <a:pt x="4067" y="9243"/>
                  </a:cubicBezTo>
                  <a:cubicBezTo>
                    <a:pt x="3933" y="9276"/>
                    <a:pt x="3798" y="9343"/>
                    <a:pt x="3630" y="9377"/>
                  </a:cubicBezTo>
                  <a:cubicBezTo>
                    <a:pt x="3597" y="9377"/>
                    <a:pt x="3563" y="9377"/>
                    <a:pt x="3529" y="9411"/>
                  </a:cubicBezTo>
                  <a:cubicBezTo>
                    <a:pt x="3361" y="9444"/>
                    <a:pt x="3193" y="9478"/>
                    <a:pt x="2992" y="9478"/>
                  </a:cubicBezTo>
                  <a:cubicBezTo>
                    <a:pt x="2958" y="9511"/>
                    <a:pt x="2958" y="9511"/>
                    <a:pt x="2924" y="9511"/>
                  </a:cubicBezTo>
                  <a:cubicBezTo>
                    <a:pt x="2723" y="9511"/>
                    <a:pt x="2555" y="9545"/>
                    <a:pt x="2387" y="9545"/>
                  </a:cubicBezTo>
                  <a:lnTo>
                    <a:pt x="2286" y="9545"/>
                  </a:lnTo>
                  <a:cubicBezTo>
                    <a:pt x="2084" y="9545"/>
                    <a:pt x="1916" y="9511"/>
                    <a:pt x="1715" y="9511"/>
                  </a:cubicBezTo>
                  <a:cubicBezTo>
                    <a:pt x="1715" y="9511"/>
                    <a:pt x="1681" y="9478"/>
                    <a:pt x="1647" y="9478"/>
                  </a:cubicBezTo>
                  <a:cubicBezTo>
                    <a:pt x="1513" y="9478"/>
                    <a:pt x="1378" y="9444"/>
                    <a:pt x="1244" y="9411"/>
                  </a:cubicBezTo>
                  <a:cubicBezTo>
                    <a:pt x="1110" y="9411"/>
                    <a:pt x="1009" y="9377"/>
                    <a:pt x="908" y="9343"/>
                  </a:cubicBezTo>
                  <a:cubicBezTo>
                    <a:pt x="807" y="9310"/>
                    <a:pt x="740" y="9276"/>
                    <a:pt x="673" y="9276"/>
                  </a:cubicBezTo>
                  <a:cubicBezTo>
                    <a:pt x="437" y="9175"/>
                    <a:pt x="202" y="9108"/>
                    <a:pt x="1" y="8974"/>
                  </a:cubicBezTo>
                  <a:lnTo>
                    <a:pt x="1" y="11730"/>
                  </a:lnTo>
                  <a:cubicBezTo>
                    <a:pt x="202" y="11830"/>
                    <a:pt x="437" y="11931"/>
                    <a:pt x="639" y="11999"/>
                  </a:cubicBezTo>
                  <a:cubicBezTo>
                    <a:pt x="673" y="12032"/>
                    <a:pt x="706" y="12032"/>
                    <a:pt x="740" y="12032"/>
                  </a:cubicBezTo>
                  <a:cubicBezTo>
                    <a:pt x="774" y="12066"/>
                    <a:pt x="841" y="12066"/>
                    <a:pt x="908" y="12099"/>
                  </a:cubicBezTo>
                  <a:cubicBezTo>
                    <a:pt x="1009" y="12099"/>
                    <a:pt x="1110" y="12133"/>
                    <a:pt x="1244" y="12167"/>
                  </a:cubicBezTo>
                  <a:cubicBezTo>
                    <a:pt x="1278" y="12167"/>
                    <a:pt x="1311" y="12167"/>
                    <a:pt x="1345" y="12200"/>
                  </a:cubicBezTo>
                  <a:cubicBezTo>
                    <a:pt x="1446" y="12200"/>
                    <a:pt x="1547" y="12234"/>
                    <a:pt x="1647" y="12234"/>
                  </a:cubicBezTo>
                  <a:lnTo>
                    <a:pt x="1782" y="12234"/>
                  </a:lnTo>
                  <a:cubicBezTo>
                    <a:pt x="1883" y="12267"/>
                    <a:pt x="2017" y="12267"/>
                    <a:pt x="2118" y="12267"/>
                  </a:cubicBezTo>
                  <a:lnTo>
                    <a:pt x="2790" y="12267"/>
                  </a:lnTo>
                  <a:lnTo>
                    <a:pt x="2924" y="12234"/>
                  </a:lnTo>
                  <a:lnTo>
                    <a:pt x="3126" y="12234"/>
                  </a:lnTo>
                  <a:cubicBezTo>
                    <a:pt x="3227" y="12200"/>
                    <a:pt x="3328" y="12200"/>
                    <a:pt x="3429" y="12167"/>
                  </a:cubicBezTo>
                  <a:cubicBezTo>
                    <a:pt x="3462" y="12167"/>
                    <a:pt x="3496" y="12167"/>
                    <a:pt x="3529" y="12133"/>
                  </a:cubicBezTo>
                  <a:cubicBezTo>
                    <a:pt x="3563" y="12133"/>
                    <a:pt x="3597" y="12133"/>
                    <a:pt x="3630" y="12099"/>
                  </a:cubicBezTo>
                  <a:cubicBezTo>
                    <a:pt x="3697" y="12099"/>
                    <a:pt x="3731" y="12099"/>
                    <a:pt x="3798" y="12066"/>
                  </a:cubicBezTo>
                  <a:cubicBezTo>
                    <a:pt x="3899" y="12032"/>
                    <a:pt x="4000" y="11999"/>
                    <a:pt x="4101" y="11965"/>
                  </a:cubicBezTo>
                  <a:lnTo>
                    <a:pt x="4168" y="11965"/>
                  </a:lnTo>
                  <a:cubicBezTo>
                    <a:pt x="4168" y="11931"/>
                    <a:pt x="4202" y="11931"/>
                    <a:pt x="4202" y="11931"/>
                  </a:cubicBezTo>
                  <a:cubicBezTo>
                    <a:pt x="4370" y="11864"/>
                    <a:pt x="4538" y="11797"/>
                    <a:pt x="4672" y="11730"/>
                  </a:cubicBezTo>
                  <a:lnTo>
                    <a:pt x="17813" y="4134"/>
                  </a:lnTo>
                  <a:cubicBezTo>
                    <a:pt x="18485" y="3764"/>
                    <a:pt x="18788" y="3260"/>
                    <a:pt x="18788" y="2756"/>
                  </a:cubicBezTo>
                  <a:lnTo>
                    <a:pt x="18788" y="0"/>
                  </a:lnTo>
                  <a:close/>
                </a:path>
              </a:pathLst>
            </a:custGeom>
            <a:solidFill>
              <a:srgbClr val="DEDAE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4" name="Google Shape;614;p12"/>
            <p:cNvSpPr/>
            <p:nvPr/>
          </p:nvSpPr>
          <p:spPr>
            <a:xfrm>
              <a:off x="-20491325" y="1186300"/>
              <a:ext cx="836025" cy="474750"/>
            </a:xfrm>
            <a:custGeom>
              <a:avLst/>
              <a:gdLst/>
              <a:ahLst/>
              <a:cxnLst/>
              <a:rect l="l" t="t" r="r" b="b"/>
              <a:pathLst>
                <a:path w="33441" h="18990" extrusionOk="0">
                  <a:moveTo>
                    <a:pt x="16771" y="0"/>
                  </a:moveTo>
                  <a:cubicBezTo>
                    <a:pt x="15931" y="0"/>
                    <a:pt x="15091" y="185"/>
                    <a:pt x="14452" y="555"/>
                  </a:cubicBezTo>
                  <a:lnTo>
                    <a:pt x="1277" y="8150"/>
                  </a:lnTo>
                  <a:cubicBezTo>
                    <a:pt x="0" y="8890"/>
                    <a:pt x="0" y="10100"/>
                    <a:pt x="1277" y="10839"/>
                  </a:cubicBezTo>
                  <a:lnTo>
                    <a:pt x="14318" y="18435"/>
                  </a:lnTo>
                  <a:cubicBezTo>
                    <a:pt x="14956" y="18804"/>
                    <a:pt x="15805" y="18989"/>
                    <a:pt x="16653" y="18989"/>
                  </a:cubicBezTo>
                  <a:cubicBezTo>
                    <a:pt x="17502" y="18989"/>
                    <a:pt x="18351" y="18804"/>
                    <a:pt x="18989" y="18435"/>
                  </a:cubicBezTo>
                  <a:lnTo>
                    <a:pt x="32130" y="10839"/>
                  </a:lnTo>
                  <a:cubicBezTo>
                    <a:pt x="33441" y="10100"/>
                    <a:pt x="33441" y="8890"/>
                    <a:pt x="32164" y="8150"/>
                  </a:cubicBezTo>
                  <a:lnTo>
                    <a:pt x="19090" y="555"/>
                  </a:lnTo>
                  <a:cubicBezTo>
                    <a:pt x="18451" y="185"/>
                    <a:pt x="17611" y="0"/>
                    <a:pt x="16771"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5" name="Google Shape;615;p12"/>
            <p:cNvSpPr/>
            <p:nvPr/>
          </p:nvSpPr>
          <p:spPr>
            <a:xfrm>
              <a:off x="-20981175" y="1714375"/>
              <a:ext cx="351225" cy="292425"/>
            </a:xfrm>
            <a:custGeom>
              <a:avLst/>
              <a:gdLst/>
              <a:ahLst/>
              <a:cxnLst/>
              <a:rect l="l" t="t" r="r" b="b"/>
              <a:pathLst>
                <a:path w="14049" h="11697" extrusionOk="0">
                  <a:moveTo>
                    <a:pt x="0" y="0"/>
                  </a:moveTo>
                  <a:cubicBezTo>
                    <a:pt x="0" y="7"/>
                    <a:pt x="1" y="14"/>
                    <a:pt x="1" y="20"/>
                  </a:cubicBezTo>
                  <a:lnTo>
                    <a:pt x="1" y="20"/>
                  </a:lnTo>
                  <a:lnTo>
                    <a:pt x="0" y="0"/>
                  </a:lnTo>
                  <a:close/>
                  <a:moveTo>
                    <a:pt x="1" y="20"/>
                  </a:moveTo>
                  <a:lnTo>
                    <a:pt x="34" y="2756"/>
                  </a:lnTo>
                  <a:lnTo>
                    <a:pt x="34" y="2790"/>
                  </a:lnTo>
                  <a:cubicBezTo>
                    <a:pt x="34" y="2857"/>
                    <a:pt x="34" y="2924"/>
                    <a:pt x="34" y="2992"/>
                  </a:cubicBezTo>
                  <a:cubicBezTo>
                    <a:pt x="34" y="3025"/>
                    <a:pt x="68" y="3059"/>
                    <a:pt x="68" y="3092"/>
                  </a:cubicBezTo>
                  <a:cubicBezTo>
                    <a:pt x="68" y="3126"/>
                    <a:pt x="68" y="3126"/>
                    <a:pt x="68" y="3126"/>
                  </a:cubicBezTo>
                  <a:cubicBezTo>
                    <a:pt x="101" y="3160"/>
                    <a:pt x="101" y="3160"/>
                    <a:pt x="101" y="3160"/>
                  </a:cubicBezTo>
                  <a:cubicBezTo>
                    <a:pt x="101" y="3227"/>
                    <a:pt x="135" y="3294"/>
                    <a:pt x="168" y="3361"/>
                  </a:cubicBezTo>
                  <a:cubicBezTo>
                    <a:pt x="202" y="3395"/>
                    <a:pt x="236" y="3429"/>
                    <a:pt x="236" y="3462"/>
                  </a:cubicBezTo>
                  <a:cubicBezTo>
                    <a:pt x="269" y="3462"/>
                    <a:pt x="269" y="3496"/>
                    <a:pt x="269" y="3496"/>
                  </a:cubicBezTo>
                  <a:cubicBezTo>
                    <a:pt x="303" y="3529"/>
                    <a:pt x="303" y="3529"/>
                    <a:pt x="303" y="3563"/>
                  </a:cubicBezTo>
                  <a:cubicBezTo>
                    <a:pt x="370" y="3630"/>
                    <a:pt x="437" y="3697"/>
                    <a:pt x="505" y="3765"/>
                  </a:cubicBezTo>
                  <a:cubicBezTo>
                    <a:pt x="538" y="3765"/>
                    <a:pt x="538" y="3798"/>
                    <a:pt x="538" y="3798"/>
                  </a:cubicBezTo>
                  <a:cubicBezTo>
                    <a:pt x="605" y="3832"/>
                    <a:pt x="706" y="3899"/>
                    <a:pt x="773" y="3966"/>
                  </a:cubicBezTo>
                  <a:cubicBezTo>
                    <a:pt x="841" y="4000"/>
                    <a:pt x="874" y="4033"/>
                    <a:pt x="941" y="4067"/>
                  </a:cubicBezTo>
                  <a:cubicBezTo>
                    <a:pt x="941" y="4101"/>
                    <a:pt x="975" y="4101"/>
                    <a:pt x="975" y="4101"/>
                  </a:cubicBezTo>
                  <a:lnTo>
                    <a:pt x="14049" y="11696"/>
                  </a:lnTo>
                  <a:lnTo>
                    <a:pt x="14015" y="8940"/>
                  </a:lnTo>
                  <a:lnTo>
                    <a:pt x="975" y="1345"/>
                  </a:lnTo>
                  <a:cubicBezTo>
                    <a:pt x="908" y="1311"/>
                    <a:pt x="841" y="1278"/>
                    <a:pt x="773" y="1210"/>
                  </a:cubicBezTo>
                  <a:cubicBezTo>
                    <a:pt x="673" y="1177"/>
                    <a:pt x="605" y="1110"/>
                    <a:pt x="538" y="1042"/>
                  </a:cubicBezTo>
                  <a:cubicBezTo>
                    <a:pt x="437" y="941"/>
                    <a:pt x="337" y="874"/>
                    <a:pt x="269" y="740"/>
                  </a:cubicBezTo>
                  <a:cubicBezTo>
                    <a:pt x="269" y="740"/>
                    <a:pt x="236" y="706"/>
                    <a:pt x="236" y="706"/>
                  </a:cubicBezTo>
                  <a:cubicBezTo>
                    <a:pt x="168" y="605"/>
                    <a:pt x="101" y="505"/>
                    <a:pt x="68" y="404"/>
                  </a:cubicBezTo>
                  <a:cubicBezTo>
                    <a:pt x="68" y="370"/>
                    <a:pt x="68" y="370"/>
                    <a:pt x="68" y="370"/>
                  </a:cubicBezTo>
                  <a:cubicBezTo>
                    <a:pt x="36" y="242"/>
                    <a:pt x="4" y="145"/>
                    <a:pt x="1" y="20"/>
                  </a:cubicBezTo>
                  <a:close/>
                </a:path>
              </a:pathLst>
            </a:custGeom>
            <a:solidFill>
              <a:srgbClr val="DEDAE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6" name="Google Shape;616;p12"/>
            <p:cNvSpPr/>
            <p:nvPr/>
          </p:nvSpPr>
          <p:spPr>
            <a:xfrm>
              <a:off x="-20629975" y="1713525"/>
              <a:ext cx="469700" cy="306700"/>
            </a:xfrm>
            <a:custGeom>
              <a:avLst/>
              <a:gdLst/>
              <a:ahLst/>
              <a:cxnLst/>
              <a:rect l="l" t="t" r="r" b="b"/>
              <a:pathLst>
                <a:path w="18788" h="12268" extrusionOk="0">
                  <a:moveTo>
                    <a:pt x="18754" y="1"/>
                  </a:moveTo>
                  <a:cubicBezTo>
                    <a:pt x="18754" y="135"/>
                    <a:pt x="18754" y="270"/>
                    <a:pt x="18721" y="371"/>
                  </a:cubicBezTo>
                  <a:cubicBezTo>
                    <a:pt x="18586" y="740"/>
                    <a:pt x="18284" y="1110"/>
                    <a:pt x="17780" y="1379"/>
                  </a:cubicBezTo>
                  <a:lnTo>
                    <a:pt x="4639" y="8974"/>
                  </a:lnTo>
                  <a:cubicBezTo>
                    <a:pt x="4504" y="9075"/>
                    <a:pt x="4303" y="9142"/>
                    <a:pt x="4135" y="9210"/>
                  </a:cubicBezTo>
                  <a:cubicBezTo>
                    <a:pt x="4101" y="9210"/>
                    <a:pt x="4101" y="9243"/>
                    <a:pt x="4067" y="9243"/>
                  </a:cubicBezTo>
                  <a:cubicBezTo>
                    <a:pt x="3899" y="9310"/>
                    <a:pt x="3765" y="9344"/>
                    <a:pt x="3597" y="9378"/>
                  </a:cubicBezTo>
                  <a:cubicBezTo>
                    <a:pt x="3563" y="9378"/>
                    <a:pt x="3530" y="9378"/>
                    <a:pt x="3496" y="9411"/>
                  </a:cubicBezTo>
                  <a:cubicBezTo>
                    <a:pt x="3328" y="9445"/>
                    <a:pt x="3160" y="9478"/>
                    <a:pt x="2992" y="9478"/>
                  </a:cubicBezTo>
                  <a:cubicBezTo>
                    <a:pt x="2958" y="9512"/>
                    <a:pt x="2925" y="9512"/>
                    <a:pt x="2891" y="9512"/>
                  </a:cubicBezTo>
                  <a:cubicBezTo>
                    <a:pt x="2723" y="9512"/>
                    <a:pt x="2521" y="9546"/>
                    <a:pt x="2353" y="9546"/>
                  </a:cubicBezTo>
                  <a:lnTo>
                    <a:pt x="2253" y="9546"/>
                  </a:lnTo>
                  <a:cubicBezTo>
                    <a:pt x="2085" y="9546"/>
                    <a:pt x="1883" y="9512"/>
                    <a:pt x="1715" y="9512"/>
                  </a:cubicBezTo>
                  <a:cubicBezTo>
                    <a:pt x="1681" y="9512"/>
                    <a:pt x="1648" y="9478"/>
                    <a:pt x="1614" y="9478"/>
                  </a:cubicBezTo>
                  <a:cubicBezTo>
                    <a:pt x="1480" y="9478"/>
                    <a:pt x="1345" y="9445"/>
                    <a:pt x="1211" y="9411"/>
                  </a:cubicBezTo>
                  <a:cubicBezTo>
                    <a:pt x="1110" y="9411"/>
                    <a:pt x="975" y="9378"/>
                    <a:pt x="875" y="9344"/>
                  </a:cubicBezTo>
                  <a:cubicBezTo>
                    <a:pt x="807" y="9310"/>
                    <a:pt x="707" y="9310"/>
                    <a:pt x="639" y="9277"/>
                  </a:cubicBezTo>
                  <a:cubicBezTo>
                    <a:pt x="404" y="9176"/>
                    <a:pt x="169" y="9109"/>
                    <a:pt x="1" y="8974"/>
                  </a:cubicBezTo>
                  <a:lnTo>
                    <a:pt x="1" y="11730"/>
                  </a:lnTo>
                  <a:cubicBezTo>
                    <a:pt x="202" y="11831"/>
                    <a:pt x="404" y="11932"/>
                    <a:pt x="639" y="11999"/>
                  </a:cubicBezTo>
                  <a:cubicBezTo>
                    <a:pt x="673" y="12033"/>
                    <a:pt x="673" y="12033"/>
                    <a:pt x="707" y="12033"/>
                  </a:cubicBezTo>
                  <a:cubicBezTo>
                    <a:pt x="774" y="12066"/>
                    <a:pt x="841" y="12066"/>
                    <a:pt x="875" y="12066"/>
                  </a:cubicBezTo>
                  <a:cubicBezTo>
                    <a:pt x="1009" y="12100"/>
                    <a:pt x="1110" y="12134"/>
                    <a:pt x="1211" y="12167"/>
                  </a:cubicBezTo>
                  <a:cubicBezTo>
                    <a:pt x="1244" y="12167"/>
                    <a:pt x="1278" y="12201"/>
                    <a:pt x="1345" y="12201"/>
                  </a:cubicBezTo>
                  <a:cubicBezTo>
                    <a:pt x="1412" y="12201"/>
                    <a:pt x="1513" y="12234"/>
                    <a:pt x="1614" y="12234"/>
                  </a:cubicBezTo>
                  <a:lnTo>
                    <a:pt x="1715" y="12234"/>
                  </a:lnTo>
                  <a:cubicBezTo>
                    <a:pt x="1715" y="12234"/>
                    <a:pt x="1748" y="12268"/>
                    <a:pt x="1748" y="12268"/>
                  </a:cubicBezTo>
                  <a:lnTo>
                    <a:pt x="2790" y="12268"/>
                  </a:lnTo>
                  <a:lnTo>
                    <a:pt x="2891" y="12234"/>
                  </a:lnTo>
                  <a:lnTo>
                    <a:pt x="3093" y="12234"/>
                  </a:lnTo>
                  <a:cubicBezTo>
                    <a:pt x="3194" y="12201"/>
                    <a:pt x="3328" y="12201"/>
                    <a:pt x="3429" y="12167"/>
                  </a:cubicBezTo>
                  <a:cubicBezTo>
                    <a:pt x="3463" y="12167"/>
                    <a:pt x="3496" y="12167"/>
                    <a:pt x="3496" y="12134"/>
                  </a:cubicBezTo>
                  <a:lnTo>
                    <a:pt x="3597" y="12134"/>
                  </a:lnTo>
                  <a:cubicBezTo>
                    <a:pt x="3664" y="12100"/>
                    <a:pt x="3731" y="12100"/>
                    <a:pt x="3765" y="12066"/>
                  </a:cubicBezTo>
                  <a:cubicBezTo>
                    <a:pt x="3866" y="12033"/>
                    <a:pt x="3967" y="11999"/>
                    <a:pt x="4067" y="11965"/>
                  </a:cubicBezTo>
                  <a:lnTo>
                    <a:pt x="4135" y="11965"/>
                  </a:lnTo>
                  <a:cubicBezTo>
                    <a:pt x="4168" y="11932"/>
                    <a:pt x="4168" y="11932"/>
                    <a:pt x="4168" y="11932"/>
                  </a:cubicBezTo>
                  <a:cubicBezTo>
                    <a:pt x="4336" y="11865"/>
                    <a:pt x="4504" y="11797"/>
                    <a:pt x="4639" y="11730"/>
                  </a:cubicBezTo>
                  <a:lnTo>
                    <a:pt x="17813" y="4135"/>
                  </a:lnTo>
                  <a:cubicBezTo>
                    <a:pt x="18452" y="3765"/>
                    <a:pt x="18788" y="3261"/>
                    <a:pt x="18788" y="2757"/>
                  </a:cubicBezTo>
                  <a:lnTo>
                    <a:pt x="18754" y="1"/>
                  </a:lnTo>
                  <a:close/>
                </a:path>
              </a:pathLst>
            </a:custGeom>
            <a:solidFill>
              <a:srgbClr val="DEDAE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7" name="Google Shape;617;p12"/>
            <p:cNvSpPr/>
            <p:nvPr/>
          </p:nvSpPr>
          <p:spPr>
            <a:xfrm>
              <a:off x="-20988750" y="1477000"/>
              <a:ext cx="836050" cy="474750"/>
            </a:xfrm>
            <a:custGeom>
              <a:avLst/>
              <a:gdLst/>
              <a:ahLst/>
              <a:cxnLst/>
              <a:rect l="l" t="t" r="r" b="b"/>
              <a:pathLst>
                <a:path w="33442" h="18990" extrusionOk="0">
                  <a:moveTo>
                    <a:pt x="16772" y="1"/>
                  </a:moveTo>
                  <a:cubicBezTo>
                    <a:pt x="15931" y="1"/>
                    <a:pt x="15091" y="186"/>
                    <a:pt x="14453" y="556"/>
                  </a:cubicBezTo>
                  <a:lnTo>
                    <a:pt x="1278" y="8151"/>
                  </a:lnTo>
                  <a:cubicBezTo>
                    <a:pt x="1" y="8890"/>
                    <a:pt x="1" y="10100"/>
                    <a:pt x="1278" y="10840"/>
                  </a:cubicBezTo>
                  <a:lnTo>
                    <a:pt x="14352" y="18435"/>
                  </a:lnTo>
                  <a:cubicBezTo>
                    <a:pt x="14990" y="18805"/>
                    <a:pt x="15831" y="18990"/>
                    <a:pt x="16671" y="18990"/>
                  </a:cubicBezTo>
                  <a:cubicBezTo>
                    <a:pt x="17511" y="18990"/>
                    <a:pt x="18351" y="18805"/>
                    <a:pt x="18990" y="18435"/>
                  </a:cubicBezTo>
                  <a:lnTo>
                    <a:pt x="32131" y="10840"/>
                  </a:lnTo>
                  <a:cubicBezTo>
                    <a:pt x="33442" y="10100"/>
                    <a:pt x="33442" y="8890"/>
                    <a:pt x="32164" y="8151"/>
                  </a:cubicBezTo>
                  <a:lnTo>
                    <a:pt x="19091" y="556"/>
                  </a:lnTo>
                  <a:cubicBezTo>
                    <a:pt x="18452" y="186"/>
                    <a:pt x="17612" y="1"/>
                    <a:pt x="16772"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8" name="Google Shape;618;p12"/>
            <p:cNvSpPr/>
            <p:nvPr/>
          </p:nvSpPr>
          <p:spPr>
            <a:xfrm>
              <a:off x="-21457575" y="1997525"/>
              <a:ext cx="350375" cy="292425"/>
            </a:xfrm>
            <a:custGeom>
              <a:avLst/>
              <a:gdLst/>
              <a:ahLst/>
              <a:cxnLst/>
              <a:rect l="l" t="t" r="r" b="b"/>
              <a:pathLst>
                <a:path w="14015" h="11697" extrusionOk="0">
                  <a:moveTo>
                    <a:pt x="0" y="1"/>
                  </a:moveTo>
                  <a:lnTo>
                    <a:pt x="0" y="2756"/>
                  </a:lnTo>
                  <a:lnTo>
                    <a:pt x="0" y="2790"/>
                  </a:lnTo>
                  <a:cubicBezTo>
                    <a:pt x="0" y="2857"/>
                    <a:pt x="0" y="2891"/>
                    <a:pt x="34" y="2958"/>
                  </a:cubicBezTo>
                  <a:cubicBezTo>
                    <a:pt x="34" y="3025"/>
                    <a:pt x="34" y="3059"/>
                    <a:pt x="68" y="3093"/>
                  </a:cubicBezTo>
                  <a:cubicBezTo>
                    <a:pt x="68" y="3093"/>
                    <a:pt x="68" y="3126"/>
                    <a:pt x="68" y="3126"/>
                  </a:cubicBezTo>
                  <a:cubicBezTo>
                    <a:pt x="68" y="3126"/>
                    <a:pt x="68" y="3160"/>
                    <a:pt x="68" y="3160"/>
                  </a:cubicBezTo>
                  <a:cubicBezTo>
                    <a:pt x="101" y="3227"/>
                    <a:pt x="135" y="3294"/>
                    <a:pt x="168" y="3361"/>
                  </a:cubicBezTo>
                  <a:cubicBezTo>
                    <a:pt x="168" y="3395"/>
                    <a:pt x="202" y="3395"/>
                    <a:pt x="236" y="3429"/>
                  </a:cubicBezTo>
                  <a:cubicBezTo>
                    <a:pt x="236" y="3462"/>
                    <a:pt x="236" y="3462"/>
                    <a:pt x="269" y="3496"/>
                  </a:cubicBezTo>
                  <a:cubicBezTo>
                    <a:pt x="269" y="3496"/>
                    <a:pt x="269" y="3529"/>
                    <a:pt x="303" y="3529"/>
                  </a:cubicBezTo>
                  <a:cubicBezTo>
                    <a:pt x="336" y="3630"/>
                    <a:pt x="437" y="3697"/>
                    <a:pt x="504" y="3765"/>
                  </a:cubicBezTo>
                  <a:cubicBezTo>
                    <a:pt x="605" y="3832"/>
                    <a:pt x="673" y="3899"/>
                    <a:pt x="740" y="3966"/>
                  </a:cubicBezTo>
                  <a:cubicBezTo>
                    <a:pt x="807" y="4000"/>
                    <a:pt x="874" y="4034"/>
                    <a:pt x="908" y="4067"/>
                  </a:cubicBezTo>
                  <a:cubicBezTo>
                    <a:pt x="941" y="4067"/>
                    <a:pt x="941" y="4101"/>
                    <a:pt x="975" y="4101"/>
                  </a:cubicBezTo>
                  <a:lnTo>
                    <a:pt x="14015" y="11696"/>
                  </a:lnTo>
                  <a:lnTo>
                    <a:pt x="14015" y="8940"/>
                  </a:lnTo>
                  <a:lnTo>
                    <a:pt x="941" y="1345"/>
                  </a:lnTo>
                  <a:cubicBezTo>
                    <a:pt x="874" y="1311"/>
                    <a:pt x="807" y="1244"/>
                    <a:pt x="740" y="1210"/>
                  </a:cubicBezTo>
                  <a:cubicBezTo>
                    <a:pt x="673" y="1143"/>
                    <a:pt x="572" y="1076"/>
                    <a:pt x="504" y="1042"/>
                  </a:cubicBezTo>
                  <a:cubicBezTo>
                    <a:pt x="404" y="942"/>
                    <a:pt x="336" y="841"/>
                    <a:pt x="269" y="740"/>
                  </a:cubicBezTo>
                  <a:cubicBezTo>
                    <a:pt x="236" y="740"/>
                    <a:pt x="236" y="706"/>
                    <a:pt x="236" y="706"/>
                  </a:cubicBezTo>
                  <a:cubicBezTo>
                    <a:pt x="168" y="605"/>
                    <a:pt x="101" y="505"/>
                    <a:pt x="68" y="370"/>
                  </a:cubicBezTo>
                  <a:cubicBezTo>
                    <a:pt x="68" y="370"/>
                    <a:pt x="68" y="370"/>
                    <a:pt x="68" y="337"/>
                  </a:cubicBezTo>
                  <a:cubicBezTo>
                    <a:pt x="34" y="236"/>
                    <a:pt x="0" y="135"/>
                    <a:pt x="0" y="1"/>
                  </a:cubicBezTo>
                  <a:close/>
                </a:path>
              </a:pathLst>
            </a:custGeom>
            <a:solidFill>
              <a:srgbClr val="DEDAE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9" name="Google Shape;619;p12"/>
            <p:cNvSpPr/>
            <p:nvPr/>
          </p:nvSpPr>
          <p:spPr>
            <a:xfrm>
              <a:off x="-21107200" y="1996675"/>
              <a:ext cx="469700" cy="306725"/>
            </a:xfrm>
            <a:custGeom>
              <a:avLst/>
              <a:gdLst/>
              <a:ahLst/>
              <a:cxnLst/>
              <a:rect l="l" t="t" r="r" b="b"/>
              <a:pathLst>
                <a:path w="18788" h="12269" extrusionOk="0">
                  <a:moveTo>
                    <a:pt x="18787" y="1"/>
                  </a:moveTo>
                  <a:cubicBezTo>
                    <a:pt x="18787" y="135"/>
                    <a:pt x="18754" y="270"/>
                    <a:pt x="18720" y="371"/>
                  </a:cubicBezTo>
                  <a:cubicBezTo>
                    <a:pt x="18586" y="740"/>
                    <a:pt x="18283" y="1110"/>
                    <a:pt x="17813" y="1379"/>
                  </a:cubicBezTo>
                  <a:lnTo>
                    <a:pt x="4672" y="8974"/>
                  </a:lnTo>
                  <a:cubicBezTo>
                    <a:pt x="4504" y="9042"/>
                    <a:pt x="4336" y="9142"/>
                    <a:pt x="4168" y="9210"/>
                  </a:cubicBezTo>
                  <a:cubicBezTo>
                    <a:pt x="4134" y="9210"/>
                    <a:pt x="4100" y="9210"/>
                    <a:pt x="4067" y="9243"/>
                  </a:cubicBezTo>
                  <a:cubicBezTo>
                    <a:pt x="3932" y="9277"/>
                    <a:pt x="3764" y="9344"/>
                    <a:pt x="3630" y="9378"/>
                  </a:cubicBezTo>
                  <a:cubicBezTo>
                    <a:pt x="3596" y="9378"/>
                    <a:pt x="3563" y="9378"/>
                    <a:pt x="3529" y="9411"/>
                  </a:cubicBezTo>
                  <a:cubicBezTo>
                    <a:pt x="3361" y="9445"/>
                    <a:pt x="3159" y="9479"/>
                    <a:pt x="2991" y="9479"/>
                  </a:cubicBezTo>
                  <a:cubicBezTo>
                    <a:pt x="2958" y="9479"/>
                    <a:pt x="2958" y="9479"/>
                    <a:pt x="2924" y="9512"/>
                  </a:cubicBezTo>
                  <a:lnTo>
                    <a:pt x="1714" y="9512"/>
                  </a:lnTo>
                  <a:cubicBezTo>
                    <a:pt x="1681" y="9479"/>
                    <a:pt x="1647" y="9479"/>
                    <a:pt x="1613" y="9479"/>
                  </a:cubicBezTo>
                  <a:cubicBezTo>
                    <a:pt x="1479" y="9479"/>
                    <a:pt x="1344" y="9445"/>
                    <a:pt x="1210" y="9411"/>
                  </a:cubicBezTo>
                  <a:cubicBezTo>
                    <a:pt x="1109" y="9411"/>
                    <a:pt x="1008" y="9378"/>
                    <a:pt x="908" y="9344"/>
                  </a:cubicBezTo>
                  <a:cubicBezTo>
                    <a:pt x="807" y="9311"/>
                    <a:pt x="740" y="9277"/>
                    <a:pt x="639" y="9277"/>
                  </a:cubicBezTo>
                  <a:cubicBezTo>
                    <a:pt x="403" y="9176"/>
                    <a:pt x="202" y="9109"/>
                    <a:pt x="0" y="8974"/>
                  </a:cubicBezTo>
                  <a:lnTo>
                    <a:pt x="0" y="11730"/>
                  </a:lnTo>
                  <a:cubicBezTo>
                    <a:pt x="202" y="11831"/>
                    <a:pt x="437" y="11932"/>
                    <a:pt x="672" y="11999"/>
                  </a:cubicBezTo>
                  <a:cubicBezTo>
                    <a:pt x="672" y="11999"/>
                    <a:pt x="706" y="12033"/>
                    <a:pt x="740" y="12033"/>
                  </a:cubicBezTo>
                  <a:cubicBezTo>
                    <a:pt x="773" y="12066"/>
                    <a:pt x="840" y="12066"/>
                    <a:pt x="908" y="12066"/>
                  </a:cubicBezTo>
                  <a:cubicBezTo>
                    <a:pt x="1008" y="12100"/>
                    <a:pt x="1109" y="12134"/>
                    <a:pt x="1244" y="12167"/>
                  </a:cubicBezTo>
                  <a:cubicBezTo>
                    <a:pt x="1277" y="12167"/>
                    <a:pt x="1311" y="12167"/>
                    <a:pt x="1344" y="12201"/>
                  </a:cubicBezTo>
                  <a:cubicBezTo>
                    <a:pt x="1445" y="12201"/>
                    <a:pt x="1546" y="12201"/>
                    <a:pt x="1647" y="12234"/>
                  </a:cubicBezTo>
                  <a:lnTo>
                    <a:pt x="1781" y="12234"/>
                  </a:lnTo>
                  <a:cubicBezTo>
                    <a:pt x="1882" y="12268"/>
                    <a:pt x="2017" y="12268"/>
                    <a:pt x="2117" y="12268"/>
                  </a:cubicBezTo>
                  <a:lnTo>
                    <a:pt x="2790" y="12268"/>
                  </a:lnTo>
                  <a:cubicBezTo>
                    <a:pt x="2823" y="12234"/>
                    <a:pt x="2890" y="12234"/>
                    <a:pt x="2924" y="12234"/>
                  </a:cubicBezTo>
                  <a:lnTo>
                    <a:pt x="3126" y="12234"/>
                  </a:lnTo>
                  <a:cubicBezTo>
                    <a:pt x="3227" y="12201"/>
                    <a:pt x="3327" y="12167"/>
                    <a:pt x="3428" y="12167"/>
                  </a:cubicBezTo>
                  <a:cubicBezTo>
                    <a:pt x="3462" y="12167"/>
                    <a:pt x="3495" y="12134"/>
                    <a:pt x="3529" y="12134"/>
                  </a:cubicBezTo>
                  <a:cubicBezTo>
                    <a:pt x="3563" y="12134"/>
                    <a:pt x="3596" y="12134"/>
                    <a:pt x="3630" y="12100"/>
                  </a:cubicBezTo>
                  <a:cubicBezTo>
                    <a:pt x="3663" y="12100"/>
                    <a:pt x="3731" y="12100"/>
                    <a:pt x="3798" y="12066"/>
                  </a:cubicBezTo>
                  <a:cubicBezTo>
                    <a:pt x="3899" y="12033"/>
                    <a:pt x="4000" y="11999"/>
                    <a:pt x="4100" y="11966"/>
                  </a:cubicBezTo>
                  <a:lnTo>
                    <a:pt x="4168" y="11966"/>
                  </a:lnTo>
                  <a:cubicBezTo>
                    <a:pt x="4168" y="11932"/>
                    <a:pt x="4168" y="11932"/>
                    <a:pt x="4201" y="11932"/>
                  </a:cubicBezTo>
                  <a:cubicBezTo>
                    <a:pt x="4369" y="11865"/>
                    <a:pt x="4537" y="11798"/>
                    <a:pt x="4672" y="11697"/>
                  </a:cubicBezTo>
                  <a:lnTo>
                    <a:pt x="17813" y="4101"/>
                  </a:lnTo>
                  <a:cubicBezTo>
                    <a:pt x="18451" y="3731"/>
                    <a:pt x="18787" y="3261"/>
                    <a:pt x="18787" y="2757"/>
                  </a:cubicBezTo>
                  <a:lnTo>
                    <a:pt x="18787" y="1"/>
                  </a:lnTo>
                  <a:close/>
                </a:path>
              </a:pathLst>
            </a:custGeom>
            <a:solidFill>
              <a:srgbClr val="DEDAE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0" name="Google Shape;620;p12"/>
            <p:cNvSpPr/>
            <p:nvPr/>
          </p:nvSpPr>
          <p:spPr>
            <a:xfrm>
              <a:off x="-21465975" y="1760175"/>
              <a:ext cx="836875" cy="474725"/>
            </a:xfrm>
            <a:custGeom>
              <a:avLst/>
              <a:gdLst/>
              <a:ahLst/>
              <a:cxnLst/>
              <a:rect l="l" t="t" r="r" b="b"/>
              <a:pathLst>
                <a:path w="33475" h="18989" extrusionOk="0">
                  <a:moveTo>
                    <a:pt x="16800" y="0"/>
                  </a:moveTo>
                  <a:cubicBezTo>
                    <a:pt x="15956" y="0"/>
                    <a:pt x="15107" y="185"/>
                    <a:pt x="14452" y="555"/>
                  </a:cubicBezTo>
                  <a:lnTo>
                    <a:pt x="1311" y="8150"/>
                  </a:lnTo>
                  <a:cubicBezTo>
                    <a:pt x="0" y="8890"/>
                    <a:pt x="0" y="10099"/>
                    <a:pt x="1277" y="10839"/>
                  </a:cubicBezTo>
                  <a:lnTo>
                    <a:pt x="14351" y="18434"/>
                  </a:lnTo>
                  <a:cubicBezTo>
                    <a:pt x="14990" y="18804"/>
                    <a:pt x="15830" y="18989"/>
                    <a:pt x="16674" y="18989"/>
                  </a:cubicBezTo>
                  <a:cubicBezTo>
                    <a:pt x="17519" y="18989"/>
                    <a:pt x="18367" y="18804"/>
                    <a:pt x="19023" y="18434"/>
                  </a:cubicBezTo>
                  <a:lnTo>
                    <a:pt x="32164" y="10839"/>
                  </a:lnTo>
                  <a:cubicBezTo>
                    <a:pt x="33441" y="10099"/>
                    <a:pt x="33474" y="8890"/>
                    <a:pt x="32197" y="8150"/>
                  </a:cubicBezTo>
                  <a:lnTo>
                    <a:pt x="19124" y="555"/>
                  </a:lnTo>
                  <a:cubicBezTo>
                    <a:pt x="18485" y="185"/>
                    <a:pt x="17645" y="0"/>
                    <a:pt x="16800"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1" name="Google Shape;621;p12"/>
            <p:cNvSpPr/>
            <p:nvPr/>
          </p:nvSpPr>
          <p:spPr>
            <a:xfrm>
              <a:off x="-21939850" y="2280675"/>
              <a:ext cx="351225" cy="292425"/>
            </a:xfrm>
            <a:custGeom>
              <a:avLst/>
              <a:gdLst/>
              <a:ahLst/>
              <a:cxnLst/>
              <a:rect l="l" t="t" r="r" b="b"/>
              <a:pathLst>
                <a:path w="14049" h="11697" extrusionOk="0">
                  <a:moveTo>
                    <a:pt x="0" y="1"/>
                  </a:moveTo>
                  <a:lnTo>
                    <a:pt x="0" y="2757"/>
                  </a:lnTo>
                  <a:lnTo>
                    <a:pt x="0" y="2790"/>
                  </a:lnTo>
                  <a:cubicBezTo>
                    <a:pt x="0" y="2857"/>
                    <a:pt x="34" y="2925"/>
                    <a:pt x="34" y="2992"/>
                  </a:cubicBezTo>
                  <a:cubicBezTo>
                    <a:pt x="34" y="3025"/>
                    <a:pt x="67" y="3059"/>
                    <a:pt x="67" y="3093"/>
                  </a:cubicBezTo>
                  <a:cubicBezTo>
                    <a:pt x="67" y="3126"/>
                    <a:pt x="67" y="3126"/>
                    <a:pt x="67" y="3126"/>
                  </a:cubicBezTo>
                  <a:cubicBezTo>
                    <a:pt x="67" y="3126"/>
                    <a:pt x="67" y="3160"/>
                    <a:pt x="67" y="3160"/>
                  </a:cubicBezTo>
                  <a:cubicBezTo>
                    <a:pt x="101" y="3227"/>
                    <a:pt x="134" y="3294"/>
                    <a:pt x="168" y="3362"/>
                  </a:cubicBezTo>
                  <a:cubicBezTo>
                    <a:pt x="202" y="3395"/>
                    <a:pt x="202" y="3429"/>
                    <a:pt x="235" y="3429"/>
                  </a:cubicBezTo>
                  <a:cubicBezTo>
                    <a:pt x="235" y="3462"/>
                    <a:pt x="269" y="3496"/>
                    <a:pt x="269" y="3496"/>
                  </a:cubicBezTo>
                  <a:cubicBezTo>
                    <a:pt x="269" y="3530"/>
                    <a:pt x="302" y="3530"/>
                    <a:pt x="302" y="3563"/>
                  </a:cubicBezTo>
                  <a:cubicBezTo>
                    <a:pt x="370" y="3630"/>
                    <a:pt x="437" y="3698"/>
                    <a:pt x="504" y="3765"/>
                  </a:cubicBezTo>
                  <a:cubicBezTo>
                    <a:pt x="504" y="3765"/>
                    <a:pt x="538" y="3798"/>
                    <a:pt x="538" y="3798"/>
                  </a:cubicBezTo>
                  <a:cubicBezTo>
                    <a:pt x="605" y="3832"/>
                    <a:pt x="672" y="3899"/>
                    <a:pt x="773" y="3966"/>
                  </a:cubicBezTo>
                  <a:cubicBezTo>
                    <a:pt x="840" y="4000"/>
                    <a:pt x="874" y="4034"/>
                    <a:pt x="941" y="4067"/>
                  </a:cubicBezTo>
                  <a:cubicBezTo>
                    <a:pt x="941" y="4101"/>
                    <a:pt x="975" y="4101"/>
                    <a:pt x="975" y="4101"/>
                  </a:cubicBezTo>
                  <a:lnTo>
                    <a:pt x="14048" y="11696"/>
                  </a:lnTo>
                  <a:lnTo>
                    <a:pt x="14015" y="8941"/>
                  </a:lnTo>
                  <a:lnTo>
                    <a:pt x="975" y="1345"/>
                  </a:lnTo>
                  <a:cubicBezTo>
                    <a:pt x="907" y="1311"/>
                    <a:pt x="840" y="1278"/>
                    <a:pt x="773" y="1211"/>
                  </a:cubicBezTo>
                  <a:cubicBezTo>
                    <a:pt x="672" y="1143"/>
                    <a:pt x="605" y="1110"/>
                    <a:pt x="538" y="1043"/>
                  </a:cubicBezTo>
                  <a:cubicBezTo>
                    <a:pt x="437" y="942"/>
                    <a:pt x="336" y="841"/>
                    <a:pt x="269" y="740"/>
                  </a:cubicBezTo>
                  <a:cubicBezTo>
                    <a:pt x="269" y="740"/>
                    <a:pt x="235" y="706"/>
                    <a:pt x="235" y="706"/>
                  </a:cubicBezTo>
                  <a:cubicBezTo>
                    <a:pt x="168" y="606"/>
                    <a:pt x="101" y="505"/>
                    <a:pt x="67" y="404"/>
                  </a:cubicBezTo>
                  <a:cubicBezTo>
                    <a:pt x="67" y="370"/>
                    <a:pt x="67" y="370"/>
                    <a:pt x="67" y="370"/>
                  </a:cubicBezTo>
                  <a:cubicBezTo>
                    <a:pt x="34" y="236"/>
                    <a:pt x="0" y="135"/>
                    <a:pt x="0" y="1"/>
                  </a:cubicBezTo>
                  <a:close/>
                </a:path>
              </a:pathLst>
            </a:custGeom>
            <a:solidFill>
              <a:srgbClr val="DEDAE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2" name="Google Shape;622;p12"/>
            <p:cNvSpPr/>
            <p:nvPr/>
          </p:nvSpPr>
          <p:spPr>
            <a:xfrm>
              <a:off x="-21589500" y="2279850"/>
              <a:ext cx="469700" cy="306700"/>
            </a:xfrm>
            <a:custGeom>
              <a:avLst/>
              <a:gdLst/>
              <a:ahLst/>
              <a:cxnLst/>
              <a:rect l="l" t="t" r="r" b="b"/>
              <a:pathLst>
                <a:path w="18788" h="12268" extrusionOk="0">
                  <a:moveTo>
                    <a:pt x="18788" y="0"/>
                  </a:moveTo>
                  <a:cubicBezTo>
                    <a:pt x="18788" y="134"/>
                    <a:pt x="18788" y="269"/>
                    <a:pt x="18721" y="370"/>
                  </a:cubicBezTo>
                  <a:cubicBezTo>
                    <a:pt x="18620" y="739"/>
                    <a:pt x="18317" y="1109"/>
                    <a:pt x="17813" y="1378"/>
                  </a:cubicBezTo>
                  <a:lnTo>
                    <a:pt x="4672" y="8974"/>
                  </a:lnTo>
                  <a:cubicBezTo>
                    <a:pt x="4504" y="9074"/>
                    <a:pt x="4336" y="9142"/>
                    <a:pt x="4168" y="9209"/>
                  </a:cubicBezTo>
                  <a:cubicBezTo>
                    <a:pt x="4135" y="9209"/>
                    <a:pt x="4101" y="9209"/>
                    <a:pt x="4101" y="9242"/>
                  </a:cubicBezTo>
                  <a:cubicBezTo>
                    <a:pt x="3933" y="9276"/>
                    <a:pt x="3799" y="9343"/>
                    <a:pt x="3631" y="9377"/>
                  </a:cubicBezTo>
                  <a:cubicBezTo>
                    <a:pt x="3597" y="9377"/>
                    <a:pt x="3563" y="9377"/>
                    <a:pt x="3530" y="9410"/>
                  </a:cubicBezTo>
                  <a:cubicBezTo>
                    <a:pt x="3362" y="9444"/>
                    <a:pt x="3194" y="9478"/>
                    <a:pt x="2992" y="9478"/>
                  </a:cubicBezTo>
                  <a:cubicBezTo>
                    <a:pt x="2992" y="9511"/>
                    <a:pt x="2958" y="9511"/>
                    <a:pt x="2925" y="9511"/>
                  </a:cubicBezTo>
                  <a:cubicBezTo>
                    <a:pt x="2723" y="9511"/>
                    <a:pt x="2555" y="9545"/>
                    <a:pt x="2387" y="9545"/>
                  </a:cubicBezTo>
                  <a:lnTo>
                    <a:pt x="2286" y="9545"/>
                  </a:lnTo>
                  <a:cubicBezTo>
                    <a:pt x="2118" y="9545"/>
                    <a:pt x="1916" y="9511"/>
                    <a:pt x="1748" y="9511"/>
                  </a:cubicBezTo>
                  <a:cubicBezTo>
                    <a:pt x="1715" y="9511"/>
                    <a:pt x="1681" y="9478"/>
                    <a:pt x="1648" y="9478"/>
                  </a:cubicBezTo>
                  <a:cubicBezTo>
                    <a:pt x="1513" y="9478"/>
                    <a:pt x="1379" y="9444"/>
                    <a:pt x="1244" y="9410"/>
                  </a:cubicBezTo>
                  <a:cubicBezTo>
                    <a:pt x="1143" y="9410"/>
                    <a:pt x="1009" y="9377"/>
                    <a:pt x="908" y="9343"/>
                  </a:cubicBezTo>
                  <a:cubicBezTo>
                    <a:pt x="841" y="9310"/>
                    <a:pt x="740" y="9310"/>
                    <a:pt x="673" y="9276"/>
                  </a:cubicBezTo>
                  <a:cubicBezTo>
                    <a:pt x="438" y="9175"/>
                    <a:pt x="202" y="9108"/>
                    <a:pt x="1" y="8974"/>
                  </a:cubicBezTo>
                  <a:lnTo>
                    <a:pt x="1" y="8974"/>
                  </a:lnTo>
                  <a:lnTo>
                    <a:pt x="34" y="11729"/>
                  </a:lnTo>
                  <a:cubicBezTo>
                    <a:pt x="202" y="11830"/>
                    <a:pt x="438" y="11931"/>
                    <a:pt x="673" y="11998"/>
                  </a:cubicBezTo>
                  <a:cubicBezTo>
                    <a:pt x="673" y="12032"/>
                    <a:pt x="707" y="12032"/>
                    <a:pt x="740" y="12032"/>
                  </a:cubicBezTo>
                  <a:cubicBezTo>
                    <a:pt x="807" y="12066"/>
                    <a:pt x="841" y="12066"/>
                    <a:pt x="908" y="12099"/>
                  </a:cubicBezTo>
                  <a:cubicBezTo>
                    <a:pt x="1009" y="12133"/>
                    <a:pt x="1110" y="12133"/>
                    <a:pt x="1244" y="12166"/>
                  </a:cubicBezTo>
                  <a:cubicBezTo>
                    <a:pt x="1278" y="12166"/>
                    <a:pt x="1312" y="12200"/>
                    <a:pt x="1345" y="12200"/>
                  </a:cubicBezTo>
                  <a:cubicBezTo>
                    <a:pt x="1446" y="12200"/>
                    <a:pt x="1547" y="12234"/>
                    <a:pt x="1648" y="12234"/>
                  </a:cubicBezTo>
                  <a:lnTo>
                    <a:pt x="1748" y="12234"/>
                  </a:lnTo>
                  <a:cubicBezTo>
                    <a:pt x="1748" y="12234"/>
                    <a:pt x="1748" y="12267"/>
                    <a:pt x="1782" y="12267"/>
                  </a:cubicBezTo>
                  <a:lnTo>
                    <a:pt x="2790" y="12267"/>
                  </a:lnTo>
                  <a:lnTo>
                    <a:pt x="2925" y="12234"/>
                  </a:lnTo>
                  <a:lnTo>
                    <a:pt x="3126" y="12234"/>
                  </a:lnTo>
                  <a:cubicBezTo>
                    <a:pt x="3227" y="12200"/>
                    <a:pt x="3328" y="12200"/>
                    <a:pt x="3462" y="12166"/>
                  </a:cubicBezTo>
                  <a:cubicBezTo>
                    <a:pt x="3462" y="12166"/>
                    <a:pt x="3496" y="12166"/>
                    <a:pt x="3530" y="12133"/>
                  </a:cubicBezTo>
                  <a:lnTo>
                    <a:pt x="3631" y="12133"/>
                  </a:lnTo>
                  <a:cubicBezTo>
                    <a:pt x="3698" y="12099"/>
                    <a:pt x="3731" y="12099"/>
                    <a:pt x="3799" y="12066"/>
                  </a:cubicBezTo>
                  <a:cubicBezTo>
                    <a:pt x="3899" y="12066"/>
                    <a:pt x="4000" y="11998"/>
                    <a:pt x="4101" y="11965"/>
                  </a:cubicBezTo>
                  <a:lnTo>
                    <a:pt x="4168" y="11965"/>
                  </a:lnTo>
                  <a:cubicBezTo>
                    <a:pt x="4202" y="11931"/>
                    <a:pt x="4202" y="11931"/>
                    <a:pt x="4202" y="11931"/>
                  </a:cubicBezTo>
                  <a:cubicBezTo>
                    <a:pt x="4370" y="11864"/>
                    <a:pt x="4538" y="11797"/>
                    <a:pt x="4672" y="11696"/>
                  </a:cubicBezTo>
                  <a:lnTo>
                    <a:pt x="17813" y="4134"/>
                  </a:lnTo>
                  <a:cubicBezTo>
                    <a:pt x="18486" y="3731"/>
                    <a:pt x="18788" y="3260"/>
                    <a:pt x="18788" y="2756"/>
                  </a:cubicBezTo>
                  <a:lnTo>
                    <a:pt x="18788" y="0"/>
                  </a:lnTo>
                  <a:close/>
                </a:path>
              </a:pathLst>
            </a:custGeom>
            <a:solidFill>
              <a:srgbClr val="DEDAE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3" name="Google Shape;623;p12"/>
            <p:cNvSpPr/>
            <p:nvPr/>
          </p:nvSpPr>
          <p:spPr>
            <a:xfrm>
              <a:off x="-21947425" y="2043325"/>
              <a:ext cx="836025" cy="474750"/>
            </a:xfrm>
            <a:custGeom>
              <a:avLst/>
              <a:gdLst/>
              <a:ahLst/>
              <a:cxnLst/>
              <a:rect l="l" t="t" r="r" b="b"/>
              <a:pathLst>
                <a:path w="33441" h="18990" extrusionOk="0">
                  <a:moveTo>
                    <a:pt x="16767" y="0"/>
                  </a:moveTo>
                  <a:cubicBezTo>
                    <a:pt x="15923" y="0"/>
                    <a:pt x="15074" y="185"/>
                    <a:pt x="14419" y="555"/>
                  </a:cubicBezTo>
                  <a:lnTo>
                    <a:pt x="1278" y="8150"/>
                  </a:lnTo>
                  <a:cubicBezTo>
                    <a:pt x="1" y="8890"/>
                    <a:pt x="1" y="10100"/>
                    <a:pt x="1278" y="10839"/>
                  </a:cubicBezTo>
                  <a:lnTo>
                    <a:pt x="14318" y="18435"/>
                  </a:lnTo>
                  <a:cubicBezTo>
                    <a:pt x="14956" y="18804"/>
                    <a:pt x="15805" y="18989"/>
                    <a:pt x="16654" y="18989"/>
                  </a:cubicBezTo>
                  <a:cubicBezTo>
                    <a:pt x="17502" y="18989"/>
                    <a:pt x="18351" y="18804"/>
                    <a:pt x="18989" y="18435"/>
                  </a:cubicBezTo>
                  <a:lnTo>
                    <a:pt x="32130" y="10839"/>
                  </a:lnTo>
                  <a:cubicBezTo>
                    <a:pt x="33441" y="10100"/>
                    <a:pt x="33441" y="8890"/>
                    <a:pt x="32164" y="8150"/>
                  </a:cubicBezTo>
                  <a:lnTo>
                    <a:pt x="19090" y="555"/>
                  </a:lnTo>
                  <a:cubicBezTo>
                    <a:pt x="18452" y="185"/>
                    <a:pt x="17611" y="0"/>
                    <a:pt x="1676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4" name="Google Shape;624;p12"/>
            <p:cNvSpPr/>
            <p:nvPr/>
          </p:nvSpPr>
          <p:spPr>
            <a:xfrm>
              <a:off x="-22418775" y="2552900"/>
              <a:ext cx="351225" cy="291600"/>
            </a:xfrm>
            <a:custGeom>
              <a:avLst/>
              <a:gdLst/>
              <a:ahLst/>
              <a:cxnLst/>
              <a:rect l="l" t="t" r="r" b="b"/>
              <a:pathLst>
                <a:path w="14049" h="11664" extrusionOk="0">
                  <a:moveTo>
                    <a:pt x="0" y="1"/>
                  </a:moveTo>
                  <a:lnTo>
                    <a:pt x="34" y="2757"/>
                  </a:lnTo>
                  <a:cubicBezTo>
                    <a:pt x="34" y="2824"/>
                    <a:pt x="34" y="2891"/>
                    <a:pt x="34" y="2958"/>
                  </a:cubicBezTo>
                  <a:cubicBezTo>
                    <a:pt x="34" y="2992"/>
                    <a:pt x="67" y="3026"/>
                    <a:pt x="67" y="3093"/>
                  </a:cubicBezTo>
                  <a:lnTo>
                    <a:pt x="101" y="3126"/>
                  </a:lnTo>
                  <a:cubicBezTo>
                    <a:pt x="101" y="3126"/>
                    <a:pt x="101" y="3126"/>
                    <a:pt x="101" y="3160"/>
                  </a:cubicBezTo>
                  <a:cubicBezTo>
                    <a:pt x="135" y="3194"/>
                    <a:pt x="135" y="3261"/>
                    <a:pt x="168" y="3328"/>
                  </a:cubicBezTo>
                  <a:cubicBezTo>
                    <a:pt x="202" y="3362"/>
                    <a:pt x="235" y="3395"/>
                    <a:pt x="235" y="3429"/>
                  </a:cubicBezTo>
                  <a:cubicBezTo>
                    <a:pt x="269" y="3429"/>
                    <a:pt x="269" y="3463"/>
                    <a:pt x="269" y="3496"/>
                  </a:cubicBezTo>
                  <a:cubicBezTo>
                    <a:pt x="303" y="3496"/>
                    <a:pt x="303" y="3530"/>
                    <a:pt x="303" y="3530"/>
                  </a:cubicBezTo>
                  <a:cubicBezTo>
                    <a:pt x="370" y="3597"/>
                    <a:pt x="437" y="3698"/>
                    <a:pt x="538" y="3765"/>
                  </a:cubicBezTo>
                  <a:cubicBezTo>
                    <a:pt x="605" y="3832"/>
                    <a:pt x="706" y="3899"/>
                    <a:pt x="773" y="3933"/>
                  </a:cubicBezTo>
                  <a:cubicBezTo>
                    <a:pt x="840" y="3967"/>
                    <a:pt x="874" y="4034"/>
                    <a:pt x="941" y="4068"/>
                  </a:cubicBezTo>
                  <a:cubicBezTo>
                    <a:pt x="941" y="4068"/>
                    <a:pt x="975" y="4068"/>
                    <a:pt x="975" y="4101"/>
                  </a:cubicBezTo>
                  <a:lnTo>
                    <a:pt x="14048" y="11663"/>
                  </a:lnTo>
                  <a:lnTo>
                    <a:pt x="14048" y="8941"/>
                  </a:lnTo>
                  <a:lnTo>
                    <a:pt x="975" y="1345"/>
                  </a:lnTo>
                  <a:cubicBezTo>
                    <a:pt x="908" y="1278"/>
                    <a:pt x="840" y="1244"/>
                    <a:pt x="773" y="1211"/>
                  </a:cubicBezTo>
                  <a:cubicBezTo>
                    <a:pt x="706" y="1144"/>
                    <a:pt x="605" y="1076"/>
                    <a:pt x="538" y="1009"/>
                  </a:cubicBezTo>
                  <a:cubicBezTo>
                    <a:pt x="437" y="942"/>
                    <a:pt x="336" y="841"/>
                    <a:pt x="269" y="740"/>
                  </a:cubicBezTo>
                  <a:cubicBezTo>
                    <a:pt x="269" y="707"/>
                    <a:pt x="269" y="707"/>
                    <a:pt x="235" y="673"/>
                  </a:cubicBezTo>
                  <a:cubicBezTo>
                    <a:pt x="168" y="572"/>
                    <a:pt x="135" y="471"/>
                    <a:pt x="67" y="371"/>
                  </a:cubicBezTo>
                  <a:cubicBezTo>
                    <a:pt x="67" y="371"/>
                    <a:pt x="67" y="337"/>
                    <a:pt x="67" y="337"/>
                  </a:cubicBezTo>
                  <a:cubicBezTo>
                    <a:pt x="34" y="236"/>
                    <a:pt x="34" y="102"/>
                    <a:pt x="0" y="1"/>
                  </a:cubicBezTo>
                  <a:close/>
                </a:path>
              </a:pathLst>
            </a:custGeom>
            <a:solidFill>
              <a:srgbClr val="DEDAE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5" name="Google Shape;625;p12"/>
            <p:cNvSpPr/>
            <p:nvPr/>
          </p:nvSpPr>
          <p:spPr>
            <a:xfrm>
              <a:off x="-22067575" y="2552075"/>
              <a:ext cx="469700" cy="306700"/>
            </a:xfrm>
            <a:custGeom>
              <a:avLst/>
              <a:gdLst/>
              <a:ahLst/>
              <a:cxnLst/>
              <a:rect l="l" t="t" r="r" b="b"/>
              <a:pathLst>
                <a:path w="18788" h="12268" extrusionOk="0">
                  <a:moveTo>
                    <a:pt x="18754" y="0"/>
                  </a:moveTo>
                  <a:cubicBezTo>
                    <a:pt x="18754" y="135"/>
                    <a:pt x="18754" y="269"/>
                    <a:pt x="18720" y="370"/>
                  </a:cubicBezTo>
                  <a:cubicBezTo>
                    <a:pt x="18586" y="740"/>
                    <a:pt x="18284" y="1076"/>
                    <a:pt x="17779" y="1378"/>
                  </a:cubicBezTo>
                  <a:lnTo>
                    <a:pt x="4638" y="8974"/>
                  </a:lnTo>
                  <a:cubicBezTo>
                    <a:pt x="4504" y="9041"/>
                    <a:pt x="4302" y="9142"/>
                    <a:pt x="4134" y="9209"/>
                  </a:cubicBezTo>
                  <a:lnTo>
                    <a:pt x="4067" y="9209"/>
                  </a:lnTo>
                  <a:cubicBezTo>
                    <a:pt x="3899" y="9276"/>
                    <a:pt x="3765" y="9343"/>
                    <a:pt x="3597" y="9377"/>
                  </a:cubicBezTo>
                  <a:lnTo>
                    <a:pt x="3496" y="9377"/>
                  </a:lnTo>
                  <a:cubicBezTo>
                    <a:pt x="3328" y="9444"/>
                    <a:pt x="3160" y="9444"/>
                    <a:pt x="2992" y="9478"/>
                  </a:cubicBezTo>
                  <a:lnTo>
                    <a:pt x="2891" y="9478"/>
                  </a:lnTo>
                  <a:cubicBezTo>
                    <a:pt x="2723" y="9512"/>
                    <a:pt x="2521" y="9512"/>
                    <a:pt x="2353" y="9512"/>
                  </a:cubicBezTo>
                  <a:lnTo>
                    <a:pt x="2252" y="9512"/>
                  </a:lnTo>
                  <a:cubicBezTo>
                    <a:pt x="2084" y="9512"/>
                    <a:pt x="1883" y="9512"/>
                    <a:pt x="1715" y="9478"/>
                  </a:cubicBezTo>
                  <a:lnTo>
                    <a:pt x="1614" y="9478"/>
                  </a:lnTo>
                  <a:cubicBezTo>
                    <a:pt x="1479" y="9444"/>
                    <a:pt x="1345" y="9444"/>
                    <a:pt x="1210" y="9411"/>
                  </a:cubicBezTo>
                  <a:cubicBezTo>
                    <a:pt x="1110" y="9377"/>
                    <a:pt x="975" y="9343"/>
                    <a:pt x="874" y="9310"/>
                  </a:cubicBezTo>
                  <a:cubicBezTo>
                    <a:pt x="807" y="9310"/>
                    <a:pt x="706" y="9276"/>
                    <a:pt x="639" y="9243"/>
                  </a:cubicBezTo>
                  <a:cubicBezTo>
                    <a:pt x="404" y="9175"/>
                    <a:pt x="169" y="9075"/>
                    <a:pt x="0" y="8974"/>
                  </a:cubicBezTo>
                  <a:lnTo>
                    <a:pt x="0" y="11730"/>
                  </a:lnTo>
                  <a:cubicBezTo>
                    <a:pt x="202" y="11831"/>
                    <a:pt x="404" y="11931"/>
                    <a:pt x="639" y="11999"/>
                  </a:cubicBezTo>
                  <a:cubicBezTo>
                    <a:pt x="673" y="11999"/>
                    <a:pt x="673" y="12032"/>
                    <a:pt x="706" y="12032"/>
                  </a:cubicBezTo>
                  <a:cubicBezTo>
                    <a:pt x="773" y="12032"/>
                    <a:pt x="841" y="12066"/>
                    <a:pt x="874" y="12066"/>
                  </a:cubicBezTo>
                  <a:cubicBezTo>
                    <a:pt x="1009" y="12099"/>
                    <a:pt x="1110" y="12133"/>
                    <a:pt x="1210" y="12167"/>
                  </a:cubicBezTo>
                  <a:cubicBezTo>
                    <a:pt x="1244" y="12167"/>
                    <a:pt x="1278" y="12167"/>
                    <a:pt x="1345" y="12200"/>
                  </a:cubicBezTo>
                  <a:cubicBezTo>
                    <a:pt x="1412" y="12200"/>
                    <a:pt x="1513" y="12200"/>
                    <a:pt x="1614" y="12234"/>
                  </a:cubicBezTo>
                  <a:lnTo>
                    <a:pt x="1748" y="12234"/>
                  </a:lnTo>
                  <a:cubicBezTo>
                    <a:pt x="1883" y="12267"/>
                    <a:pt x="1983" y="12267"/>
                    <a:pt x="2118" y="12267"/>
                  </a:cubicBezTo>
                  <a:lnTo>
                    <a:pt x="2454" y="12267"/>
                  </a:lnTo>
                  <a:cubicBezTo>
                    <a:pt x="2555" y="12267"/>
                    <a:pt x="2656" y="12267"/>
                    <a:pt x="2790" y="12234"/>
                  </a:cubicBezTo>
                  <a:lnTo>
                    <a:pt x="2992" y="12234"/>
                  </a:lnTo>
                  <a:lnTo>
                    <a:pt x="3092" y="12200"/>
                  </a:lnTo>
                  <a:cubicBezTo>
                    <a:pt x="3193" y="12200"/>
                    <a:pt x="3328" y="12167"/>
                    <a:pt x="3429" y="12167"/>
                  </a:cubicBezTo>
                  <a:cubicBezTo>
                    <a:pt x="3462" y="12133"/>
                    <a:pt x="3496" y="12133"/>
                    <a:pt x="3496" y="12133"/>
                  </a:cubicBezTo>
                  <a:cubicBezTo>
                    <a:pt x="3529" y="12133"/>
                    <a:pt x="3563" y="12133"/>
                    <a:pt x="3597" y="12099"/>
                  </a:cubicBezTo>
                  <a:cubicBezTo>
                    <a:pt x="3664" y="12099"/>
                    <a:pt x="3731" y="12099"/>
                    <a:pt x="3765" y="12066"/>
                  </a:cubicBezTo>
                  <a:cubicBezTo>
                    <a:pt x="3865" y="12032"/>
                    <a:pt x="3966" y="11999"/>
                    <a:pt x="4067" y="11965"/>
                  </a:cubicBezTo>
                  <a:cubicBezTo>
                    <a:pt x="4101" y="11965"/>
                    <a:pt x="4134" y="11965"/>
                    <a:pt x="4134" y="11931"/>
                  </a:cubicBezTo>
                  <a:lnTo>
                    <a:pt x="4168" y="11931"/>
                  </a:lnTo>
                  <a:cubicBezTo>
                    <a:pt x="4336" y="11864"/>
                    <a:pt x="4504" y="11797"/>
                    <a:pt x="4638" y="11696"/>
                  </a:cubicBezTo>
                  <a:lnTo>
                    <a:pt x="17813" y="4101"/>
                  </a:lnTo>
                  <a:cubicBezTo>
                    <a:pt x="18452" y="3731"/>
                    <a:pt x="18788" y="3260"/>
                    <a:pt x="18788" y="2756"/>
                  </a:cubicBezTo>
                  <a:lnTo>
                    <a:pt x="18754" y="0"/>
                  </a:lnTo>
                  <a:close/>
                </a:path>
              </a:pathLst>
            </a:custGeom>
            <a:solidFill>
              <a:srgbClr val="DEDAE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6" name="Google Shape;626;p12"/>
            <p:cNvSpPr/>
            <p:nvPr/>
          </p:nvSpPr>
          <p:spPr>
            <a:xfrm>
              <a:off x="-22426350" y="2314925"/>
              <a:ext cx="836025" cy="475375"/>
            </a:xfrm>
            <a:custGeom>
              <a:avLst/>
              <a:gdLst/>
              <a:ahLst/>
              <a:cxnLst/>
              <a:rect l="l" t="t" r="r" b="b"/>
              <a:pathLst>
                <a:path w="33441" h="19015" extrusionOk="0">
                  <a:moveTo>
                    <a:pt x="16771" y="0"/>
                  </a:moveTo>
                  <a:cubicBezTo>
                    <a:pt x="15931" y="0"/>
                    <a:pt x="15091" y="193"/>
                    <a:pt x="14452" y="580"/>
                  </a:cubicBezTo>
                  <a:lnTo>
                    <a:pt x="1278" y="8142"/>
                  </a:lnTo>
                  <a:cubicBezTo>
                    <a:pt x="1" y="8915"/>
                    <a:pt x="1" y="10125"/>
                    <a:pt x="1278" y="10864"/>
                  </a:cubicBezTo>
                  <a:lnTo>
                    <a:pt x="14351" y="18460"/>
                  </a:lnTo>
                  <a:cubicBezTo>
                    <a:pt x="14990" y="18829"/>
                    <a:pt x="15830" y="19014"/>
                    <a:pt x="16670" y="19014"/>
                  </a:cubicBezTo>
                  <a:cubicBezTo>
                    <a:pt x="17511" y="19014"/>
                    <a:pt x="18351" y="18829"/>
                    <a:pt x="18989" y="18460"/>
                  </a:cubicBezTo>
                  <a:lnTo>
                    <a:pt x="32130" y="10864"/>
                  </a:lnTo>
                  <a:cubicBezTo>
                    <a:pt x="33441" y="10091"/>
                    <a:pt x="33441" y="8881"/>
                    <a:pt x="32164" y="8142"/>
                  </a:cubicBezTo>
                  <a:lnTo>
                    <a:pt x="19090" y="580"/>
                  </a:lnTo>
                  <a:cubicBezTo>
                    <a:pt x="18452" y="193"/>
                    <a:pt x="17612" y="0"/>
                    <a:pt x="16771"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7" name="Google Shape;627;p12"/>
            <p:cNvSpPr/>
            <p:nvPr/>
          </p:nvSpPr>
          <p:spPr>
            <a:xfrm>
              <a:off x="-17580825" y="302800"/>
              <a:ext cx="350400" cy="292425"/>
            </a:xfrm>
            <a:custGeom>
              <a:avLst/>
              <a:gdLst/>
              <a:ahLst/>
              <a:cxnLst/>
              <a:rect l="l" t="t" r="r" b="b"/>
              <a:pathLst>
                <a:path w="14016" h="11697" extrusionOk="0">
                  <a:moveTo>
                    <a:pt x="1" y="1"/>
                  </a:moveTo>
                  <a:lnTo>
                    <a:pt x="1" y="2757"/>
                  </a:lnTo>
                  <a:lnTo>
                    <a:pt x="1" y="2790"/>
                  </a:lnTo>
                  <a:cubicBezTo>
                    <a:pt x="1" y="2824"/>
                    <a:pt x="1" y="2891"/>
                    <a:pt x="1" y="2958"/>
                  </a:cubicBezTo>
                  <a:cubicBezTo>
                    <a:pt x="34" y="2992"/>
                    <a:pt x="34" y="3059"/>
                    <a:pt x="34" y="3093"/>
                  </a:cubicBezTo>
                  <a:cubicBezTo>
                    <a:pt x="68" y="3093"/>
                    <a:pt x="68" y="3126"/>
                    <a:pt x="68" y="3126"/>
                  </a:cubicBezTo>
                  <a:cubicBezTo>
                    <a:pt x="68" y="3126"/>
                    <a:pt x="68" y="3160"/>
                    <a:pt x="68" y="3160"/>
                  </a:cubicBezTo>
                  <a:cubicBezTo>
                    <a:pt x="101" y="3227"/>
                    <a:pt x="135" y="3295"/>
                    <a:pt x="169" y="3328"/>
                  </a:cubicBezTo>
                  <a:cubicBezTo>
                    <a:pt x="169" y="3362"/>
                    <a:pt x="202" y="3395"/>
                    <a:pt x="202" y="3429"/>
                  </a:cubicBezTo>
                  <a:cubicBezTo>
                    <a:pt x="236" y="3463"/>
                    <a:pt x="236" y="3463"/>
                    <a:pt x="269" y="3496"/>
                  </a:cubicBezTo>
                  <a:cubicBezTo>
                    <a:pt x="269" y="3496"/>
                    <a:pt x="269" y="3530"/>
                    <a:pt x="303" y="3530"/>
                  </a:cubicBezTo>
                  <a:cubicBezTo>
                    <a:pt x="337" y="3631"/>
                    <a:pt x="404" y="3698"/>
                    <a:pt x="505" y="3765"/>
                  </a:cubicBezTo>
                  <a:cubicBezTo>
                    <a:pt x="572" y="3832"/>
                    <a:pt x="673" y="3899"/>
                    <a:pt x="740" y="3933"/>
                  </a:cubicBezTo>
                  <a:cubicBezTo>
                    <a:pt x="807" y="4000"/>
                    <a:pt x="841" y="4034"/>
                    <a:pt x="908" y="4068"/>
                  </a:cubicBezTo>
                  <a:cubicBezTo>
                    <a:pt x="942" y="4068"/>
                    <a:pt x="942" y="4101"/>
                    <a:pt x="975" y="4101"/>
                  </a:cubicBezTo>
                  <a:lnTo>
                    <a:pt x="14015" y="11697"/>
                  </a:lnTo>
                  <a:lnTo>
                    <a:pt x="14015" y="8941"/>
                  </a:lnTo>
                  <a:lnTo>
                    <a:pt x="942" y="1345"/>
                  </a:lnTo>
                  <a:cubicBezTo>
                    <a:pt x="874" y="1312"/>
                    <a:pt x="807" y="1244"/>
                    <a:pt x="740" y="1211"/>
                  </a:cubicBezTo>
                  <a:cubicBezTo>
                    <a:pt x="673" y="1144"/>
                    <a:pt x="572" y="1076"/>
                    <a:pt x="505" y="1043"/>
                  </a:cubicBezTo>
                  <a:cubicBezTo>
                    <a:pt x="404" y="942"/>
                    <a:pt x="337" y="841"/>
                    <a:pt x="236" y="740"/>
                  </a:cubicBezTo>
                  <a:cubicBezTo>
                    <a:pt x="236" y="707"/>
                    <a:pt x="236" y="707"/>
                    <a:pt x="202" y="673"/>
                  </a:cubicBezTo>
                  <a:cubicBezTo>
                    <a:pt x="135" y="572"/>
                    <a:pt x="101" y="471"/>
                    <a:pt x="68" y="371"/>
                  </a:cubicBezTo>
                  <a:cubicBezTo>
                    <a:pt x="68" y="371"/>
                    <a:pt x="68" y="371"/>
                    <a:pt x="34" y="337"/>
                  </a:cubicBezTo>
                  <a:cubicBezTo>
                    <a:pt x="1" y="236"/>
                    <a:pt x="1" y="102"/>
                    <a:pt x="1" y="1"/>
                  </a:cubicBezTo>
                  <a:close/>
                </a:path>
              </a:pathLst>
            </a:custGeom>
            <a:solidFill>
              <a:srgbClr val="DEDAE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8" name="Google Shape;628;p12"/>
            <p:cNvSpPr/>
            <p:nvPr/>
          </p:nvSpPr>
          <p:spPr>
            <a:xfrm>
              <a:off x="-17230450" y="301975"/>
              <a:ext cx="469700" cy="306700"/>
            </a:xfrm>
            <a:custGeom>
              <a:avLst/>
              <a:gdLst/>
              <a:ahLst/>
              <a:cxnLst/>
              <a:rect l="l" t="t" r="r" b="b"/>
              <a:pathLst>
                <a:path w="18788" h="12268" extrusionOk="0">
                  <a:moveTo>
                    <a:pt x="18788" y="0"/>
                  </a:moveTo>
                  <a:cubicBezTo>
                    <a:pt x="18788" y="135"/>
                    <a:pt x="18754" y="236"/>
                    <a:pt x="18720" y="370"/>
                  </a:cubicBezTo>
                  <a:cubicBezTo>
                    <a:pt x="18586" y="740"/>
                    <a:pt x="18283" y="1076"/>
                    <a:pt x="17813" y="1378"/>
                  </a:cubicBezTo>
                  <a:lnTo>
                    <a:pt x="4638" y="8974"/>
                  </a:lnTo>
                  <a:cubicBezTo>
                    <a:pt x="4504" y="9041"/>
                    <a:pt x="4336" y="9142"/>
                    <a:pt x="4134" y="9209"/>
                  </a:cubicBezTo>
                  <a:lnTo>
                    <a:pt x="4067" y="9209"/>
                  </a:lnTo>
                  <a:cubicBezTo>
                    <a:pt x="3933" y="9276"/>
                    <a:pt x="3764" y="9310"/>
                    <a:pt x="3596" y="9377"/>
                  </a:cubicBezTo>
                  <a:lnTo>
                    <a:pt x="3529" y="9377"/>
                  </a:lnTo>
                  <a:cubicBezTo>
                    <a:pt x="3361" y="9444"/>
                    <a:pt x="3160" y="9444"/>
                    <a:pt x="2991" y="9478"/>
                  </a:cubicBezTo>
                  <a:lnTo>
                    <a:pt x="2924" y="9478"/>
                  </a:lnTo>
                  <a:cubicBezTo>
                    <a:pt x="2723" y="9512"/>
                    <a:pt x="2555" y="9512"/>
                    <a:pt x="2353" y="9512"/>
                  </a:cubicBezTo>
                  <a:lnTo>
                    <a:pt x="2252" y="9512"/>
                  </a:lnTo>
                  <a:cubicBezTo>
                    <a:pt x="2084" y="9512"/>
                    <a:pt x="1882" y="9512"/>
                    <a:pt x="1714" y="9478"/>
                  </a:cubicBezTo>
                  <a:lnTo>
                    <a:pt x="1614" y="9478"/>
                  </a:lnTo>
                  <a:cubicBezTo>
                    <a:pt x="1479" y="9444"/>
                    <a:pt x="1345" y="9444"/>
                    <a:pt x="1210" y="9411"/>
                  </a:cubicBezTo>
                  <a:cubicBezTo>
                    <a:pt x="1109" y="9377"/>
                    <a:pt x="1009" y="9343"/>
                    <a:pt x="874" y="9343"/>
                  </a:cubicBezTo>
                  <a:cubicBezTo>
                    <a:pt x="807" y="9310"/>
                    <a:pt x="706" y="9276"/>
                    <a:pt x="639" y="9243"/>
                  </a:cubicBezTo>
                  <a:cubicBezTo>
                    <a:pt x="404" y="9175"/>
                    <a:pt x="202" y="9075"/>
                    <a:pt x="0" y="8974"/>
                  </a:cubicBezTo>
                  <a:lnTo>
                    <a:pt x="0" y="11696"/>
                  </a:lnTo>
                  <a:cubicBezTo>
                    <a:pt x="202" y="11831"/>
                    <a:pt x="437" y="11898"/>
                    <a:pt x="639" y="11999"/>
                  </a:cubicBezTo>
                  <a:cubicBezTo>
                    <a:pt x="672" y="11999"/>
                    <a:pt x="706" y="12032"/>
                    <a:pt x="706" y="12032"/>
                  </a:cubicBezTo>
                  <a:cubicBezTo>
                    <a:pt x="773" y="12032"/>
                    <a:pt x="841" y="12066"/>
                    <a:pt x="908" y="12066"/>
                  </a:cubicBezTo>
                  <a:cubicBezTo>
                    <a:pt x="1009" y="12099"/>
                    <a:pt x="1109" y="12133"/>
                    <a:pt x="1210" y="12167"/>
                  </a:cubicBezTo>
                  <a:lnTo>
                    <a:pt x="1345" y="12167"/>
                  </a:lnTo>
                  <a:cubicBezTo>
                    <a:pt x="1445" y="12200"/>
                    <a:pt x="1546" y="12200"/>
                    <a:pt x="1614" y="12234"/>
                  </a:cubicBezTo>
                  <a:lnTo>
                    <a:pt x="1748" y="12234"/>
                  </a:lnTo>
                  <a:cubicBezTo>
                    <a:pt x="1882" y="12267"/>
                    <a:pt x="2017" y="12267"/>
                    <a:pt x="2118" y="12267"/>
                  </a:cubicBezTo>
                  <a:lnTo>
                    <a:pt x="2454" y="12267"/>
                  </a:lnTo>
                  <a:cubicBezTo>
                    <a:pt x="2555" y="12267"/>
                    <a:pt x="2689" y="12267"/>
                    <a:pt x="2790" y="12234"/>
                  </a:cubicBezTo>
                  <a:lnTo>
                    <a:pt x="2991" y="12234"/>
                  </a:lnTo>
                  <a:lnTo>
                    <a:pt x="3092" y="12200"/>
                  </a:lnTo>
                  <a:cubicBezTo>
                    <a:pt x="3227" y="12200"/>
                    <a:pt x="3328" y="12167"/>
                    <a:pt x="3428" y="12167"/>
                  </a:cubicBezTo>
                  <a:cubicBezTo>
                    <a:pt x="3462" y="12167"/>
                    <a:pt x="3496" y="12133"/>
                    <a:pt x="3529" y="12133"/>
                  </a:cubicBezTo>
                  <a:cubicBezTo>
                    <a:pt x="3563" y="12133"/>
                    <a:pt x="3596" y="12133"/>
                    <a:pt x="3630" y="12099"/>
                  </a:cubicBezTo>
                  <a:cubicBezTo>
                    <a:pt x="3664" y="12099"/>
                    <a:pt x="3731" y="12099"/>
                    <a:pt x="3798" y="12066"/>
                  </a:cubicBezTo>
                  <a:cubicBezTo>
                    <a:pt x="3899" y="12032"/>
                    <a:pt x="4000" y="11999"/>
                    <a:pt x="4067" y="11965"/>
                  </a:cubicBezTo>
                  <a:cubicBezTo>
                    <a:pt x="4101" y="11965"/>
                    <a:pt x="4134" y="11965"/>
                    <a:pt x="4168" y="11931"/>
                  </a:cubicBezTo>
                  <a:lnTo>
                    <a:pt x="4201" y="11931"/>
                  </a:lnTo>
                  <a:cubicBezTo>
                    <a:pt x="4369" y="11864"/>
                    <a:pt x="4504" y="11797"/>
                    <a:pt x="4672" y="11696"/>
                  </a:cubicBezTo>
                  <a:lnTo>
                    <a:pt x="17813" y="4101"/>
                  </a:lnTo>
                  <a:cubicBezTo>
                    <a:pt x="18451" y="3731"/>
                    <a:pt x="18788" y="3260"/>
                    <a:pt x="18788" y="2756"/>
                  </a:cubicBezTo>
                  <a:lnTo>
                    <a:pt x="18788" y="0"/>
                  </a:lnTo>
                  <a:close/>
                </a:path>
              </a:pathLst>
            </a:custGeom>
            <a:solidFill>
              <a:srgbClr val="DEDAE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9" name="Google Shape;629;p12"/>
            <p:cNvSpPr/>
            <p:nvPr/>
          </p:nvSpPr>
          <p:spPr>
            <a:xfrm>
              <a:off x="-17589225" y="64825"/>
              <a:ext cx="836025" cy="475375"/>
            </a:xfrm>
            <a:custGeom>
              <a:avLst/>
              <a:gdLst/>
              <a:ahLst/>
              <a:cxnLst/>
              <a:rect l="l" t="t" r="r" b="b"/>
              <a:pathLst>
                <a:path w="33441" h="19015" extrusionOk="0">
                  <a:moveTo>
                    <a:pt x="16775" y="0"/>
                  </a:moveTo>
                  <a:cubicBezTo>
                    <a:pt x="15931" y="0"/>
                    <a:pt x="15091" y="193"/>
                    <a:pt x="14452" y="580"/>
                  </a:cubicBezTo>
                  <a:lnTo>
                    <a:pt x="1311" y="8176"/>
                  </a:lnTo>
                  <a:cubicBezTo>
                    <a:pt x="0" y="8915"/>
                    <a:pt x="0" y="10125"/>
                    <a:pt x="1278" y="10864"/>
                  </a:cubicBezTo>
                  <a:lnTo>
                    <a:pt x="14351" y="18460"/>
                  </a:lnTo>
                  <a:cubicBezTo>
                    <a:pt x="14990" y="18829"/>
                    <a:pt x="15830" y="19014"/>
                    <a:pt x="16674" y="19014"/>
                  </a:cubicBezTo>
                  <a:cubicBezTo>
                    <a:pt x="17519" y="19014"/>
                    <a:pt x="18368" y="18829"/>
                    <a:pt x="19023" y="18460"/>
                  </a:cubicBezTo>
                  <a:lnTo>
                    <a:pt x="32164" y="10864"/>
                  </a:lnTo>
                  <a:cubicBezTo>
                    <a:pt x="33441" y="10125"/>
                    <a:pt x="33441" y="8915"/>
                    <a:pt x="32164" y="8176"/>
                  </a:cubicBezTo>
                  <a:lnTo>
                    <a:pt x="19124" y="580"/>
                  </a:lnTo>
                  <a:cubicBezTo>
                    <a:pt x="18468" y="193"/>
                    <a:pt x="17620" y="0"/>
                    <a:pt x="16775"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0" name="Google Shape;630;p12"/>
            <p:cNvSpPr/>
            <p:nvPr/>
          </p:nvSpPr>
          <p:spPr>
            <a:xfrm>
              <a:off x="-18059750" y="596050"/>
              <a:ext cx="350400" cy="291575"/>
            </a:xfrm>
            <a:custGeom>
              <a:avLst/>
              <a:gdLst/>
              <a:ahLst/>
              <a:cxnLst/>
              <a:rect l="l" t="t" r="r" b="b"/>
              <a:pathLst>
                <a:path w="14016" h="11663" extrusionOk="0">
                  <a:moveTo>
                    <a:pt x="1" y="0"/>
                  </a:moveTo>
                  <a:lnTo>
                    <a:pt x="1" y="2723"/>
                  </a:lnTo>
                  <a:lnTo>
                    <a:pt x="1" y="2756"/>
                  </a:lnTo>
                  <a:cubicBezTo>
                    <a:pt x="1" y="2823"/>
                    <a:pt x="1" y="2891"/>
                    <a:pt x="1" y="2958"/>
                  </a:cubicBezTo>
                  <a:cubicBezTo>
                    <a:pt x="34" y="2991"/>
                    <a:pt x="34" y="3025"/>
                    <a:pt x="34" y="3059"/>
                  </a:cubicBezTo>
                  <a:cubicBezTo>
                    <a:pt x="34" y="3092"/>
                    <a:pt x="68" y="3092"/>
                    <a:pt x="68" y="3126"/>
                  </a:cubicBezTo>
                  <a:cubicBezTo>
                    <a:pt x="101" y="3193"/>
                    <a:pt x="135" y="3260"/>
                    <a:pt x="169" y="3328"/>
                  </a:cubicBezTo>
                  <a:cubicBezTo>
                    <a:pt x="169" y="3361"/>
                    <a:pt x="202" y="3395"/>
                    <a:pt x="202" y="3428"/>
                  </a:cubicBezTo>
                  <a:cubicBezTo>
                    <a:pt x="236" y="3428"/>
                    <a:pt x="236" y="3462"/>
                    <a:pt x="269" y="3496"/>
                  </a:cubicBezTo>
                  <a:cubicBezTo>
                    <a:pt x="269" y="3496"/>
                    <a:pt x="269" y="3529"/>
                    <a:pt x="303" y="3529"/>
                  </a:cubicBezTo>
                  <a:cubicBezTo>
                    <a:pt x="337" y="3596"/>
                    <a:pt x="404" y="3664"/>
                    <a:pt x="505" y="3764"/>
                  </a:cubicBezTo>
                  <a:cubicBezTo>
                    <a:pt x="572" y="3832"/>
                    <a:pt x="673" y="3865"/>
                    <a:pt x="740" y="3933"/>
                  </a:cubicBezTo>
                  <a:cubicBezTo>
                    <a:pt x="807" y="3966"/>
                    <a:pt x="841" y="4033"/>
                    <a:pt x="908" y="4067"/>
                  </a:cubicBezTo>
                  <a:cubicBezTo>
                    <a:pt x="942" y="4067"/>
                    <a:pt x="942" y="4067"/>
                    <a:pt x="942" y="4101"/>
                  </a:cubicBezTo>
                  <a:lnTo>
                    <a:pt x="14015" y="11662"/>
                  </a:lnTo>
                  <a:lnTo>
                    <a:pt x="14015" y="8940"/>
                  </a:lnTo>
                  <a:lnTo>
                    <a:pt x="942" y="1345"/>
                  </a:lnTo>
                  <a:cubicBezTo>
                    <a:pt x="874" y="1277"/>
                    <a:pt x="807" y="1244"/>
                    <a:pt x="740" y="1177"/>
                  </a:cubicBezTo>
                  <a:cubicBezTo>
                    <a:pt x="673" y="1143"/>
                    <a:pt x="572" y="1076"/>
                    <a:pt x="505" y="1009"/>
                  </a:cubicBezTo>
                  <a:cubicBezTo>
                    <a:pt x="404" y="941"/>
                    <a:pt x="337" y="841"/>
                    <a:pt x="236" y="740"/>
                  </a:cubicBezTo>
                  <a:cubicBezTo>
                    <a:pt x="236" y="706"/>
                    <a:pt x="236" y="706"/>
                    <a:pt x="202" y="672"/>
                  </a:cubicBezTo>
                  <a:cubicBezTo>
                    <a:pt x="135" y="572"/>
                    <a:pt x="101" y="471"/>
                    <a:pt x="68" y="370"/>
                  </a:cubicBezTo>
                  <a:cubicBezTo>
                    <a:pt x="68" y="370"/>
                    <a:pt x="68" y="336"/>
                    <a:pt x="34" y="336"/>
                  </a:cubicBezTo>
                  <a:cubicBezTo>
                    <a:pt x="1" y="236"/>
                    <a:pt x="1" y="101"/>
                    <a:pt x="1" y="0"/>
                  </a:cubicBezTo>
                  <a:close/>
                </a:path>
              </a:pathLst>
            </a:custGeom>
            <a:solidFill>
              <a:srgbClr val="DEDAE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1" name="Google Shape;631;p12"/>
            <p:cNvSpPr/>
            <p:nvPr/>
          </p:nvSpPr>
          <p:spPr>
            <a:xfrm>
              <a:off x="-17709375" y="595200"/>
              <a:ext cx="469700" cy="306700"/>
            </a:xfrm>
            <a:custGeom>
              <a:avLst/>
              <a:gdLst/>
              <a:ahLst/>
              <a:cxnLst/>
              <a:rect l="l" t="t" r="r" b="b"/>
              <a:pathLst>
                <a:path w="18788" h="12268" extrusionOk="0">
                  <a:moveTo>
                    <a:pt x="18788" y="1"/>
                  </a:moveTo>
                  <a:cubicBezTo>
                    <a:pt x="18788" y="135"/>
                    <a:pt x="18754" y="236"/>
                    <a:pt x="18720" y="370"/>
                  </a:cubicBezTo>
                  <a:cubicBezTo>
                    <a:pt x="18586" y="740"/>
                    <a:pt x="18283" y="1076"/>
                    <a:pt x="17813" y="1345"/>
                  </a:cubicBezTo>
                  <a:lnTo>
                    <a:pt x="4638" y="8941"/>
                  </a:lnTo>
                  <a:cubicBezTo>
                    <a:pt x="4504" y="9041"/>
                    <a:pt x="4336" y="9142"/>
                    <a:pt x="4134" y="9209"/>
                  </a:cubicBezTo>
                  <a:lnTo>
                    <a:pt x="4067" y="9209"/>
                  </a:lnTo>
                  <a:cubicBezTo>
                    <a:pt x="3933" y="9277"/>
                    <a:pt x="3765" y="9310"/>
                    <a:pt x="3630" y="9344"/>
                  </a:cubicBezTo>
                  <a:cubicBezTo>
                    <a:pt x="3597" y="9377"/>
                    <a:pt x="3563" y="9377"/>
                    <a:pt x="3529" y="9377"/>
                  </a:cubicBezTo>
                  <a:cubicBezTo>
                    <a:pt x="3361" y="9411"/>
                    <a:pt x="3160" y="9445"/>
                    <a:pt x="2992" y="9478"/>
                  </a:cubicBezTo>
                  <a:lnTo>
                    <a:pt x="2924" y="9478"/>
                  </a:lnTo>
                  <a:cubicBezTo>
                    <a:pt x="2723" y="9512"/>
                    <a:pt x="2555" y="9512"/>
                    <a:pt x="2353" y="9512"/>
                  </a:cubicBezTo>
                  <a:lnTo>
                    <a:pt x="2286" y="9512"/>
                  </a:lnTo>
                  <a:cubicBezTo>
                    <a:pt x="2084" y="9512"/>
                    <a:pt x="1916" y="9512"/>
                    <a:pt x="1714" y="9478"/>
                  </a:cubicBezTo>
                  <a:lnTo>
                    <a:pt x="1614" y="9478"/>
                  </a:lnTo>
                  <a:cubicBezTo>
                    <a:pt x="1479" y="9445"/>
                    <a:pt x="1345" y="9445"/>
                    <a:pt x="1210" y="9411"/>
                  </a:cubicBezTo>
                  <a:cubicBezTo>
                    <a:pt x="1109" y="9377"/>
                    <a:pt x="1009" y="9344"/>
                    <a:pt x="908" y="9310"/>
                  </a:cubicBezTo>
                  <a:cubicBezTo>
                    <a:pt x="807" y="9310"/>
                    <a:pt x="740" y="9277"/>
                    <a:pt x="639" y="9243"/>
                  </a:cubicBezTo>
                  <a:cubicBezTo>
                    <a:pt x="404" y="9176"/>
                    <a:pt x="202" y="9075"/>
                    <a:pt x="0" y="8974"/>
                  </a:cubicBezTo>
                  <a:lnTo>
                    <a:pt x="0" y="11696"/>
                  </a:lnTo>
                  <a:cubicBezTo>
                    <a:pt x="202" y="11831"/>
                    <a:pt x="437" y="11898"/>
                    <a:pt x="639" y="11999"/>
                  </a:cubicBezTo>
                  <a:cubicBezTo>
                    <a:pt x="673" y="11999"/>
                    <a:pt x="706" y="12033"/>
                    <a:pt x="706" y="12033"/>
                  </a:cubicBezTo>
                  <a:cubicBezTo>
                    <a:pt x="773" y="12033"/>
                    <a:pt x="841" y="12066"/>
                    <a:pt x="908" y="12066"/>
                  </a:cubicBezTo>
                  <a:cubicBezTo>
                    <a:pt x="1009" y="12100"/>
                    <a:pt x="1109" y="12133"/>
                    <a:pt x="1210" y="12133"/>
                  </a:cubicBezTo>
                  <a:cubicBezTo>
                    <a:pt x="1278" y="12167"/>
                    <a:pt x="1311" y="12167"/>
                    <a:pt x="1345" y="12167"/>
                  </a:cubicBezTo>
                  <a:cubicBezTo>
                    <a:pt x="1446" y="12201"/>
                    <a:pt x="1546" y="12201"/>
                    <a:pt x="1614" y="12201"/>
                  </a:cubicBezTo>
                  <a:cubicBezTo>
                    <a:pt x="1647" y="12234"/>
                    <a:pt x="1681" y="12234"/>
                    <a:pt x="1714" y="12234"/>
                  </a:cubicBezTo>
                  <a:lnTo>
                    <a:pt x="1748" y="12234"/>
                  </a:lnTo>
                  <a:cubicBezTo>
                    <a:pt x="1882" y="12234"/>
                    <a:pt x="2017" y="12268"/>
                    <a:pt x="2118" y="12268"/>
                  </a:cubicBezTo>
                  <a:lnTo>
                    <a:pt x="2454" y="12268"/>
                  </a:lnTo>
                  <a:cubicBezTo>
                    <a:pt x="2588" y="12268"/>
                    <a:pt x="2689" y="12234"/>
                    <a:pt x="2790" y="12234"/>
                  </a:cubicBezTo>
                  <a:lnTo>
                    <a:pt x="2992" y="12234"/>
                  </a:lnTo>
                  <a:lnTo>
                    <a:pt x="3092" y="12201"/>
                  </a:lnTo>
                  <a:cubicBezTo>
                    <a:pt x="3227" y="12201"/>
                    <a:pt x="3328" y="12167"/>
                    <a:pt x="3428" y="12133"/>
                  </a:cubicBezTo>
                  <a:lnTo>
                    <a:pt x="3529" y="12133"/>
                  </a:lnTo>
                  <a:cubicBezTo>
                    <a:pt x="3563" y="12133"/>
                    <a:pt x="3597" y="12100"/>
                    <a:pt x="3630" y="12100"/>
                  </a:cubicBezTo>
                  <a:cubicBezTo>
                    <a:pt x="3664" y="12100"/>
                    <a:pt x="3731" y="12066"/>
                    <a:pt x="3798" y="12066"/>
                  </a:cubicBezTo>
                  <a:cubicBezTo>
                    <a:pt x="3899" y="12033"/>
                    <a:pt x="4000" y="11999"/>
                    <a:pt x="4067" y="11965"/>
                  </a:cubicBezTo>
                  <a:cubicBezTo>
                    <a:pt x="4101" y="11965"/>
                    <a:pt x="4134" y="11932"/>
                    <a:pt x="4168" y="11932"/>
                  </a:cubicBezTo>
                  <a:lnTo>
                    <a:pt x="4201" y="11932"/>
                  </a:lnTo>
                  <a:cubicBezTo>
                    <a:pt x="4370" y="11865"/>
                    <a:pt x="4504" y="11797"/>
                    <a:pt x="4672" y="11696"/>
                  </a:cubicBezTo>
                  <a:lnTo>
                    <a:pt x="17813" y="4101"/>
                  </a:lnTo>
                  <a:cubicBezTo>
                    <a:pt x="18452" y="3731"/>
                    <a:pt x="18788" y="3227"/>
                    <a:pt x="18788" y="2757"/>
                  </a:cubicBezTo>
                  <a:lnTo>
                    <a:pt x="18788" y="1"/>
                  </a:lnTo>
                  <a:close/>
                </a:path>
              </a:pathLst>
            </a:custGeom>
            <a:solidFill>
              <a:srgbClr val="DEDAE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2" name="Google Shape;632;p12"/>
            <p:cNvSpPr/>
            <p:nvPr/>
          </p:nvSpPr>
          <p:spPr>
            <a:xfrm>
              <a:off x="-18068150" y="357850"/>
              <a:ext cx="836875" cy="475475"/>
            </a:xfrm>
            <a:custGeom>
              <a:avLst/>
              <a:gdLst/>
              <a:ahLst/>
              <a:cxnLst/>
              <a:rect l="l" t="t" r="r" b="b"/>
              <a:pathLst>
                <a:path w="33475" h="19019" extrusionOk="0">
                  <a:moveTo>
                    <a:pt x="16801" y="0"/>
                  </a:moveTo>
                  <a:cubicBezTo>
                    <a:pt x="15956" y="0"/>
                    <a:pt x="15108" y="185"/>
                    <a:pt x="14452" y="555"/>
                  </a:cubicBezTo>
                  <a:lnTo>
                    <a:pt x="1311" y="8150"/>
                  </a:lnTo>
                  <a:cubicBezTo>
                    <a:pt x="1" y="8923"/>
                    <a:pt x="1" y="10133"/>
                    <a:pt x="1278" y="10873"/>
                  </a:cubicBezTo>
                  <a:lnTo>
                    <a:pt x="14351" y="18468"/>
                  </a:lnTo>
                  <a:cubicBezTo>
                    <a:pt x="14983" y="18834"/>
                    <a:pt x="15812" y="19019"/>
                    <a:pt x="16646" y="19019"/>
                  </a:cubicBezTo>
                  <a:cubicBezTo>
                    <a:pt x="17500" y="19019"/>
                    <a:pt x="18360" y="18825"/>
                    <a:pt x="19023" y="18435"/>
                  </a:cubicBezTo>
                  <a:lnTo>
                    <a:pt x="32164" y="10873"/>
                  </a:lnTo>
                  <a:cubicBezTo>
                    <a:pt x="33441" y="10100"/>
                    <a:pt x="33475" y="8890"/>
                    <a:pt x="32198" y="8150"/>
                  </a:cubicBezTo>
                  <a:lnTo>
                    <a:pt x="19124" y="555"/>
                  </a:lnTo>
                  <a:cubicBezTo>
                    <a:pt x="18485" y="185"/>
                    <a:pt x="17645" y="0"/>
                    <a:pt x="16801"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3" name="Google Shape;633;p12"/>
            <p:cNvSpPr/>
            <p:nvPr/>
          </p:nvSpPr>
          <p:spPr>
            <a:xfrm>
              <a:off x="-18546225" y="867425"/>
              <a:ext cx="351225" cy="292425"/>
            </a:xfrm>
            <a:custGeom>
              <a:avLst/>
              <a:gdLst/>
              <a:ahLst/>
              <a:cxnLst/>
              <a:rect l="l" t="t" r="r" b="b"/>
              <a:pathLst>
                <a:path w="14049" h="11697" extrusionOk="0">
                  <a:moveTo>
                    <a:pt x="0" y="1"/>
                  </a:moveTo>
                  <a:cubicBezTo>
                    <a:pt x="0" y="7"/>
                    <a:pt x="0" y="14"/>
                    <a:pt x="0" y="20"/>
                  </a:cubicBezTo>
                  <a:lnTo>
                    <a:pt x="0" y="20"/>
                  </a:lnTo>
                  <a:lnTo>
                    <a:pt x="0" y="1"/>
                  </a:lnTo>
                  <a:close/>
                  <a:moveTo>
                    <a:pt x="0" y="20"/>
                  </a:moveTo>
                  <a:lnTo>
                    <a:pt x="34" y="2757"/>
                  </a:lnTo>
                  <a:lnTo>
                    <a:pt x="34" y="2790"/>
                  </a:lnTo>
                  <a:cubicBezTo>
                    <a:pt x="34" y="2858"/>
                    <a:pt x="34" y="2925"/>
                    <a:pt x="34" y="2992"/>
                  </a:cubicBezTo>
                  <a:cubicBezTo>
                    <a:pt x="34" y="3026"/>
                    <a:pt x="67" y="3059"/>
                    <a:pt x="67" y="3093"/>
                  </a:cubicBezTo>
                  <a:cubicBezTo>
                    <a:pt x="67" y="3093"/>
                    <a:pt x="67" y="3126"/>
                    <a:pt x="67" y="3126"/>
                  </a:cubicBezTo>
                  <a:cubicBezTo>
                    <a:pt x="101" y="3126"/>
                    <a:pt x="101" y="3160"/>
                    <a:pt x="101" y="3160"/>
                  </a:cubicBezTo>
                  <a:cubicBezTo>
                    <a:pt x="135" y="3227"/>
                    <a:pt x="135" y="3295"/>
                    <a:pt x="168" y="3362"/>
                  </a:cubicBezTo>
                  <a:cubicBezTo>
                    <a:pt x="202" y="3395"/>
                    <a:pt x="235" y="3429"/>
                    <a:pt x="235" y="3429"/>
                  </a:cubicBezTo>
                  <a:cubicBezTo>
                    <a:pt x="269" y="3463"/>
                    <a:pt x="269" y="3463"/>
                    <a:pt x="269" y="3496"/>
                  </a:cubicBezTo>
                  <a:cubicBezTo>
                    <a:pt x="303" y="3530"/>
                    <a:pt x="303" y="3530"/>
                    <a:pt x="303" y="3563"/>
                  </a:cubicBezTo>
                  <a:cubicBezTo>
                    <a:pt x="370" y="3631"/>
                    <a:pt x="437" y="3698"/>
                    <a:pt x="504" y="3765"/>
                  </a:cubicBezTo>
                  <a:cubicBezTo>
                    <a:pt x="538" y="3765"/>
                    <a:pt x="538" y="3765"/>
                    <a:pt x="538" y="3799"/>
                  </a:cubicBezTo>
                  <a:cubicBezTo>
                    <a:pt x="605" y="3832"/>
                    <a:pt x="706" y="3899"/>
                    <a:pt x="773" y="3967"/>
                  </a:cubicBezTo>
                  <a:cubicBezTo>
                    <a:pt x="840" y="4000"/>
                    <a:pt x="874" y="4034"/>
                    <a:pt x="941" y="4068"/>
                  </a:cubicBezTo>
                  <a:cubicBezTo>
                    <a:pt x="975" y="4101"/>
                    <a:pt x="975" y="4101"/>
                    <a:pt x="975" y="4101"/>
                  </a:cubicBezTo>
                  <a:lnTo>
                    <a:pt x="14049" y="11697"/>
                  </a:lnTo>
                  <a:lnTo>
                    <a:pt x="14049" y="8941"/>
                  </a:lnTo>
                  <a:lnTo>
                    <a:pt x="975" y="1345"/>
                  </a:lnTo>
                  <a:cubicBezTo>
                    <a:pt x="908" y="1312"/>
                    <a:pt x="840" y="1244"/>
                    <a:pt x="773" y="1211"/>
                  </a:cubicBezTo>
                  <a:cubicBezTo>
                    <a:pt x="706" y="1144"/>
                    <a:pt x="605" y="1110"/>
                    <a:pt x="538" y="1043"/>
                  </a:cubicBezTo>
                  <a:cubicBezTo>
                    <a:pt x="437" y="942"/>
                    <a:pt x="336" y="841"/>
                    <a:pt x="269" y="740"/>
                  </a:cubicBezTo>
                  <a:cubicBezTo>
                    <a:pt x="269" y="740"/>
                    <a:pt x="235" y="707"/>
                    <a:pt x="235" y="707"/>
                  </a:cubicBezTo>
                  <a:cubicBezTo>
                    <a:pt x="168" y="606"/>
                    <a:pt x="135" y="505"/>
                    <a:pt x="101" y="404"/>
                  </a:cubicBezTo>
                  <a:cubicBezTo>
                    <a:pt x="67" y="371"/>
                    <a:pt x="67" y="371"/>
                    <a:pt x="67" y="337"/>
                  </a:cubicBezTo>
                  <a:cubicBezTo>
                    <a:pt x="35" y="241"/>
                    <a:pt x="4" y="145"/>
                    <a:pt x="0" y="20"/>
                  </a:cubicBezTo>
                  <a:close/>
                </a:path>
              </a:pathLst>
            </a:custGeom>
            <a:solidFill>
              <a:srgbClr val="DEDAE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4" name="Google Shape;634;p12"/>
            <p:cNvSpPr/>
            <p:nvPr/>
          </p:nvSpPr>
          <p:spPr>
            <a:xfrm>
              <a:off x="-18195850" y="866600"/>
              <a:ext cx="469675" cy="306700"/>
            </a:xfrm>
            <a:custGeom>
              <a:avLst/>
              <a:gdLst/>
              <a:ahLst/>
              <a:cxnLst/>
              <a:rect l="l" t="t" r="r" b="b"/>
              <a:pathLst>
                <a:path w="18787" h="12268" extrusionOk="0">
                  <a:moveTo>
                    <a:pt x="18787" y="0"/>
                  </a:moveTo>
                  <a:cubicBezTo>
                    <a:pt x="18787" y="135"/>
                    <a:pt x="18787" y="269"/>
                    <a:pt x="18720" y="370"/>
                  </a:cubicBezTo>
                  <a:cubicBezTo>
                    <a:pt x="18619" y="740"/>
                    <a:pt x="18317" y="1109"/>
                    <a:pt x="17813" y="1378"/>
                  </a:cubicBezTo>
                  <a:lnTo>
                    <a:pt x="4672" y="8974"/>
                  </a:lnTo>
                  <a:cubicBezTo>
                    <a:pt x="4504" y="9075"/>
                    <a:pt x="4336" y="9142"/>
                    <a:pt x="4167" y="9209"/>
                  </a:cubicBezTo>
                  <a:cubicBezTo>
                    <a:pt x="4134" y="9209"/>
                    <a:pt x="4100" y="9209"/>
                    <a:pt x="4100" y="9243"/>
                  </a:cubicBezTo>
                  <a:cubicBezTo>
                    <a:pt x="3932" y="9276"/>
                    <a:pt x="3798" y="9343"/>
                    <a:pt x="3630" y="9377"/>
                  </a:cubicBezTo>
                  <a:cubicBezTo>
                    <a:pt x="3596" y="9377"/>
                    <a:pt x="3563" y="9377"/>
                    <a:pt x="3529" y="9411"/>
                  </a:cubicBezTo>
                  <a:cubicBezTo>
                    <a:pt x="3361" y="9444"/>
                    <a:pt x="3193" y="9478"/>
                    <a:pt x="2991" y="9478"/>
                  </a:cubicBezTo>
                  <a:cubicBezTo>
                    <a:pt x="2991" y="9478"/>
                    <a:pt x="2958" y="9478"/>
                    <a:pt x="2924" y="9512"/>
                  </a:cubicBezTo>
                  <a:lnTo>
                    <a:pt x="1748" y="9512"/>
                  </a:lnTo>
                  <a:cubicBezTo>
                    <a:pt x="1714" y="9478"/>
                    <a:pt x="1680" y="9478"/>
                    <a:pt x="1647" y="9478"/>
                  </a:cubicBezTo>
                  <a:cubicBezTo>
                    <a:pt x="1512" y="9478"/>
                    <a:pt x="1378" y="9444"/>
                    <a:pt x="1244" y="9411"/>
                  </a:cubicBezTo>
                  <a:cubicBezTo>
                    <a:pt x="1143" y="9411"/>
                    <a:pt x="1008" y="9377"/>
                    <a:pt x="907" y="9343"/>
                  </a:cubicBezTo>
                  <a:cubicBezTo>
                    <a:pt x="840" y="9310"/>
                    <a:pt x="739" y="9276"/>
                    <a:pt x="672" y="9276"/>
                  </a:cubicBezTo>
                  <a:cubicBezTo>
                    <a:pt x="437" y="9175"/>
                    <a:pt x="202" y="9075"/>
                    <a:pt x="0" y="8974"/>
                  </a:cubicBezTo>
                  <a:lnTo>
                    <a:pt x="0" y="8974"/>
                  </a:lnTo>
                  <a:lnTo>
                    <a:pt x="34" y="11730"/>
                  </a:lnTo>
                  <a:cubicBezTo>
                    <a:pt x="235" y="11831"/>
                    <a:pt x="437" y="11931"/>
                    <a:pt x="672" y="11999"/>
                  </a:cubicBezTo>
                  <a:cubicBezTo>
                    <a:pt x="706" y="11999"/>
                    <a:pt x="706" y="12032"/>
                    <a:pt x="739" y="12032"/>
                  </a:cubicBezTo>
                  <a:cubicBezTo>
                    <a:pt x="807" y="12066"/>
                    <a:pt x="840" y="12066"/>
                    <a:pt x="907" y="12066"/>
                  </a:cubicBezTo>
                  <a:cubicBezTo>
                    <a:pt x="1008" y="12099"/>
                    <a:pt x="1143" y="12133"/>
                    <a:pt x="1244" y="12167"/>
                  </a:cubicBezTo>
                  <a:cubicBezTo>
                    <a:pt x="1277" y="12167"/>
                    <a:pt x="1311" y="12167"/>
                    <a:pt x="1344" y="12200"/>
                  </a:cubicBezTo>
                  <a:cubicBezTo>
                    <a:pt x="1445" y="12200"/>
                    <a:pt x="1546" y="12200"/>
                    <a:pt x="1647" y="12234"/>
                  </a:cubicBezTo>
                  <a:lnTo>
                    <a:pt x="1781" y="12234"/>
                  </a:lnTo>
                  <a:cubicBezTo>
                    <a:pt x="1916" y="12267"/>
                    <a:pt x="2017" y="12267"/>
                    <a:pt x="2151" y="12267"/>
                  </a:cubicBezTo>
                  <a:lnTo>
                    <a:pt x="2823" y="12267"/>
                  </a:lnTo>
                  <a:cubicBezTo>
                    <a:pt x="2857" y="12234"/>
                    <a:pt x="2890" y="12234"/>
                    <a:pt x="2924" y="12234"/>
                  </a:cubicBezTo>
                  <a:lnTo>
                    <a:pt x="3126" y="12234"/>
                  </a:lnTo>
                  <a:cubicBezTo>
                    <a:pt x="3226" y="12200"/>
                    <a:pt x="3327" y="12167"/>
                    <a:pt x="3462" y="12167"/>
                  </a:cubicBezTo>
                  <a:cubicBezTo>
                    <a:pt x="3495" y="12167"/>
                    <a:pt x="3495" y="12133"/>
                    <a:pt x="3529" y="12133"/>
                  </a:cubicBezTo>
                  <a:cubicBezTo>
                    <a:pt x="3563" y="12133"/>
                    <a:pt x="3596" y="12133"/>
                    <a:pt x="3630" y="12099"/>
                  </a:cubicBezTo>
                  <a:cubicBezTo>
                    <a:pt x="3697" y="12099"/>
                    <a:pt x="3731" y="12099"/>
                    <a:pt x="3798" y="12066"/>
                  </a:cubicBezTo>
                  <a:cubicBezTo>
                    <a:pt x="3899" y="12032"/>
                    <a:pt x="3999" y="11999"/>
                    <a:pt x="4100" y="11965"/>
                  </a:cubicBezTo>
                  <a:lnTo>
                    <a:pt x="4167" y="11965"/>
                  </a:lnTo>
                  <a:cubicBezTo>
                    <a:pt x="4201" y="11931"/>
                    <a:pt x="4201" y="11931"/>
                    <a:pt x="4201" y="11931"/>
                  </a:cubicBezTo>
                  <a:cubicBezTo>
                    <a:pt x="4369" y="11864"/>
                    <a:pt x="4537" y="11797"/>
                    <a:pt x="4672" y="11730"/>
                  </a:cubicBezTo>
                  <a:lnTo>
                    <a:pt x="17813" y="4134"/>
                  </a:lnTo>
                  <a:cubicBezTo>
                    <a:pt x="18485" y="3764"/>
                    <a:pt x="18787" y="3260"/>
                    <a:pt x="18787" y="2756"/>
                  </a:cubicBezTo>
                  <a:lnTo>
                    <a:pt x="18787" y="0"/>
                  </a:lnTo>
                  <a:close/>
                </a:path>
              </a:pathLst>
            </a:custGeom>
            <a:solidFill>
              <a:srgbClr val="DEDAE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5" name="Google Shape;635;p12"/>
            <p:cNvSpPr/>
            <p:nvPr/>
          </p:nvSpPr>
          <p:spPr>
            <a:xfrm>
              <a:off x="-18553800" y="630075"/>
              <a:ext cx="836050" cy="474750"/>
            </a:xfrm>
            <a:custGeom>
              <a:avLst/>
              <a:gdLst/>
              <a:ahLst/>
              <a:cxnLst/>
              <a:rect l="l" t="t" r="r" b="b"/>
              <a:pathLst>
                <a:path w="33442" h="18990" extrusionOk="0">
                  <a:moveTo>
                    <a:pt x="16771" y="0"/>
                  </a:moveTo>
                  <a:cubicBezTo>
                    <a:pt x="15931" y="0"/>
                    <a:pt x="15091" y="185"/>
                    <a:pt x="14452" y="555"/>
                  </a:cubicBezTo>
                  <a:lnTo>
                    <a:pt x="1278" y="8151"/>
                  </a:lnTo>
                  <a:cubicBezTo>
                    <a:pt x="1" y="8890"/>
                    <a:pt x="1" y="10100"/>
                    <a:pt x="1278" y="10839"/>
                  </a:cubicBezTo>
                  <a:lnTo>
                    <a:pt x="14352" y="18435"/>
                  </a:lnTo>
                  <a:cubicBezTo>
                    <a:pt x="14990" y="18804"/>
                    <a:pt x="15830" y="18989"/>
                    <a:pt x="16671" y="18989"/>
                  </a:cubicBezTo>
                  <a:cubicBezTo>
                    <a:pt x="17511" y="18989"/>
                    <a:pt x="18351" y="18804"/>
                    <a:pt x="18990" y="18435"/>
                  </a:cubicBezTo>
                  <a:lnTo>
                    <a:pt x="32131" y="10839"/>
                  </a:lnTo>
                  <a:cubicBezTo>
                    <a:pt x="33441" y="10100"/>
                    <a:pt x="33441" y="8890"/>
                    <a:pt x="32164" y="8151"/>
                  </a:cubicBezTo>
                  <a:lnTo>
                    <a:pt x="19090" y="555"/>
                  </a:lnTo>
                  <a:cubicBezTo>
                    <a:pt x="18452" y="185"/>
                    <a:pt x="17612" y="0"/>
                    <a:pt x="16771"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6" name="Google Shape;636;p12"/>
            <p:cNvSpPr/>
            <p:nvPr/>
          </p:nvSpPr>
          <p:spPr>
            <a:xfrm>
              <a:off x="-19029350" y="1138825"/>
              <a:ext cx="350375" cy="292425"/>
            </a:xfrm>
            <a:custGeom>
              <a:avLst/>
              <a:gdLst/>
              <a:ahLst/>
              <a:cxnLst/>
              <a:rect l="l" t="t" r="r" b="b"/>
              <a:pathLst>
                <a:path w="14015" h="11697" extrusionOk="0">
                  <a:moveTo>
                    <a:pt x="0" y="0"/>
                  </a:moveTo>
                  <a:lnTo>
                    <a:pt x="0" y="2756"/>
                  </a:lnTo>
                  <a:lnTo>
                    <a:pt x="0" y="2790"/>
                  </a:lnTo>
                  <a:cubicBezTo>
                    <a:pt x="0" y="2857"/>
                    <a:pt x="0" y="2924"/>
                    <a:pt x="34" y="2992"/>
                  </a:cubicBezTo>
                  <a:cubicBezTo>
                    <a:pt x="34" y="3025"/>
                    <a:pt x="34" y="3059"/>
                    <a:pt x="67" y="3092"/>
                  </a:cubicBezTo>
                  <a:cubicBezTo>
                    <a:pt x="67" y="3126"/>
                    <a:pt x="67" y="3126"/>
                    <a:pt x="67" y="3126"/>
                  </a:cubicBezTo>
                  <a:cubicBezTo>
                    <a:pt x="67" y="3160"/>
                    <a:pt x="67" y="3160"/>
                    <a:pt x="67" y="3160"/>
                  </a:cubicBezTo>
                  <a:cubicBezTo>
                    <a:pt x="101" y="3227"/>
                    <a:pt x="135" y="3294"/>
                    <a:pt x="168" y="3361"/>
                  </a:cubicBezTo>
                  <a:cubicBezTo>
                    <a:pt x="168" y="3395"/>
                    <a:pt x="202" y="3429"/>
                    <a:pt x="236" y="3462"/>
                  </a:cubicBezTo>
                  <a:cubicBezTo>
                    <a:pt x="236" y="3462"/>
                    <a:pt x="236" y="3496"/>
                    <a:pt x="269" y="3496"/>
                  </a:cubicBezTo>
                  <a:cubicBezTo>
                    <a:pt x="269" y="3529"/>
                    <a:pt x="269" y="3529"/>
                    <a:pt x="303" y="3563"/>
                  </a:cubicBezTo>
                  <a:cubicBezTo>
                    <a:pt x="336" y="3630"/>
                    <a:pt x="437" y="3697"/>
                    <a:pt x="504" y="3765"/>
                  </a:cubicBezTo>
                  <a:cubicBezTo>
                    <a:pt x="504" y="3765"/>
                    <a:pt x="504" y="3798"/>
                    <a:pt x="504" y="3798"/>
                  </a:cubicBezTo>
                  <a:cubicBezTo>
                    <a:pt x="572" y="3865"/>
                    <a:pt x="672" y="3899"/>
                    <a:pt x="740" y="3966"/>
                  </a:cubicBezTo>
                  <a:cubicBezTo>
                    <a:pt x="807" y="4000"/>
                    <a:pt x="840" y="4034"/>
                    <a:pt x="908" y="4101"/>
                  </a:cubicBezTo>
                  <a:lnTo>
                    <a:pt x="975" y="4101"/>
                  </a:lnTo>
                  <a:lnTo>
                    <a:pt x="14015" y="11696"/>
                  </a:lnTo>
                  <a:lnTo>
                    <a:pt x="14015" y="8940"/>
                  </a:lnTo>
                  <a:lnTo>
                    <a:pt x="941" y="1378"/>
                  </a:lnTo>
                  <a:cubicBezTo>
                    <a:pt x="874" y="1311"/>
                    <a:pt x="807" y="1278"/>
                    <a:pt x="740" y="1210"/>
                  </a:cubicBezTo>
                  <a:cubicBezTo>
                    <a:pt x="672" y="1177"/>
                    <a:pt x="572" y="1110"/>
                    <a:pt x="504" y="1042"/>
                  </a:cubicBezTo>
                  <a:cubicBezTo>
                    <a:pt x="404" y="975"/>
                    <a:pt x="336" y="874"/>
                    <a:pt x="236" y="773"/>
                  </a:cubicBezTo>
                  <a:cubicBezTo>
                    <a:pt x="236" y="740"/>
                    <a:pt x="236" y="740"/>
                    <a:pt x="202" y="706"/>
                  </a:cubicBezTo>
                  <a:cubicBezTo>
                    <a:pt x="168" y="605"/>
                    <a:pt x="101" y="505"/>
                    <a:pt x="67" y="404"/>
                  </a:cubicBezTo>
                  <a:cubicBezTo>
                    <a:pt x="67" y="404"/>
                    <a:pt x="67" y="370"/>
                    <a:pt x="34" y="370"/>
                  </a:cubicBezTo>
                  <a:cubicBezTo>
                    <a:pt x="0" y="269"/>
                    <a:pt x="0" y="135"/>
                    <a:pt x="0" y="0"/>
                  </a:cubicBezTo>
                  <a:close/>
                </a:path>
              </a:pathLst>
            </a:custGeom>
            <a:solidFill>
              <a:srgbClr val="DEDAE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7" name="Google Shape;637;p12"/>
            <p:cNvSpPr/>
            <p:nvPr/>
          </p:nvSpPr>
          <p:spPr>
            <a:xfrm>
              <a:off x="-18678975" y="1138825"/>
              <a:ext cx="469700" cy="306700"/>
            </a:xfrm>
            <a:custGeom>
              <a:avLst/>
              <a:gdLst/>
              <a:ahLst/>
              <a:cxnLst/>
              <a:rect l="l" t="t" r="r" b="b"/>
              <a:pathLst>
                <a:path w="18788" h="12268" extrusionOk="0">
                  <a:moveTo>
                    <a:pt x="18787" y="0"/>
                  </a:moveTo>
                  <a:cubicBezTo>
                    <a:pt x="18787" y="135"/>
                    <a:pt x="18754" y="236"/>
                    <a:pt x="18720" y="370"/>
                  </a:cubicBezTo>
                  <a:cubicBezTo>
                    <a:pt x="18586" y="740"/>
                    <a:pt x="18283" y="1076"/>
                    <a:pt x="17813" y="1378"/>
                  </a:cubicBezTo>
                  <a:lnTo>
                    <a:pt x="4672" y="8940"/>
                  </a:lnTo>
                  <a:cubicBezTo>
                    <a:pt x="4504" y="9041"/>
                    <a:pt x="4336" y="9142"/>
                    <a:pt x="4168" y="9209"/>
                  </a:cubicBezTo>
                  <a:lnTo>
                    <a:pt x="4067" y="9209"/>
                  </a:lnTo>
                  <a:cubicBezTo>
                    <a:pt x="3932" y="9276"/>
                    <a:pt x="3764" y="9310"/>
                    <a:pt x="3630" y="9344"/>
                  </a:cubicBezTo>
                  <a:cubicBezTo>
                    <a:pt x="3596" y="9377"/>
                    <a:pt x="3563" y="9377"/>
                    <a:pt x="3529" y="9377"/>
                  </a:cubicBezTo>
                  <a:cubicBezTo>
                    <a:pt x="3361" y="9411"/>
                    <a:pt x="3159" y="9445"/>
                    <a:pt x="2991" y="9478"/>
                  </a:cubicBezTo>
                  <a:lnTo>
                    <a:pt x="2924" y="9478"/>
                  </a:lnTo>
                  <a:cubicBezTo>
                    <a:pt x="2722" y="9512"/>
                    <a:pt x="2554" y="9512"/>
                    <a:pt x="2353" y="9512"/>
                  </a:cubicBezTo>
                  <a:lnTo>
                    <a:pt x="2285" y="9512"/>
                  </a:lnTo>
                  <a:cubicBezTo>
                    <a:pt x="2084" y="9512"/>
                    <a:pt x="1916" y="9512"/>
                    <a:pt x="1714" y="9478"/>
                  </a:cubicBezTo>
                  <a:lnTo>
                    <a:pt x="1613" y="9478"/>
                  </a:lnTo>
                  <a:cubicBezTo>
                    <a:pt x="1479" y="9445"/>
                    <a:pt x="1344" y="9445"/>
                    <a:pt x="1210" y="9411"/>
                  </a:cubicBezTo>
                  <a:cubicBezTo>
                    <a:pt x="1109" y="9377"/>
                    <a:pt x="1008" y="9344"/>
                    <a:pt x="907" y="9310"/>
                  </a:cubicBezTo>
                  <a:cubicBezTo>
                    <a:pt x="807" y="9310"/>
                    <a:pt x="739" y="9276"/>
                    <a:pt x="639" y="9243"/>
                  </a:cubicBezTo>
                  <a:cubicBezTo>
                    <a:pt x="403" y="9176"/>
                    <a:pt x="202" y="9075"/>
                    <a:pt x="0" y="8974"/>
                  </a:cubicBezTo>
                  <a:lnTo>
                    <a:pt x="0" y="11696"/>
                  </a:lnTo>
                  <a:cubicBezTo>
                    <a:pt x="202" y="11831"/>
                    <a:pt x="437" y="11898"/>
                    <a:pt x="639" y="11999"/>
                  </a:cubicBezTo>
                  <a:cubicBezTo>
                    <a:pt x="672" y="11999"/>
                    <a:pt x="706" y="11999"/>
                    <a:pt x="739" y="12032"/>
                  </a:cubicBezTo>
                  <a:cubicBezTo>
                    <a:pt x="773" y="12032"/>
                    <a:pt x="840" y="12032"/>
                    <a:pt x="907" y="12066"/>
                  </a:cubicBezTo>
                  <a:cubicBezTo>
                    <a:pt x="1008" y="12100"/>
                    <a:pt x="1109" y="12133"/>
                    <a:pt x="1244" y="12133"/>
                  </a:cubicBezTo>
                  <a:cubicBezTo>
                    <a:pt x="1277" y="12167"/>
                    <a:pt x="1311" y="12167"/>
                    <a:pt x="1344" y="12167"/>
                  </a:cubicBezTo>
                  <a:cubicBezTo>
                    <a:pt x="1445" y="12200"/>
                    <a:pt x="1546" y="12200"/>
                    <a:pt x="1647" y="12200"/>
                  </a:cubicBezTo>
                  <a:cubicBezTo>
                    <a:pt x="1647" y="12200"/>
                    <a:pt x="1680" y="12234"/>
                    <a:pt x="1714" y="12234"/>
                  </a:cubicBezTo>
                  <a:lnTo>
                    <a:pt x="1748" y="12234"/>
                  </a:lnTo>
                  <a:cubicBezTo>
                    <a:pt x="1882" y="12234"/>
                    <a:pt x="2017" y="12234"/>
                    <a:pt x="2117" y="12268"/>
                  </a:cubicBezTo>
                  <a:lnTo>
                    <a:pt x="2453" y="12268"/>
                  </a:lnTo>
                  <a:cubicBezTo>
                    <a:pt x="2588" y="12234"/>
                    <a:pt x="2689" y="12234"/>
                    <a:pt x="2790" y="12234"/>
                  </a:cubicBezTo>
                  <a:lnTo>
                    <a:pt x="2924" y="12234"/>
                  </a:lnTo>
                  <a:cubicBezTo>
                    <a:pt x="2958" y="12234"/>
                    <a:pt x="2958" y="12234"/>
                    <a:pt x="2991" y="12200"/>
                  </a:cubicBezTo>
                  <a:lnTo>
                    <a:pt x="3126" y="12200"/>
                  </a:lnTo>
                  <a:cubicBezTo>
                    <a:pt x="3226" y="12200"/>
                    <a:pt x="3327" y="12167"/>
                    <a:pt x="3428" y="12133"/>
                  </a:cubicBezTo>
                  <a:lnTo>
                    <a:pt x="3529" y="12133"/>
                  </a:lnTo>
                  <a:cubicBezTo>
                    <a:pt x="3563" y="12133"/>
                    <a:pt x="3596" y="12100"/>
                    <a:pt x="3630" y="12100"/>
                  </a:cubicBezTo>
                  <a:cubicBezTo>
                    <a:pt x="3663" y="12100"/>
                    <a:pt x="3731" y="12066"/>
                    <a:pt x="3798" y="12066"/>
                  </a:cubicBezTo>
                  <a:cubicBezTo>
                    <a:pt x="3899" y="12032"/>
                    <a:pt x="3999" y="11999"/>
                    <a:pt x="4100" y="11965"/>
                  </a:cubicBezTo>
                  <a:cubicBezTo>
                    <a:pt x="4100" y="11965"/>
                    <a:pt x="4134" y="11932"/>
                    <a:pt x="4168" y="11932"/>
                  </a:cubicBezTo>
                  <a:lnTo>
                    <a:pt x="4201" y="11932"/>
                  </a:lnTo>
                  <a:cubicBezTo>
                    <a:pt x="4369" y="11864"/>
                    <a:pt x="4504" y="11797"/>
                    <a:pt x="4672" y="11696"/>
                  </a:cubicBezTo>
                  <a:lnTo>
                    <a:pt x="17813" y="4101"/>
                  </a:lnTo>
                  <a:cubicBezTo>
                    <a:pt x="18451" y="3731"/>
                    <a:pt x="18787" y="3227"/>
                    <a:pt x="18787" y="2756"/>
                  </a:cubicBezTo>
                  <a:lnTo>
                    <a:pt x="18787" y="0"/>
                  </a:lnTo>
                  <a:close/>
                </a:path>
              </a:pathLst>
            </a:custGeom>
            <a:solidFill>
              <a:srgbClr val="DEDAE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8" name="Google Shape;638;p12"/>
            <p:cNvSpPr/>
            <p:nvPr/>
          </p:nvSpPr>
          <p:spPr>
            <a:xfrm>
              <a:off x="-19037750" y="901475"/>
              <a:ext cx="836025" cy="475375"/>
            </a:xfrm>
            <a:custGeom>
              <a:avLst/>
              <a:gdLst/>
              <a:ahLst/>
              <a:cxnLst/>
              <a:rect l="l" t="t" r="r" b="b"/>
              <a:pathLst>
                <a:path w="33441" h="19015" extrusionOk="0">
                  <a:moveTo>
                    <a:pt x="16788" y="0"/>
                  </a:moveTo>
                  <a:cubicBezTo>
                    <a:pt x="15939" y="0"/>
                    <a:pt x="15090" y="185"/>
                    <a:pt x="14452" y="555"/>
                  </a:cubicBezTo>
                  <a:lnTo>
                    <a:pt x="1311" y="8150"/>
                  </a:lnTo>
                  <a:cubicBezTo>
                    <a:pt x="0" y="8923"/>
                    <a:pt x="0" y="10133"/>
                    <a:pt x="1277" y="10872"/>
                  </a:cubicBezTo>
                  <a:lnTo>
                    <a:pt x="14351" y="18434"/>
                  </a:lnTo>
                  <a:cubicBezTo>
                    <a:pt x="14990" y="18821"/>
                    <a:pt x="15830" y="19014"/>
                    <a:pt x="16674" y="19014"/>
                  </a:cubicBezTo>
                  <a:cubicBezTo>
                    <a:pt x="17519" y="19014"/>
                    <a:pt x="18367" y="18821"/>
                    <a:pt x="19023" y="18434"/>
                  </a:cubicBezTo>
                  <a:lnTo>
                    <a:pt x="32164" y="10872"/>
                  </a:lnTo>
                  <a:cubicBezTo>
                    <a:pt x="33441" y="10099"/>
                    <a:pt x="33441" y="8890"/>
                    <a:pt x="32164" y="8150"/>
                  </a:cubicBezTo>
                  <a:lnTo>
                    <a:pt x="19123" y="555"/>
                  </a:lnTo>
                  <a:cubicBezTo>
                    <a:pt x="18485" y="185"/>
                    <a:pt x="17636" y="0"/>
                    <a:pt x="16788"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9" name="Google Shape;639;p12"/>
            <p:cNvSpPr/>
            <p:nvPr/>
          </p:nvSpPr>
          <p:spPr>
            <a:xfrm>
              <a:off x="-19506600" y="1434575"/>
              <a:ext cx="350400" cy="292425"/>
            </a:xfrm>
            <a:custGeom>
              <a:avLst/>
              <a:gdLst/>
              <a:ahLst/>
              <a:cxnLst/>
              <a:rect l="l" t="t" r="r" b="b"/>
              <a:pathLst>
                <a:path w="14016" h="11697" extrusionOk="0">
                  <a:moveTo>
                    <a:pt x="1" y="1"/>
                  </a:moveTo>
                  <a:lnTo>
                    <a:pt x="1" y="2757"/>
                  </a:lnTo>
                  <a:lnTo>
                    <a:pt x="1" y="2790"/>
                  </a:lnTo>
                  <a:cubicBezTo>
                    <a:pt x="1" y="2857"/>
                    <a:pt x="1" y="2891"/>
                    <a:pt x="34" y="2958"/>
                  </a:cubicBezTo>
                  <a:cubicBezTo>
                    <a:pt x="34" y="3026"/>
                    <a:pt x="34" y="3059"/>
                    <a:pt x="68" y="3093"/>
                  </a:cubicBezTo>
                  <a:cubicBezTo>
                    <a:pt x="68" y="3093"/>
                    <a:pt x="68" y="3126"/>
                    <a:pt x="68" y="3126"/>
                  </a:cubicBezTo>
                  <a:cubicBezTo>
                    <a:pt x="68" y="3126"/>
                    <a:pt x="68" y="3160"/>
                    <a:pt x="68" y="3160"/>
                  </a:cubicBezTo>
                  <a:cubicBezTo>
                    <a:pt x="101" y="3227"/>
                    <a:pt x="135" y="3294"/>
                    <a:pt x="169" y="3362"/>
                  </a:cubicBezTo>
                  <a:cubicBezTo>
                    <a:pt x="169" y="3395"/>
                    <a:pt x="202" y="3429"/>
                    <a:pt x="236" y="3429"/>
                  </a:cubicBezTo>
                  <a:cubicBezTo>
                    <a:pt x="236" y="3462"/>
                    <a:pt x="236" y="3462"/>
                    <a:pt x="269" y="3496"/>
                  </a:cubicBezTo>
                  <a:cubicBezTo>
                    <a:pt x="269" y="3530"/>
                    <a:pt x="269" y="3530"/>
                    <a:pt x="303" y="3563"/>
                  </a:cubicBezTo>
                  <a:cubicBezTo>
                    <a:pt x="370" y="3630"/>
                    <a:pt x="437" y="3698"/>
                    <a:pt x="505" y="3765"/>
                  </a:cubicBezTo>
                  <a:cubicBezTo>
                    <a:pt x="505" y="3765"/>
                    <a:pt x="505" y="3765"/>
                    <a:pt x="538" y="3799"/>
                  </a:cubicBezTo>
                  <a:cubicBezTo>
                    <a:pt x="572" y="3832"/>
                    <a:pt x="673" y="3899"/>
                    <a:pt x="740" y="3967"/>
                  </a:cubicBezTo>
                  <a:cubicBezTo>
                    <a:pt x="807" y="4000"/>
                    <a:pt x="841" y="4034"/>
                    <a:pt x="908" y="4067"/>
                  </a:cubicBezTo>
                  <a:cubicBezTo>
                    <a:pt x="942" y="4101"/>
                    <a:pt x="942" y="4101"/>
                    <a:pt x="975" y="4101"/>
                  </a:cubicBezTo>
                  <a:lnTo>
                    <a:pt x="14015" y="11697"/>
                  </a:lnTo>
                  <a:lnTo>
                    <a:pt x="14015" y="8941"/>
                  </a:lnTo>
                  <a:lnTo>
                    <a:pt x="942" y="1345"/>
                  </a:lnTo>
                  <a:cubicBezTo>
                    <a:pt x="874" y="1311"/>
                    <a:pt x="807" y="1244"/>
                    <a:pt x="740" y="1211"/>
                  </a:cubicBezTo>
                  <a:cubicBezTo>
                    <a:pt x="673" y="1143"/>
                    <a:pt x="572" y="1110"/>
                    <a:pt x="505" y="1043"/>
                  </a:cubicBezTo>
                  <a:cubicBezTo>
                    <a:pt x="404" y="942"/>
                    <a:pt x="337" y="841"/>
                    <a:pt x="269" y="740"/>
                  </a:cubicBezTo>
                  <a:cubicBezTo>
                    <a:pt x="236" y="740"/>
                    <a:pt x="236" y="707"/>
                    <a:pt x="202" y="707"/>
                  </a:cubicBezTo>
                  <a:cubicBezTo>
                    <a:pt x="169" y="606"/>
                    <a:pt x="101" y="505"/>
                    <a:pt x="68" y="404"/>
                  </a:cubicBezTo>
                  <a:cubicBezTo>
                    <a:pt x="68" y="370"/>
                    <a:pt x="68" y="370"/>
                    <a:pt x="68" y="337"/>
                  </a:cubicBezTo>
                  <a:cubicBezTo>
                    <a:pt x="34" y="236"/>
                    <a:pt x="1" y="135"/>
                    <a:pt x="1" y="1"/>
                  </a:cubicBezTo>
                  <a:close/>
                </a:path>
              </a:pathLst>
            </a:custGeom>
            <a:solidFill>
              <a:srgbClr val="DEDAE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0" name="Google Shape;640;p12"/>
            <p:cNvSpPr/>
            <p:nvPr/>
          </p:nvSpPr>
          <p:spPr>
            <a:xfrm>
              <a:off x="-19156225" y="1433750"/>
              <a:ext cx="469700" cy="306700"/>
            </a:xfrm>
            <a:custGeom>
              <a:avLst/>
              <a:gdLst/>
              <a:ahLst/>
              <a:cxnLst/>
              <a:rect l="l" t="t" r="r" b="b"/>
              <a:pathLst>
                <a:path w="18788" h="12268" extrusionOk="0">
                  <a:moveTo>
                    <a:pt x="18788" y="0"/>
                  </a:moveTo>
                  <a:cubicBezTo>
                    <a:pt x="18788" y="135"/>
                    <a:pt x="18754" y="269"/>
                    <a:pt x="18720" y="370"/>
                  </a:cubicBezTo>
                  <a:cubicBezTo>
                    <a:pt x="18586" y="740"/>
                    <a:pt x="18283" y="1076"/>
                    <a:pt x="17813" y="1378"/>
                  </a:cubicBezTo>
                  <a:lnTo>
                    <a:pt x="4638" y="8974"/>
                  </a:lnTo>
                  <a:cubicBezTo>
                    <a:pt x="4504" y="9041"/>
                    <a:pt x="4336" y="9142"/>
                    <a:pt x="4134" y="9209"/>
                  </a:cubicBezTo>
                  <a:cubicBezTo>
                    <a:pt x="4134" y="9209"/>
                    <a:pt x="4101" y="9209"/>
                    <a:pt x="4067" y="9243"/>
                  </a:cubicBezTo>
                  <a:cubicBezTo>
                    <a:pt x="3933" y="9276"/>
                    <a:pt x="3765" y="9343"/>
                    <a:pt x="3596" y="9377"/>
                  </a:cubicBezTo>
                  <a:lnTo>
                    <a:pt x="3529" y="9377"/>
                  </a:lnTo>
                  <a:cubicBezTo>
                    <a:pt x="3328" y="9444"/>
                    <a:pt x="3160" y="9478"/>
                    <a:pt x="2992" y="9478"/>
                  </a:cubicBezTo>
                  <a:cubicBezTo>
                    <a:pt x="2958" y="9478"/>
                    <a:pt x="2924" y="9478"/>
                    <a:pt x="2891" y="9511"/>
                  </a:cubicBezTo>
                  <a:lnTo>
                    <a:pt x="1714" y="9511"/>
                  </a:lnTo>
                  <a:cubicBezTo>
                    <a:pt x="1681" y="9478"/>
                    <a:pt x="1647" y="9478"/>
                    <a:pt x="1614" y="9478"/>
                  </a:cubicBezTo>
                  <a:cubicBezTo>
                    <a:pt x="1479" y="9478"/>
                    <a:pt x="1345" y="9444"/>
                    <a:pt x="1210" y="9411"/>
                  </a:cubicBezTo>
                  <a:cubicBezTo>
                    <a:pt x="1109" y="9377"/>
                    <a:pt x="1009" y="9377"/>
                    <a:pt x="908" y="9343"/>
                  </a:cubicBezTo>
                  <a:cubicBezTo>
                    <a:pt x="807" y="9310"/>
                    <a:pt x="740" y="9276"/>
                    <a:pt x="639" y="9276"/>
                  </a:cubicBezTo>
                  <a:cubicBezTo>
                    <a:pt x="404" y="9175"/>
                    <a:pt x="202" y="9074"/>
                    <a:pt x="0" y="8974"/>
                  </a:cubicBezTo>
                  <a:lnTo>
                    <a:pt x="0" y="11730"/>
                  </a:lnTo>
                  <a:cubicBezTo>
                    <a:pt x="202" y="11830"/>
                    <a:pt x="404" y="11931"/>
                    <a:pt x="639" y="11998"/>
                  </a:cubicBezTo>
                  <a:cubicBezTo>
                    <a:pt x="673" y="11998"/>
                    <a:pt x="673" y="12032"/>
                    <a:pt x="706" y="12032"/>
                  </a:cubicBezTo>
                  <a:cubicBezTo>
                    <a:pt x="773" y="12032"/>
                    <a:pt x="841" y="12066"/>
                    <a:pt x="908" y="12066"/>
                  </a:cubicBezTo>
                  <a:cubicBezTo>
                    <a:pt x="1009" y="12099"/>
                    <a:pt x="1109" y="12133"/>
                    <a:pt x="1210" y="12166"/>
                  </a:cubicBezTo>
                  <a:cubicBezTo>
                    <a:pt x="1244" y="12166"/>
                    <a:pt x="1277" y="12166"/>
                    <a:pt x="1345" y="12200"/>
                  </a:cubicBezTo>
                  <a:cubicBezTo>
                    <a:pt x="1446" y="12200"/>
                    <a:pt x="1513" y="12200"/>
                    <a:pt x="1614" y="12234"/>
                  </a:cubicBezTo>
                  <a:lnTo>
                    <a:pt x="1748" y="12234"/>
                  </a:lnTo>
                  <a:cubicBezTo>
                    <a:pt x="1882" y="12267"/>
                    <a:pt x="1983" y="12267"/>
                    <a:pt x="2118" y="12267"/>
                  </a:cubicBezTo>
                  <a:lnTo>
                    <a:pt x="2454" y="12267"/>
                  </a:lnTo>
                  <a:cubicBezTo>
                    <a:pt x="2555" y="12267"/>
                    <a:pt x="2689" y="12267"/>
                    <a:pt x="2790" y="12234"/>
                  </a:cubicBezTo>
                  <a:lnTo>
                    <a:pt x="2992" y="12234"/>
                  </a:lnTo>
                  <a:cubicBezTo>
                    <a:pt x="3025" y="12234"/>
                    <a:pt x="3059" y="12200"/>
                    <a:pt x="3092" y="12200"/>
                  </a:cubicBezTo>
                  <a:cubicBezTo>
                    <a:pt x="3227" y="12200"/>
                    <a:pt x="3328" y="12166"/>
                    <a:pt x="3428" y="12166"/>
                  </a:cubicBezTo>
                  <a:cubicBezTo>
                    <a:pt x="3462" y="12166"/>
                    <a:pt x="3496" y="12133"/>
                    <a:pt x="3529" y="12133"/>
                  </a:cubicBezTo>
                  <a:cubicBezTo>
                    <a:pt x="3563" y="12133"/>
                    <a:pt x="3596" y="12133"/>
                    <a:pt x="3630" y="12099"/>
                  </a:cubicBezTo>
                  <a:cubicBezTo>
                    <a:pt x="3664" y="12099"/>
                    <a:pt x="3731" y="12099"/>
                    <a:pt x="3765" y="12066"/>
                  </a:cubicBezTo>
                  <a:cubicBezTo>
                    <a:pt x="3899" y="12032"/>
                    <a:pt x="3966" y="11998"/>
                    <a:pt x="4067" y="11965"/>
                  </a:cubicBezTo>
                  <a:cubicBezTo>
                    <a:pt x="4101" y="11965"/>
                    <a:pt x="4134" y="11965"/>
                    <a:pt x="4168" y="11931"/>
                  </a:cubicBezTo>
                  <a:cubicBezTo>
                    <a:pt x="4369" y="11864"/>
                    <a:pt x="4504" y="11797"/>
                    <a:pt x="4672" y="11696"/>
                  </a:cubicBezTo>
                  <a:lnTo>
                    <a:pt x="17813" y="4100"/>
                  </a:lnTo>
                  <a:cubicBezTo>
                    <a:pt x="18451" y="3731"/>
                    <a:pt x="18788" y="3260"/>
                    <a:pt x="18788" y="2756"/>
                  </a:cubicBezTo>
                  <a:lnTo>
                    <a:pt x="18788" y="0"/>
                  </a:lnTo>
                  <a:close/>
                </a:path>
              </a:pathLst>
            </a:custGeom>
            <a:solidFill>
              <a:srgbClr val="DEDAE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1" name="Google Shape;641;p12"/>
            <p:cNvSpPr/>
            <p:nvPr/>
          </p:nvSpPr>
          <p:spPr>
            <a:xfrm>
              <a:off x="-19515000" y="1197225"/>
              <a:ext cx="836875" cy="474750"/>
            </a:xfrm>
            <a:custGeom>
              <a:avLst/>
              <a:gdLst/>
              <a:ahLst/>
              <a:cxnLst/>
              <a:rect l="l" t="t" r="r" b="b"/>
              <a:pathLst>
                <a:path w="33475" h="18990" extrusionOk="0">
                  <a:moveTo>
                    <a:pt x="16801" y="0"/>
                  </a:moveTo>
                  <a:cubicBezTo>
                    <a:pt x="15956" y="0"/>
                    <a:pt x="15108" y="185"/>
                    <a:pt x="14452" y="555"/>
                  </a:cubicBezTo>
                  <a:lnTo>
                    <a:pt x="1311" y="8150"/>
                  </a:lnTo>
                  <a:cubicBezTo>
                    <a:pt x="0" y="8890"/>
                    <a:pt x="0" y="10100"/>
                    <a:pt x="1278" y="10839"/>
                  </a:cubicBezTo>
                  <a:lnTo>
                    <a:pt x="14351" y="18435"/>
                  </a:lnTo>
                  <a:cubicBezTo>
                    <a:pt x="14990" y="18804"/>
                    <a:pt x="15830" y="18989"/>
                    <a:pt x="16675" y="18989"/>
                  </a:cubicBezTo>
                  <a:cubicBezTo>
                    <a:pt x="17519" y="18989"/>
                    <a:pt x="18368" y="18804"/>
                    <a:pt x="19023" y="18435"/>
                  </a:cubicBezTo>
                  <a:lnTo>
                    <a:pt x="32164" y="10839"/>
                  </a:lnTo>
                  <a:cubicBezTo>
                    <a:pt x="33441" y="10100"/>
                    <a:pt x="33475" y="8890"/>
                    <a:pt x="32198" y="8150"/>
                  </a:cubicBezTo>
                  <a:lnTo>
                    <a:pt x="19124" y="555"/>
                  </a:lnTo>
                  <a:cubicBezTo>
                    <a:pt x="18485" y="185"/>
                    <a:pt x="17645" y="0"/>
                    <a:pt x="16801"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2" name="Google Shape;642;p12"/>
            <p:cNvSpPr/>
            <p:nvPr/>
          </p:nvSpPr>
          <p:spPr>
            <a:xfrm>
              <a:off x="-19993075" y="1724450"/>
              <a:ext cx="350375" cy="292425"/>
            </a:xfrm>
            <a:custGeom>
              <a:avLst/>
              <a:gdLst/>
              <a:ahLst/>
              <a:cxnLst/>
              <a:rect l="l" t="t" r="r" b="b"/>
              <a:pathLst>
                <a:path w="14015" h="11697" extrusionOk="0">
                  <a:moveTo>
                    <a:pt x="0" y="1"/>
                  </a:moveTo>
                  <a:lnTo>
                    <a:pt x="0" y="2757"/>
                  </a:lnTo>
                  <a:lnTo>
                    <a:pt x="0" y="2790"/>
                  </a:lnTo>
                  <a:cubicBezTo>
                    <a:pt x="0" y="2857"/>
                    <a:pt x="0" y="2925"/>
                    <a:pt x="0" y="2992"/>
                  </a:cubicBezTo>
                  <a:cubicBezTo>
                    <a:pt x="34" y="3026"/>
                    <a:pt x="34" y="3059"/>
                    <a:pt x="34" y="3093"/>
                  </a:cubicBezTo>
                  <a:cubicBezTo>
                    <a:pt x="34" y="3126"/>
                    <a:pt x="67" y="3126"/>
                    <a:pt x="67" y="3126"/>
                  </a:cubicBezTo>
                  <a:cubicBezTo>
                    <a:pt x="67" y="3160"/>
                    <a:pt x="67" y="3160"/>
                    <a:pt x="67" y="3160"/>
                  </a:cubicBezTo>
                  <a:cubicBezTo>
                    <a:pt x="101" y="3227"/>
                    <a:pt x="135" y="3294"/>
                    <a:pt x="168" y="3362"/>
                  </a:cubicBezTo>
                  <a:cubicBezTo>
                    <a:pt x="168" y="3395"/>
                    <a:pt x="202" y="3429"/>
                    <a:pt x="202" y="3462"/>
                  </a:cubicBezTo>
                  <a:cubicBezTo>
                    <a:pt x="235" y="3462"/>
                    <a:pt x="235" y="3496"/>
                    <a:pt x="269" y="3496"/>
                  </a:cubicBezTo>
                  <a:cubicBezTo>
                    <a:pt x="269" y="3530"/>
                    <a:pt x="269" y="3530"/>
                    <a:pt x="303" y="3563"/>
                  </a:cubicBezTo>
                  <a:cubicBezTo>
                    <a:pt x="336" y="3630"/>
                    <a:pt x="403" y="3698"/>
                    <a:pt x="504" y="3765"/>
                  </a:cubicBezTo>
                  <a:cubicBezTo>
                    <a:pt x="504" y="3765"/>
                    <a:pt x="504" y="3799"/>
                    <a:pt x="504" y="3799"/>
                  </a:cubicBezTo>
                  <a:cubicBezTo>
                    <a:pt x="572" y="3832"/>
                    <a:pt x="672" y="3899"/>
                    <a:pt x="740" y="3967"/>
                  </a:cubicBezTo>
                  <a:cubicBezTo>
                    <a:pt x="807" y="4000"/>
                    <a:pt x="840" y="4034"/>
                    <a:pt x="908" y="4067"/>
                  </a:cubicBezTo>
                  <a:cubicBezTo>
                    <a:pt x="941" y="4101"/>
                    <a:pt x="941" y="4101"/>
                    <a:pt x="941" y="4101"/>
                  </a:cubicBezTo>
                  <a:lnTo>
                    <a:pt x="14015" y="11697"/>
                  </a:lnTo>
                  <a:lnTo>
                    <a:pt x="14015" y="8941"/>
                  </a:lnTo>
                  <a:lnTo>
                    <a:pt x="941" y="1379"/>
                  </a:lnTo>
                  <a:cubicBezTo>
                    <a:pt x="874" y="1311"/>
                    <a:pt x="807" y="1278"/>
                    <a:pt x="740" y="1211"/>
                  </a:cubicBezTo>
                  <a:cubicBezTo>
                    <a:pt x="672" y="1177"/>
                    <a:pt x="572" y="1110"/>
                    <a:pt x="504" y="1043"/>
                  </a:cubicBezTo>
                  <a:cubicBezTo>
                    <a:pt x="403" y="942"/>
                    <a:pt x="336" y="875"/>
                    <a:pt x="235" y="774"/>
                  </a:cubicBezTo>
                  <a:cubicBezTo>
                    <a:pt x="235" y="740"/>
                    <a:pt x="235" y="707"/>
                    <a:pt x="202" y="707"/>
                  </a:cubicBezTo>
                  <a:cubicBezTo>
                    <a:pt x="135" y="606"/>
                    <a:pt x="101" y="505"/>
                    <a:pt x="67" y="404"/>
                  </a:cubicBezTo>
                  <a:cubicBezTo>
                    <a:pt x="67" y="370"/>
                    <a:pt x="67" y="370"/>
                    <a:pt x="34" y="370"/>
                  </a:cubicBezTo>
                  <a:cubicBezTo>
                    <a:pt x="0" y="236"/>
                    <a:pt x="0" y="135"/>
                    <a:pt x="0" y="1"/>
                  </a:cubicBezTo>
                  <a:close/>
                </a:path>
              </a:pathLst>
            </a:custGeom>
            <a:solidFill>
              <a:srgbClr val="DEDAE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3" name="Google Shape;643;p12"/>
            <p:cNvSpPr/>
            <p:nvPr/>
          </p:nvSpPr>
          <p:spPr>
            <a:xfrm>
              <a:off x="-19642725" y="1723625"/>
              <a:ext cx="469700" cy="306700"/>
            </a:xfrm>
            <a:custGeom>
              <a:avLst/>
              <a:gdLst/>
              <a:ahLst/>
              <a:cxnLst/>
              <a:rect l="l" t="t" r="r" b="b"/>
              <a:pathLst>
                <a:path w="18788" h="12268" extrusionOk="0">
                  <a:moveTo>
                    <a:pt x="18788" y="0"/>
                  </a:moveTo>
                  <a:cubicBezTo>
                    <a:pt x="18788" y="135"/>
                    <a:pt x="18755" y="269"/>
                    <a:pt x="18721" y="370"/>
                  </a:cubicBezTo>
                  <a:cubicBezTo>
                    <a:pt x="18587" y="740"/>
                    <a:pt x="18284" y="1109"/>
                    <a:pt x="17814" y="1378"/>
                  </a:cubicBezTo>
                  <a:lnTo>
                    <a:pt x="4639" y="8974"/>
                  </a:lnTo>
                  <a:cubicBezTo>
                    <a:pt x="4505" y="9074"/>
                    <a:pt x="4336" y="9142"/>
                    <a:pt x="4135" y="9209"/>
                  </a:cubicBezTo>
                  <a:cubicBezTo>
                    <a:pt x="4135" y="9209"/>
                    <a:pt x="4101" y="9242"/>
                    <a:pt x="4068" y="9242"/>
                  </a:cubicBezTo>
                  <a:cubicBezTo>
                    <a:pt x="3933" y="9310"/>
                    <a:pt x="3765" y="9343"/>
                    <a:pt x="3597" y="9377"/>
                  </a:cubicBezTo>
                  <a:cubicBezTo>
                    <a:pt x="3563" y="9377"/>
                    <a:pt x="3563" y="9377"/>
                    <a:pt x="3530" y="9411"/>
                  </a:cubicBezTo>
                  <a:cubicBezTo>
                    <a:pt x="3328" y="9444"/>
                    <a:pt x="3160" y="9478"/>
                    <a:pt x="2992" y="9511"/>
                  </a:cubicBezTo>
                  <a:lnTo>
                    <a:pt x="2891" y="9511"/>
                  </a:lnTo>
                  <a:cubicBezTo>
                    <a:pt x="2723" y="9511"/>
                    <a:pt x="2555" y="9545"/>
                    <a:pt x="2354" y="9545"/>
                  </a:cubicBezTo>
                  <a:lnTo>
                    <a:pt x="2286" y="9545"/>
                  </a:lnTo>
                  <a:cubicBezTo>
                    <a:pt x="2085" y="9545"/>
                    <a:pt x="1917" y="9511"/>
                    <a:pt x="1715" y="9511"/>
                  </a:cubicBezTo>
                  <a:cubicBezTo>
                    <a:pt x="1681" y="9511"/>
                    <a:pt x="1648" y="9511"/>
                    <a:pt x="1614" y="9478"/>
                  </a:cubicBezTo>
                  <a:cubicBezTo>
                    <a:pt x="1480" y="9478"/>
                    <a:pt x="1345" y="9444"/>
                    <a:pt x="1211" y="9411"/>
                  </a:cubicBezTo>
                  <a:cubicBezTo>
                    <a:pt x="1110" y="9411"/>
                    <a:pt x="1009" y="9377"/>
                    <a:pt x="908" y="9343"/>
                  </a:cubicBezTo>
                  <a:cubicBezTo>
                    <a:pt x="808" y="9310"/>
                    <a:pt x="740" y="9310"/>
                    <a:pt x="640" y="9276"/>
                  </a:cubicBezTo>
                  <a:cubicBezTo>
                    <a:pt x="404" y="9175"/>
                    <a:pt x="203" y="9108"/>
                    <a:pt x="1" y="8974"/>
                  </a:cubicBezTo>
                  <a:lnTo>
                    <a:pt x="1" y="11730"/>
                  </a:lnTo>
                  <a:cubicBezTo>
                    <a:pt x="203" y="11830"/>
                    <a:pt x="438" y="11931"/>
                    <a:pt x="640" y="11998"/>
                  </a:cubicBezTo>
                  <a:cubicBezTo>
                    <a:pt x="673" y="11998"/>
                    <a:pt x="707" y="12032"/>
                    <a:pt x="707" y="12032"/>
                  </a:cubicBezTo>
                  <a:cubicBezTo>
                    <a:pt x="774" y="12066"/>
                    <a:pt x="841" y="12066"/>
                    <a:pt x="908" y="12066"/>
                  </a:cubicBezTo>
                  <a:cubicBezTo>
                    <a:pt x="1009" y="12099"/>
                    <a:pt x="1110" y="12133"/>
                    <a:pt x="1211" y="12166"/>
                  </a:cubicBezTo>
                  <a:cubicBezTo>
                    <a:pt x="1278" y="12166"/>
                    <a:pt x="1312" y="12166"/>
                    <a:pt x="1345" y="12200"/>
                  </a:cubicBezTo>
                  <a:cubicBezTo>
                    <a:pt x="1446" y="12200"/>
                    <a:pt x="1547" y="12234"/>
                    <a:pt x="1614" y="12234"/>
                  </a:cubicBezTo>
                  <a:lnTo>
                    <a:pt x="1749" y="12234"/>
                  </a:lnTo>
                  <a:cubicBezTo>
                    <a:pt x="1883" y="12267"/>
                    <a:pt x="2017" y="12267"/>
                    <a:pt x="2118" y="12267"/>
                  </a:cubicBezTo>
                  <a:lnTo>
                    <a:pt x="2790" y="12267"/>
                  </a:lnTo>
                  <a:cubicBezTo>
                    <a:pt x="2824" y="12267"/>
                    <a:pt x="2858" y="12234"/>
                    <a:pt x="2925" y="12234"/>
                  </a:cubicBezTo>
                  <a:lnTo>
                    <a:pt x="3093" y="12234"/>
                  </a:lnTo>
                  <a:cubicBezTo>
                    <a:pt x="3227" y="12200"/>
                    <a:pt x="3328" y="12200"/>
                    <a:pt x="3429" y="12166"/>
                  </a:cubicBezTo>
                  <a:cubicBezTo>
                    <a:pt x="3463" y="12166"/>
                    <a:pt x="3496" y="12166"/>
                    <a:pt x="3530" y="12133"/>
                  </a:cubicBezTo>
                  <a:lnTo>
                    <a:pt x="3631" y="12133"/>
                  </a:lnTo>
                  <a:cubicBezTo>
                    <a:pt x="3664" y="12099"/>
                    <a:pt x="3732" y="12099"/>
                    <a:pt x="3765" y="12066"/>
                  </a:cubicBezTo>
                  <a:cubicBezTo>
                    <a:pt x="3900" y="12032"/>
                    <a:pt x="4000" y="11998"/>
                    <a:pt x="4068" y="11965"/>
                  </a:cubicBezTo>
                  <a:lnTo>
                    <a:pt x="4168" y="11965"/>
                  </a:lnTo>
                  <a:cubicBezTo>
                    <a:pt x="4168" y="11931"/>
                    <a:pt x="4168" y="11931"/>
                    <a:pt x="4168" y="11931"/>
                  </a:cubicBezTo>
                  <a:cubicBezTo>
                    <a:pt x="4370" y="11864"/>
                    <a:pt x="4505" y="11797"/>
                    <a:pt x="4673" y="11730"/>
                  </a:cubicBezTo>
                  <a:lnTo>
                    <a:pt x="17814" y="4134"/>
                  </a:lnTo>
                  <a:cubicBezTo>
                    <a:pt x="18452" y="3764"/>
                    <a:pt x="18788" y="3260"/>
                    <a:pt x="18788" y="2756"/>
                  </a:cubicBezTo>
                  <a:lnTo>
                    <a:pt x="18788" y="0"/>
                  </a:lnTo>
                  <a:close/>
                </a:path>
              </a:pathLst>
            </a:custGeom>
            <a:solidFill>
              <a:srgbClr val="DEDAE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4" name="Google Shape;644;p12"/>
            <p:cNvSpPr/>
            <p:nvPr/>
          </p:nvSpPr>
          <p:spPr>
            <a:xfrm>
              <a:off x="-20001475" y="1487100"/>
              <a:ext cx="836875" cy="474750"/>
            </a:xfrm>
            <a:custGeom>
              <a:avLst/>
              <a:gdLst/>
              <a:ahLst/>
              <a:cxnLst/>
              <a:rect l="l" t="t" r="r" b="b"/>
              <a:pathLst>
                <a:path w="33475" h="18990" extrusionOk="0">
                  <a:moveTo>
                    <a:pt x="16800" y="0"/>
                  </a:moveTo>
                  <a:cubicBezTo>
                    <a:pt x="15956" y="0"/>
                    <a:pt x="15107" y="185"/>
                    <a:pt x="14452" y="555"/>
                  </a:cubicBezTo>
                  <a:lnTo>
                    <a:pt x="1311" y="8150"/>
                  </a:lnTo>
                  <a:cubicBezTo>
                    <a:pt x="0" y="8890"/>
                    <a:pt x="0" y="10100"/>
                    <a:pt x="1277" y="10839"/>
                  </a:cubicBezTo>
                  <a:lnTo>
                    <a:pt x="14351" y="18435"/>
                  </a:lnTo>
                  <a:cubicBezTo>
                    <a:pt x="14990" y="18804"/>
                    <a:pt x="15830" y="18989"/>
                    <a:pt x="16674" y="18989"/>
                  </a:cubicBezTo>
                  <a:cubicBezTo>
                    <a:pt x="17519" y="18989"/>
                    <a:pt x="18367" y="18804"/>
                    <a:pt x="19023" y="18435"/>
                  </a:cubicBezTo>
                  <a:lnTo>
                    <a:pt x="32164" y="10839"/>
                  </a:lnTo>
                  <a:cubicBezTo>
                    <a:pt x="33441" y="10100"/>
                    <a:pt x="33474" y="8890"/>
                    <a:pt x="32197" y="8150"/>
                  </a:cubicBezTo>
                  <a:lnTo>
                    <a:pt x="19123" y="555"/>
                  </a:lnTo>
                  <a:cubicBezTo>
                    <a:pt x="18485" y="185"/>
                    <a:pt x="17645" y="0"/>
                    <a:pt x="16800"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5" name="Google Shape;645;p12"/>
            <p:cNvSpPr/>
            <p:nvPr/>
          </p:nvSpPr>
          <p:spPr>
            <a:xfrm>
              <a:off x="-20490500" y="2016000"/>
              <a:ext cx="350400" cy="291600"/>
            </a:xfrm>
            <a:custGeom>
              <a:avLst/>
              <a:gdLst/>
              <a:ahLst/>
              <a:cxnLst/>
              <a:rect l="l" t="t" r="r" b="b"/>
              <a:pathLst>
                <a:path w="14016" h="11664" extrusionOk="0">
                  <a:moveTo>
                    <a:pt x="1" y="1"/>
                  </a:moveTo>
                  <a:lnTo>
                    <a:pt x="1" y="2723"/>
                  </a:lnTo>
                  <a:lnTo>
                    <a:pt x="1" y="2757"/>
                  </a:lnTo>
                  <a:cubicBezTo>
                    <a:pt x="1" y="2824"/>
                    <a:pt x="1" y="2891"/>
                    <a:pt x="34" y="2958"/>
                  </a:cubicBezTo>
                  <a:cubicBezTo>
                    <a:pt x="34" y="2992"/>
                    <a:pt x="34" y="3026"/>
                    <a:pt x="68" y="3059"/>
                  </a:cubicBezTo>
                  <a:cubicBezTo>
                    <a:pt x="68" y="3093"/>
                    <a:pt x="68" y="3093"/>
                    <a:pt x="68" y="3127"/>
                  </a:cubicBezTo>
                  <a:cubicBezTo>
                    <a:pt x="102" y="3194"/>
                    <a:pt x="135" y="3261"/>
                    <a:pt x="169" y="3328"/>
                  </a:cubicBezTo>
                  <a:cubicBezTo>
                    <a:pt x="169" y="3362"/>
                    <a:pt x="203" y="3395"/>
                    <a:pt x="236" y="3429"/>
                  </a:cubicBezTo>
                  <a:cubicBezTo>
                    <a:pt x="236" y="3429"/>
                    <a:pt x="236" y="3463"/>
                    <a:pt x="270" y="3463"/>
                  </a:cubicBezTo>
                  <a:cubicBezTo>
                    <a:pt x="270" y="3496"/>
                    <a:pt x="270" y="3496"/>
                    <a:pt x="303" y="3530"/>
                  </a:cubicBezTo>
                  <a:cubicBezTo>
                    <a:pt x="371" y="3597"/>
                    <a:pt x="438" y="3664"/>
                    <a:pt x="505" y="3731"/>
                  </a:cubicBezTo>
                  <a:cubicBezTo>
                    <a:pt x="505" y="3765"/>
                    <a:pt x="505" y="3765"/>
                    <a:pt x="539" y="3765"/>
                  </a:cubicBezTo>
                  <a:cubicBezTo>
                    <a:pt x="606" y="3832"/>
                    <a:pt x="673" y="3866"/>
                    <a:pt x="774" y="3933"/>
                  </a:cubicBezTo>
                  <a:cubicBezTo>
                    <a:pt x="807" y="3967"/>
                    <a:pt x="875" y="4000"/>
                    <a:pt x="908" y="4068"/>
                  </a:cubicBezTo>
                  <a:lnTo>
                    <a:pt x="976" y="4068"/>
                  </a:lnTo>
                  <a:lnTo>
                    <a:pt x="14016" y="11663"/>
                  </a:lnTo>
                  <a:lnTo>
                    <a:pt x="14016" y="8941"/>
                  </a:lnTo>
                  <a:lnTo>
                    <a:pt x="942" y="1345"/>
                  </a:lnTo>
                  <a:cubicBezTo>
                    <a:pt x="875" y="1278"/>
                    <a:pt x="807" y="1244"/>
                    <a:pt x="740" y="1177"/>
                  </a:cubicBezTo>
                  <a:cubicBezTo>
                    <a:pt x="673" y="1144"/>
                    <a:pt x="572" y="1076"/>
                    <a:pt x="505" y="1009"/>
                  </a:cubicBezTo>
                  <a:cubicBezTo>
                    <a:pt x="404" y="942"/>
                    <a:pt x="337" y="841"/>
                    <a:pt x="270" y="740"/>
                  </a:cubicBezTo>
                  <a:cubicBezTo>
                    <a:pt x="236" y="707"/>
                    <a:pt x="236" y="707"/>
                    <a:pt x="236" y="673"/>
                  </a:cubicBezTo>
                  <a:cubicBezTo>
                    <a:pt x="169" y="572"/>
                    <a:pt x="102" y="471"/>
                    <a:pt x="68" y="371"/>
                  </a:cubicBezTo>
                  <a:cubicBezTo>
                    <a:pt x="68" y="371"/>
                    <a:pt x="68" y="337"/>
                    <a:pt x="68" y="337"/>
                  </a:cubicBezTo>
                  <a:cubicBezTo>
                    <a:pt x="34" y="203"/>
                    <a:pt x="1" y="102"/>
                    <a:pt x="1" y="1"/>
                  </a:cubicBezTo>
                  <a:close/>
                </a:path>
              </a:pathLst>
            </a:custGeom>
            <a:solidFill>
              <a:srgbClr val="DEDAE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6" name="Google Shape;646;p12"/>
            <p:cNvSpPr/>
            <p:nvPr/>
          </p:nvSpPr>
          <p:spPr>
            <a:xfrm>
              <a:off x="-20140125" y="2015175"/>
              <a:ext cx="469700" cy="305850"/>
            </a:xfrm>
            <a:custGeom>
              <a:avLst/>
              <a:gdLst/>
              <a:ahLst/>
              <a:cxnLst/>
              <a:rect l="l" t="t" r="r" b="b"/>
              <a:pathLst>
                <a:path w="18788" h="12234" extrusionOk="0">
                  <a:moveTo>
                    <a:pt x="18788" y="0"/>
                  </a:moveTo>
                  <a:cubicBezTo>
                    <a:pt x="18788" y="101"/>
                    <a:pt x="18754" y="236"/>
                    <a:pt x="18721" y="370"/>
                  </a:cubicBezTo>
                  <a:cubicBezTo>
                    <a:pt x="18586" y="740"/>
                    <a:pt x="18284" y="1076"/>
                    <a:pt x="17813" y="1345"/>
                  </a:cubicBezTo>
                  <a:lnTo>
                    <a:pt x="4672" y="8940"/>
                  </a:lnTo>
                  <a:cubicBezTo>
                    <a:pt x="4504" y="9041"/>
                    <a:pt x="4336" y="9108"/>
                    <a:pt x="4168" y="9175"/>
                  </a:cubicBezTo>
                  <a:cubicBezTo>
                    <a:pt x="4135" y="9209"/>
                    <a:pt x="4101" y="9209"/>
                    <a:pt x="4067" y="9209"/>
                  </a:cubicBezTo>
                  <a:cubicBezTo>
                    <a:pt x="3933" y="9276"/>
                    <a:pt x="3765" y="9310"/>
                    <a:pt x="3630" y="9344"/>
                  </a:cubicBezTo>
                  <a:cubicBezTo>
                    <a:pt x="3597" y="9344"/>
                    <a:pt x="3563" y="9377"/>
                    <a:pt x="3530" y="9377"/>
                  </a:cubicBezTo>
                  <a:cubicBezTo>
                    <a:pt x="3362" y="9411"/>
                    <a:pt x="3160" y="9444"/>
                    <a:pt x="2992" y="9478"/>
                  </a:cubicBezTo>
                  <a:lnTo>
                    <a:pt x="2925" y="9478"/>
                  </a:lnTo>
                  <a:cubicBezTo>
                    <a:pt x="2723" y="9478"/>
                    <a:pt x="2555" y="9512"/>
                    <a:pt x="2353" y="9512"/>
                  </a:cubicBezTo>
                  <a:lnTo>
                    <a:pt x="2286" y="9512"/>
                  </a:lnTo>
                  <a:cubicBezTo>
                    <a:pt x="2084" y="9512"/>
                    <a:pt x="1916" y="9512"/>
                    <a:pt x="1715" y="9478"/>
                  </a:cubicBezTo>
                  <a:lnTo>
                    <a:pt x="1614" y="9478"/>
                  </a:lnTo>
                  <a:cubicBezTo>
                    <a:pt x="1479" y="9444"/>
                    <a:pt x="1345" y="9411"/>
                    <a:pt x="1211" y="9411"/>
                  </a:cubicBezTo>
                  <a:cubicBezTo>
                    <a:pt x="1110" y="9377"/>
                    <a:pt x="1009" y="9344"/>
                    <a:pt x="908" y="9310"/>
                  </a:cubicBezTo>
                  <a:cubicBezTo>
                    <a:pt x="807" y="9276"/>
                    <a:pt x="740" y="9276"/>
                    <a:pt x="639" y="9243"/>
                  </a:cubicBezTo>
                  <a:cubicBezTo>
                    <a:pt x="438" y="9175"/>
                    <a:pt x="202" y="9075"/>
                    <a:pt x="1" y="8940"/>
                  </a:cubicBezTo>
                  <a:lnTo>
                    <a:pt x="1" y="11696"/>
                  </a:lnTo>
                  <a:cubicBezTo>
                    <a:pt x="202" y="11797"/>
                    <a:pt x="438" y="11898"/>
                    <a:pt x="639" y="11965"/>
                  </a:cubicBezTo>
                  <a:cubicBezTo>
                    <a:pt x="673" y="11999"/>
                    <a:pt x="706" y="11999"/>
                    <a:pt x="706" y="11999"/>
                  </a:cubicBezTo>
                  <a:cubicBezTo>
                    <a:pt x="774" y="12032"/>
                    <a:pt x="841" y="12032"/>
                    <a:pt x="908" y="12066"/>
                  </a:cubicBezTo>
                  <a:cubicBezTo>
                    <a:pt x="1009" y="12099"/>
                    <a:pt x="1110" y="12099"/>
                    <a:pt x="1211" y="12133"/>
                  </a:cubicBezTo>
                  <a:cubicBezTo>
                    <a:pt x="1278" y="12133"/>
                    <a:pt x="1311" y="12167"/>
                    <a:pt x="1345" y="12167"/>
                  </a:cubicBezTo>
                  <a:cubicBezTo>
                    <a:pt x="1446" y="12200"/>
                    <a:pt x="1547" y="12200"/>
                    <a:pt x="1614" y="12200"/>
                  </a:cubicBezTo>
                  <a:cubicBezTo>
                    <a:pt x="1647" y="12200"/>
                    <a:pt x="1681" y="12200"/>
                    <a:pt x="1715" y="12234"/>
                  </a:cubicBezTo>
                  <a:lnTo>
                    <a:pt x="2925" y="12234"/>
                  </a:lnTo>
                  <a:cubicBezTo>
                    <a:pt x="2925" y="12200"/>
                    <a:pt x="2958" y="12200"/>
                    <a:pt x="2992" y="12200"/>
                  </a:cubicBezTo>
                  <a:lnTo>
                    <a:pt x="3093" y="12200"/>
                  </a:lnTo>
                  <a:cubicBezTo>
                    <a:pt x="3227" y="12167"/>
                    <a:pt x="3328" y="12167"/>
                    <a:pt x="3429" y="12133"/>
                  </a:cubicBezTo>
                  <a:lnTo>
                    <a:pt x="3530" y="12133"/>
                  </a:lnTo>
                  <a:cubicBezTo>
                    <a:pt x="3563" y="12099"/>
                    <a:pt x="3597" y="12099"/>
                    <a:pt x="3630" y="12099"/>
                  </a:cubicBezTo>
                  <a:cubicBezTo>
                    <a:pt x="3664" y="12066"/>
                    <a:pt x="3731" y="12066"/>
                    <a:pt x="3798" y="12066"/>
                  </a:cubicBezTo>
                  <a:cubicBezTo>
                    <a:pt x="3899" y="12032"/>
                    <a:pt x="4000" y="11999"/>
                    <a:pt x="4067" y="11965"/>
                  </a:cubicBezTo>
                  <a:cubicBezTo>
                    <a:pt x="4101" y="11931"/>
                    <a:pt x="4135" y="11931"/>
                    <a:pt x="4168" y="11931"/>
                  </a:cubicBezTo>
                  <a:cubicBezTo>
                    <a:pt x="4168" y="11931"/>
                    <a:pt x="4168" y="11931"/>
                    <a:pt x="4202" y="11898"/>
                  </a:cubicBezTo>
                  <a:cubicBezTo>
                    <a:pt x="4370" y="11864"/>
                    <a:pt x="4504" y="11763"/>
                    <a:pt x="4672" y="11696"/>
                  </a:cubicBezTo>
                  <a:lnTo>
                    <a:pt x="17813" y="4101"/>
                  </a:lnTo>
                  <a:cubicBezTo>
                    <a:pt x="18452" y="3731"/>
                    <a:pt x="18788" y="3227"/>
                    <a:pt x="18788" y="2723"/>
                  </a:cubicBezTo>
                  <a:lnTo>
                    <a:pt x="18788" y="0"/>
                  </a:lnTo>
                  <a:close/>
                </a:path>
              </a:pathLst>
            </a:custGeom>
            <a:solidFill>
              <a:srgbClr val="DEDAE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7" name="Google Shape;647;p12"/>
            <p:cNvSpPr/>
            <p:nvPr/>
          </p:nvSpPr>
          <p:spPr>
            <a:xfrm>
              <a:off x="-20498900" y="1777800"/>
              <a:ext cx="836875" cy="475375"/>
            </a:xfrm>
            <a:custGeom>
              <a:avLst/>
              <a:gdLst/>
              <a:ahLst/>
              <a:cxnLst/>
              <a:rect l="l" t="t" r="r" b="b"/>
              <a:pathLst>
                <a:path w="33475" h="19015" extrusionOk="0">
                  <a:moveTo>
                    <a:pt x="16801" y="1"/>
                  </a:moveTo>
                  <a:cubicBezTo>
                    <a:pt x="15956" y="1"/>
                    <a:pt x="15108" y="186"/>
                    <a:pt x="14452" y="555"/>
                  </a:cubicBezTo>
                  <a:lnTo>
                    <a:pt x="1312" y="8151"/>
                  </a:lnTo>
                  <a:cubicBezTo>
                    <a:pt x="1" y="8890"/>
                    <a:pt x="1" y="10100"/>
                    <a:pt x="1278" y="10873"/>
                  </a:cubicBezTo>
                  <a:lnTo>
                    <a:pt x="14352" y="18435"/>
                  </a:lnTo>
                  <a:cubicBezTo>
                    <a:pt x="14990" y="18822"/>
                    <a:pt x="15830" y="19015"/>
                    <a:pt x="16675" y="19015"/>
                  </a:cubicBezTo>
                  <a:cubicBezTo>
                    <a:pt x="17519" y="19015"/>
                    <a:pt x="18368" y="18822"/>
                    <a:pt x="19023" y="18435"/>
                  </a:cubicBezTo>
                  <a:lnTo>
                    <a:pt x="32164" y="10840"/>
                  </a:lnTo>
                  <a:cubicBezTo>
                    <a:pt x="33441" y="10100"/>
                    <a:pt x="33475" y="8890"/>
                    <a:pt x="32198" y="8151"/>
                  </a:cubicBezTo>
                  <a:lnTo>
                    <a:pt x="19124" y="555"/>
                  </a:lnTo>
                  <a:cubicBezTo>
                    <a:pt x="18486" y="186"/>
                    <a:pt x="17645" y="1"/>
                    <a:pt x="16801"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8" name="Google Shape;648;p12"/>
            <p:cNvSpPr/>
            <p:nvPr/>
          </p:nvSpPr>
          <p:spPr>
            <a:xfrm>
              <a:off x="-20967725" y="2298325"/>
              <a:ext cx="351225" cy="292425"/>
            </a:xfrm>
            <a:custGeom>
              <a:avLst/>
              <a:gdLst/>
              <a:ahLst/>
              <a:cxnLst/>
              <a:rect l="l" t="t" r="r" b="b"/>
              <a:pathLst>
                <a:path w="14049" h="11697" extrusionOk="0">
                  <a:moveTo>
                    <a:pt x="0" y="0"/>
                  </a:moveTo>
                  <a:cubicBezTo>
                    <a:pt x="0" y="7"/>
                    <a:pt x="0" y="14"/>
                    <a:pt x="0" y="20"/>
                  </a:cubicBezTo>
                  <a:lnTo>
                    <a:pt x="0" y="20"/>
                  </a:lnTo>
                  <a:lnTo>
                    <a:pt x="0" y="0"/>
                  </a:lnTo>
                  <a:close/>
                  <a:moveTo>
                    <a:pt x="0" y="20"/>
                  </a:moveTo>
                  <a:lnTo>
                    <a:pt x="34" y="2756"/>
                  </a:lnTo>
                  <a:lnTo>
                    <a:pt x="34" y="2790"/>
                  </a:lnTo>
                  <a:cubicBezTo>
                    <a:pt x="34" y="2857"/>
                    <a:pt x="34" y="2924"/>
                    <a:pt x="34" y="2992"/>
                  </a:cubicBezTo>
                  <a:cubicBezTo>
                    <a:pt x="34" y="3025"/>
                    <a:pt x="67" y="3059"/>
                    <a:pt x="67" y="3092"/>
                  </a:cubicBezTo>
                  <a:cubicBezTo>
                    <a:pt x="67" y="3126"/>
                    <a:pt x="67" y="3126"/>
                    <a:pt x="67" y="3126"/>
                  </a:cubicBezTo>
                  <a:cubicBezTo>
                    <a:pt x="101" y="3160"/>
                    <a:pt x="101" y="3160"/>
                    <a:pt x="101" y="3160"/>
                  </a:cubicBezTo>
                  <a:cubicBezTo>
                    <a:pt x="101" y="3227"/>
                    <a:pt x="135" y="3294"/>
                    <a:pt x="168" y="3361"/>
                  </a:cubicBezTo>
                  <a:cubicBezTo>
                    <a:pt x="202" y="3395"/>
                    <a:pt x="235" y="3429"/>
                    <a:pt x="235" y="3462"/>
                  </a:cubicBezTo>
                  <a:cubicBezTo>
                    <a:pt x="269" y="3462"/>
                    <a:pt x="269" y="3496"/>
                    <a:pt x="269" y="3496"/>
                  </a:cubicBezTo>
                  <a:cubicBezTo>
                    <a:pt x="303" y="3529"/>
                    <a:pt x="303" y="3529"/>
                    <a:pt x="303" y="3563"/>
                  </a:cubicBezTo>
                  <a:cubicBezTo>
                    <a:pt x="370" y="3630"/>
                    <a:pt x="437" y="3697"/>
                    <a:pt x="504" y="3765"/>
                  </a:cubicBezTo>
                  <a:cubicBezTo>
                    <a:pt x="538" y="3765"/>
                    <a:pt x="538" y="3798"/>
                    <a:pt x="538" y="3798"/>
                  </a:cubicBezTo>
                  <a:cubicBezTo>
                    <a:pt x="605" y="3832"/>
                    <a:pt x="706" y="3899"/>
                    <a:pt x="773" y="3966"/>
                  </a:cubicBezTo>
                  <a:cubicBezTo>
                    <a:pt x="840" y="4000"/>
                    <a:pt x="874" y="4033"/>
                    <a:pt x="941" y="4067"/>
                  </a:cubicBezTo>
                  <a:cubicBezTo>
                    <a:pt x="941" y="4101"/>
                    <a:pt x="975" y="4101"/>
                    <a:pt x="975" y="4101"/>
                  </a:cubicBezTo>
                  <a:lnTo>
                    <a:pt x="14049" y="11696"/>
                  </a:lnTo>
                  <a:lnTo>
                    <a:pt x="14049" y="8940"/>
                  </a:lnTo>
                  <a:lnTo>
                    <a:pt x="975" y="1345"/>
                  </a:lnTo>
                  <a:cubicBezTo>
                    <a:pt x="908" y="1311"/>
                    <a:pt x="840" y="1278"/>
                    <a:pt x="773" y="1210"/>
                  </a:cubicBezTo>
                  <a:cubicBezTo>
                    <a:pt x="706" y="1177"/>
                    <a:pt x="605" y="1110"/>
                    <a:pt x="538" y="1042"/>
                  </a:cubicBezTo>
                  <a:cubicBezTo>
                    <a:pt x="437" y="941"/>
                    <a:pt x="336" y="874"/>
                    <a:pt x="269" y="740"/>
                  </a:cubicBezTo>
                  <a:cubicBezTo>
                    <a:pt x="269" y="740"/>
                    <a:pt x="235" y="706"/>
                    <a:pt x="235" y="706"/>
                  </a:cubicBezTo>
                  <a:cubicBezTo>
                    <a:pt x="168" y="605"/>
                    <a:pt x="135" y="505"/>
                    <a:pt x="67" y="404"/>
                  </a:cubicBezTo>
                  <a:cubicBezTo>
                    <a:pt x="67" y="370"/>
                    <a:pt x="67" y="370"/>
                    <a:pt x="67" y="370"/>
                  </a:cubicBezTo>
                  <a:cubicBezTo>
                    <a:pt x="35" y="242"/>
                    <a:pt x="3" y="145"/>
                    <a:pt x="0" y="20"/>
                  </a:cubicBezTo>
                  <a:close/>
                </a:path>
              </a:pathLst>
            </a:custGeom>
            <a:solidFill>
              <a:srgbClr val="DEDAE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9" name="Google Shape;649;p12"/>
            <p:cNvSpPr/>
            <p:nvPr/>
          </p:nvSpPr>
          <p:spPr>
            <a:xfrm>
              <a:off x="-20616525" y="2298325"/>
              <a:ext cx="469700" cy="305850"/>
            </a:xfrm>
            <a:custGeom>
              <a:avLst/>
              <a:gdLst/>
              <a:ahLst/>
              <a:cxnLst/>
              <a:rect l="l" t="t" r="r" b="b"/>
              <a:pathLst>
                <a:path w="18788" h="12234" extrusionOk="0">
                  <a:moveTo>
                    <a:pt x="18754" y="0"/>
                  </a:moveTo>
                  <a:cubicBezTo>
                    <a:pt x="18754" y="101"/>
                    <a:pt x="18754" y="236"/>
                    <a:pt x="18721" y="370"/>
                  </a:cubicBezTo>
                  <a:cubicBezTo>
                    <a:pt x="18586" y="706"/>
                    <a:pt x="18284" y="1076"/>
                    <a:pt x="17780" y="1345"/>
                  </a:cubicBezTo>
                  <a:lnTo>
                    <a:pt x="4639" y="8940"/>
                  </a:lnTo>
                  <a:cubicBezTo>
                    <a:pt x="4504" y="9041"/>
                    <a:pt x="4302" y="9108"/>
                    <a:pt x="4134" y="9176"/>
                  </a:cubicBezTo>
                  <a:cubicBezTo>
                    <a:pt x="4101" y="9176"/>
                    <a:pt x="4101" y="9209"/>
                    <a:pt x="4067" y="9209"/>
                  </a:cubicBezTo>
                  <a:cubicBezTo>
                    <a:pt x="3899" y="9276"/>
                    <a:pt x="3765" y="9310"/>
                    <a:pt x="3597" y="9344"/>
                  </a:cubicBezTo>
                  <a:cubicBezTo>
                    <a:pt x="3563" y="9344"/>
                    <a:pt x="3529" y="9377"/>
                    <a:pt x="3496" y="9377"/>
                  </a:cubicBezTo>
                  <a:cubicBezTo>
                    <a:pt x="3328" y="9411"/>
                    <a:pt x="3160" y="9444"/>
                    <a:pt x="2992" y="9478"/>
                  </a:cubicBezTo>
                  <a:lnTo>
                    <a:pt x="2891" y="9478"/>
                  </a:lnTo>
                  <a:cubicBezTo>
                    <a:pt x="2723" y="9478"/>
                    <a:pt x="2521" y="9512"/>
                    <a:pt x="2353" y="9512"/>
                  </a:cubicBezTo>
                  <a:lnTo>
                    <a:pt x="2252" y="9512"/>
                  </a:lnTo>
                  <a:cubicBezTo>
                    <a:pt x="2084" y="9512"/>
                    <a:pt x="1883" y="9512"/>
                    <a:pt x="1715" y="9478"/>
                  </a:cubicBezTo>
                  <a:cubicBezTo>
                    <a:pt x="1681" y="9478"/>
                    <a:pt x="1647" y="9478"/>
                    <a:pt x="1614" y="9444"/>
                  </a:cubicBezTo>
                  <a:cubicBezTo>
                    <a:pt x="1479" y="9444"/>
                    <a:pt x="1345" y="9411"/>
                    <a:pt x="1210" y="9377"/>
                  </a:cubicBezTo>
                  <a:cubicBezTo>
                    <a:pt x="1110" y="9377"/>
                    <a:pt x="1009" y="9344"/>
                    <a:pt x="874" y="9310"/>
                  </a:cubicBezTo>
                  <a:cubicBezTo>
                    <a:pt x="807" y="9276"/>
                    <a:pt x="706" y="9276"/>
                    <a:pt x="639" y="9243"/>
                  </a:cubicBezTo>
                  <a:cubicBezTo>
                    <a:pt x="404" y="9142"/>
                    <a:pt x="169" y="9075"/>
                    <a:pt x="1" y="8940"/>
                  </a:cubicBezTo>
                  <a:lnTo>
                    <a:pt x="1" y="11696"/>
                  </a:lnTo>
                  <a:cubicBezTo>
                    <a:pt x="202" y="11797"/>
                    <a:pt x="404" y="11898"/>
                    <a:pt x="639" y="11965"/>
                  </a:cubicBezTo>
                  <a:cubicBezTo>
                    <a:pt x="673" y="11999"/>
                    <a:pt x="673" y="11999"/>
                    <a:pt x="706" y="11999"/>
                  </a:cubicBezTo>
                  <a:cubicBezTo>
                    <a:pt x="774" y="12032"/>
                    <a:pt x="841" y="12032"/>
                    <a:pt x="874" y="12066"/>
                  </a:cubicBezTo>
                  <a:cubicBezTo>
                    <a:pt x="1009" y="12100"/>
                    <a:pt x="1110" y="12100"/>
                    <a:pt x="1210" y="12133"/>
                  </a:cubicBezTo>
                  <a:cubicBezTo>
                    <a:pt x="1244" y="12133"/>
                    <a:pt x="1278" y="12167"/>
                    <a:pt x="1345" y="12167"/>
                  </a:cubicBezTo>
                  <a:cubicBezTo>
                    <a:pt x="1412" y="12167"/>
                    <a:pt x="1513" y="12200"/>
                    <a:pt x="1614" y="12200"/>
                  </a:cubicBezTo>
                  <a:lnTo>
                    <a:pt x="1715" y="12200"/>
                  </a:lnTo>
                  <a:cubicBezTo>
                    <a:pt x="1715" y="12200"/>
                    <a:pt x="1748" y="12234"/>
                    <a:pt x="1748" y="12234"/>
                  </a:cubicBezTo>
                  <a:lnTo>
                    <a:pt x="2790" y="12234"/>
                  </a:lnTo>
                  <a:cubicBezTo>
                    <a:pt x="2824" y="12234"/>
                    <a:pt x="2857" y="12234"/>
                    <a:pt x="2891" y="12200"/>
                  </a:cubicBezTo>
                  <a:lnTo>
                    <a:pt x="3093" y="12200"/>
                  </a:lnTo>
                  <a:cubicBezTo>
                    <a:pt x="3193" y="12167"/>
                    <a:pt x="3328" y="12167"/>
                    <a:pt x="3429" y="12133"/>
                  </a:cubicBezTo>
                  <a:cubicBezTo>
                    <a:pt x="3462" y="12133"/>
                    <a:pt x="3496" y="12133"/>
                    <a:pt x="3529" y="12100"/>
                  </a:cubicBezTo>
                  <a:lnTo>
                    <a:pt x="3597" y="12100"/>
                  </a:lnTo>
                  <a:cubicBezTo>
                    <a:pt x="3664" y="12066"/>
                    <a:pt x="3731" y="12066"/>
                    <a:pt x="3765" y="12066"/>
                  </a:cubicBezTo>
                  <a:cubicBezTo>
                    <a:pt x="3866" y="12032"/>
                    <a:pt x="3966" y="11999"/>
                    <a:pt x="4067" y="11965"/>
                  </a:cubicBezTo>
                  <a:cubicBezTo>
                    <a:pt x="4101" y="11932"/>
                    <a:pt x="4134" y="11932"/>
                    <a:pt x="4134" y="11932"/>
                  </a:cubicBezTo>
                  <a:lnTo>
                    <a:pt x="4168" y="11932"/>
                  </a:lnTo>
                  <a:cubicBezTo>
                    <a:pt x="4336" y="11864"/>
                    <a:pt x="4504" y="11763"/>
                    <a:pt x="4672" y="11696"/>
                  </a:cubicBezTo>
                  <a:lnTo>
                    <a:pt x="17813" y="4101"/>
                  </a:lnTo>
                  <a:cubicBezTo>
                    <a:pt x="18452" y="3731"/>
                    <a:pt x="18788" y="3227"/>
                    <a:pt x="18788" y="2723"/>
                  </a:cubicBezTo>
                  <a:lnTo>
                    <a:pt x="18754" y="0"/>
                  </a:lnTo>
                  <a:close/>
                </a:path>
              </a:pathLst>
            </a:custGeom>
            <a:solidFill>
              <a:srgbClr val="DEDAE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0" name="Google Shape;650;p12"/>
            <p:cNvSpPr/>
            <p:nvPr/>
          </p:nvSpPr>
          <p:spPr>
            <a:xfrm>
              <a:off x="-20975300" y="2060950"/>
              <a:ext cx="836050" cy="474750"/>
            </a:xfrm>
            <a:custGeom>
              <a:avLst/>
              <a:gdLst/>
              <a:ahLst/>
              <a:cxnLst/>
              <a:rect l="l" t="t" r="r" b="b"/>
              <a:pathLst>
                <a:path w="33442" h="18990" extrusionOk="0">
                  <a:moveTo>
                    <a:pt x="16776" y="1"/>
                  </a:moveTo>
                  <a:cubicBezTo>
                    <a:pt x="15931" y="1"/>
                    <a:pt x="15091" y="186"/>
                    <a:pt x="14452" y="556"/>
                  </a:cubicBezTo>
                  <a:lnTo>
                    <a:pt x="1278" y="8151"/>
                  </a:lnTo>
                  <a:cubicBezTo>
                    <a:pt x="1" y="8890"/>
                    <a:pt x="1" y="10100"/>
                    <a:pt x="1278" y="10840"/>
                  </a:cubicBezTo>
                  <a:lnTo>
                    <a:pt x="14352" y="18435"/>
                  </a:lnTo>
                  <a:cubicBezTo>
                    <a:pt x="14990" y="18805"/>
                    <a:pt x="15830" y="18990"/>
                    <a:pt x="16671" y="18990"/>
                  </a:cubicBezTo>
                  <a:cubicBezTo>
                    <a:pt x="17511" y="18990"/>
                    <a:pt x="18351" y="18805"/>
                    <a:pt x="18990" y="18435"/>
                  </a:cubicBezTo>
                  <a:lnTo>
                    <a:pt x="32131" y="10840"/>
                  </a:lnTo>
                  <a:cubicBezTo>
                    <a:pt x="33441" y="10100"/>
                    <a:pt x="33441" y="8890"/>
                    <a:pt x="32164" y="8151"/>
                  </a:cubicBezTo>
                  <a:lnTo>
                    <a:pt x="19124" y="556"/>
                  </a:lnTo>
                  <a:cubicBezTo>
                    <a:pt x="18469" y="186"/>
                    <a:pt x="17620" y="1"/>
                    <a:pt x="16776"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1" name="Google Shape;651;p12"/>
            <p:cNvSpPr/>
            <p:nvPr/>
          </p:nvSpPr>
          <p:spPr>
            <a:xfrm>
              <a:off x="-21449175" y="2582325"/>
              <a:ext cx="350375" cy="291575"/>
            </a:xfrm>
            <a:custGeom>
              <a:avLst/>
              <a:gdLst/>
              <a:ahLst/>
              <a:cxnLst/>
              <a:rect l="l" t="t" r="r" b="b"/>
              <a:pathLst>
                <a:path w="14015" h="11663" extrusionOk="0">
                  <a:moveTo>
                    <a:pt x="0" y="0"/>
                  </a:moveTo>
                  <a:lnTo>
                    <a:pt x="0" y="2722"/>
                  </a:lnTo>
                  <a:lnTo>
                    <a:pt x="0" y="2756"/>
                  </a:lnTo>
                  <a:cubicBezTo>
                    <a:pt x="0" y="2823"/>
                    <a:pt x="0" y="2891"/>
                    <a:pt x="0" y="2958"/>
                  </a:cubicBezTo>
                  <a:cubicBezTo>
                    <a:pt x="34" y="2991"/>
                    <a:pt x="34" y="3025"/>
                    <a:pt x="34" y="3059"/>
                  </a:cubicBezTo>
                  <a:cubicBezTo>
                    <a:pt x="34" y="3092"/>
                    <a:pt x="68" y="3092"/>
                    <a:pt x="68" y="3126"/>
                  </a:cubicBezTo>
                  <a:cubicBezTo>
                    <a:pt x="101" y="3193"/>
                    <a:pt x="135" y="3260"/>
                    <a:pt x="168" y="3327"/>
                  </a:cubicBezTo>
                  <a:cubicBezTo>
                    <a:pt x="168" y="3361"/>
                    <a:pt x="202" y="3395"/>
                    <a:pt x="202" y="3428"/>
                  </a:cubicBezTo>
                  <a:cubicBezTo>
                    <a:pt x="236" y="3428"/>
                    <a:pt x="236" y="3462"/>
                    <a:pt x="269" y="3462"/>
                  </a:cubicBezTo>
                  <a:cubicBezTo>
                    <a:pt x="269" y="3495"/>
                    <a:pt x="269" y="3495"/>
                    <a:pt x="303" y="3529"/>
                  </a:cubicBezTo>
                  <a:cubicBezTo>
                    <a:pt x="337" y="3596"/>
                    <a:pt x="404" y="3664"/>
                    <a:pt x="505" y="3731"/>
                  </a:cubicBezTo>
                  <a:cubicBezTo>
                    <a:pt x="505" y="3731"/>
                    <a:pt x="505" y="3764"/>
                    <a:pt x="505" y="3764"/>
                  </a:cubicBezTo>
                  <a:cubicBezTo>
                    <a:pt x="572" y="3832"/>
                    <a:pt x="673" y="3865"/>
                    <a:pt x="740" y="3932"/>
                  </a:cubicBezTo>
                  <a:cubicBezTo>
                    <a:pt x="807" y="3966"/>
                    <a:pt x="841" y="4000"/>
                    <a:pt x="908" y="4067"/>
                  </a:cubicBezTo>
                  <a:lnTo>
                    <a:pt x="975" y="4067"/>
                  </a:lnTo>
                  <a:lnTo>
                    <a:pt x="14015" y="11662"/>
                  </a:lnTo>
                  <a:lnTo>
                    <a:pt x="14015" y="8906"/>
                  </a:lnTo>
                  <a:lnTo>
                    <a:pt x="941" y="1345"/>
                  </a:lnTo>
                  <a:cubicBezTo>
                    <a:pt x="874" y="1277"/>
                    <a:pt x="807" y="1244"/>
                    <a:pt x="740" y="1176"/>
                  </a:cubicBezTo>
                  <a:cubicBezTo>
                    <a:pt x="673" y="1143"/>
                    <a:pt x="572" y="1076"/>
                    <a:pt x="505" y="1008"/>
                  </a:cubicBezTo>
                  <a:cubicBezTo>
                    <a:pt x="404" y="908"/>
                    <a:pt x="337" y="840"/>
                    <a:pt x="269" y="740"/>
                  </a:cubicBezTo>
                  <a:cubicBezTo>
                    <a:pt x="236" y="706"/>
                    <a:pt x="236" y="672"/>
                    <a:pt x="202" y="672"/>
                  </a:cubicBezTo>
                  <a:cubicBezTo>
                    <a:pt x="168" y="572"/>
                    <a:pt x="101" y="471"/>
                    <a:pt x="68" y="370"/>
                  </a:cubicBezTo>
                  <a:cubicBezTo>
                    <a:pt x="68" y="336"/>
                    <a:pt x="68" y="336"/>
                    <a:pt x="34" y="336"/>
                  </a:cubicBezTo>
                  <a:cubicBezTo>
                    <a:pt x="0" y="202"/>
                    <a:pt x="0" y="101"/>
                    <a:pt x="0" y="0"/>
                  </a:cubicBezTo>
                  <a:close/>
                </a:path>
              </a:pathLst>
            </a:custGeom>
            <a:solidFill>
              <a:srgbClr val="DEDAE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2" name="Google Shape;652;p12"/>
            <p:cNvSpPr/>
            <p:nvPr/>
          </p:nvSpPr>
          <p:spPr>
            <a:xfrm>
              <a:off x="-21098800" y="2581475"/>
              <a:ext cx="469700" cy="305875"/>
            </a:xfrm>
            <a:custGeom>
              <a:avLst/>
              <a:gdLst/>
              <a:ahLst/>
              <a:cxnLst/>
              <a:rect l="l" t="t" r="r" b="b"/>
              <a:pathLst>
                <a:path w="18788" h="12235" extrusionOk="0">
                  <a:moveTo>
                    <a:pt x="18787" y="1"/>
                  </a:moveTo>
                  <a:cubicBezTo>
                    <a:pt x="18787" y="101"/>
                    <a:pt x="18754" y="236"/>
                    <a:pt x="18720" y="370"/>
                  </a:cubicBezTo>
                  <a:cubicBezTo>
                    <a:pt x="18586" y="706"/>
                    <a:pt x="18283" y="1076"/>
                    <a:pt x="17813" y="1345"/>
                  </a:cubicBezTo>
                  <a:lnTo>
                    <a:pt x="4672" y="8940"/>
                  </a:lnTo>
                  <a:cubicBezTo>
                    <a:pt x="4504" y="9041"/>
                    <a:pt x="4336" y="9109"/>
                    <a:pt x="4168" y="9176"/>
                  </a:cubicBezTo>
                  <a:cubicBezTo>
                    <a:pt x="4134" y="9176"/>
                    <a:pt x="4100" y="9209"/>
                    <a:pt x="4067" y="9209"/>
                  </a:cubicBezTo>
                  <a:cubicBezTo>
                    <a:pt x="3932" y="9277"/>
                    <a:pt x="3764" y="9310"/>
                    <a:pt x="3630" y="9344"/>
                  </a:cubicBezTo>
                  <a:cubicBezTo>
                    <a:pt x="3596" y="9344"/>
                    <a:pt x="3563" y="9377"/>
                    <a:pt x="3529" y="9377"/>
                  </a:cubicBezTo>
                  <a:cubicBezTo>
                    <a:pt x="3361" y="9411"/>
                    <a:pt x="3159" y="9445"/>
                    <a:pt x="2991" y="9478"/>
                  </a:cubicBezTo>
                  <a:lnTo>
                    <a:pt x="2924" y="9478"/>
                  </a:lnTo>
                  <a:cubicBezTo>
                    <a:pt x="2723" y="9478"/>
                    <a:pt x="2554" y="9512"/>
                    <a:pt x="2353" y="9512"/>
                  </a:cubicBezTo>
                  <a:lnTo>
                    <a:pt x="2286" y="9512"/>
                  </a:lnTo>
                  <a:cubicBezTo>
                    <a:pt x="2084" y="9512"/>
                    <a:pt x="1916" y="9512"/>
                    <a:pt x="1714" y="9478"/>
                  </a:cubicBezTo>
                  <a:lnTo>
                    <a:pt x="1613" y="9478"/>
                  </a:lnTo>
                  <a:cubicBezTo>
                    <a:pt x="1479" y="9445"/>
                    <a:pt x="1345" y="9411"/>
                    <a:pt x="1210" y="9411"/>
                  </a:cubicBezTo>
                  <a:cubicBezTo>
                    <a:pt x="1109" y="9377"/>
                    <a:pt x="1008" y="9344"/>
                    <a:pt x="908" y="9310"/>
                  </a:cubicBezTo>
                  <a:cubicBezTo>
                    <a:pt x="807" y="9277"/>
                    <a:pt x="740" y="9277"/>
                    <a:pt x="639" y="9243"/>
                  </a:cubicBezTo>
                  <a:cubicBezTo>
                    <a:pt x="404" y="9142"/>
                    <a:pt x="202" y="9075"/>
                    <a:pt x="0" y="8940"/>
                  </a:cubicBezTo>
                  <a:lnTo>
                    <a:pt x="0" y="11696"/>
                  </a:lnTo>
                  <a:cubicBezTo>
                    <a:pt x="202" y="11797"/>
                    <a:pt x="437" y="11898"/>
                    <a:pt x="639" y="11965"/>
                  </a:cubicBezTo>
                  <a:cubicBezTo>
                    <a:pt x="672" y="11999"/>
                    <a:pt x="706" y="11999"/>
                    <a:pt x="706" y="11999"/>
                  </a:cubicBezTo>
                  <a:cubicBezTo>
                    <a:pt x="773" y="12032"/>
                    <a:pt x="840" y="12032"/>
                    <a:pt x="908" y="12066"/>
                  </a:cubicBezTo>
                  <a:cubicBezTo>
                    <a:pt x="1008" y="12100"/>
                    <a:pt x="1109" y="12100"/>
                    <a:pt x="1210" y="12133"/>
                  </a:cubicBezTo>
                  <a:cubicBezTo>
                    <a:pt x="1277" y="12133"/>
                    <a:pt x="1311" y="12167"/>
                    <a:pt x="1345" y="12167"/>
                  </a:cubicBezTo>
                  <a:cubicBezTo>
                    <a:pt x="1445" y="12167"/>
                    <a:pt x="1546" y="12201"/>
                    <a:pt x="1613" y="12201"/>
                  </a:cubicBezTo>
                  <a:cubicBezTo>
                    <a:pt x="1647" y="12201"/>
                    <a:pt x="1681" y="12201"/>
                    <a:pt x="1714" y="12234"/>
                  </a:cubicBezTo>
                  <a:lnTo>
                    <a:pt x="2924" y="12234"/>
                  </a:lnTo>
                  <a:cubicBezTo>
                    <a:pt x="2924" y="12201"/>
                    <a:pt x="2958" y="12201"/>
                    <a:pt x="2991" y="12201"/>
                  </a:cubicBezTo>
                  <a:lnTo>
                    <a:pt x="3126" y="12201"/>
                  </a:lnTo>
                  <a:cubicBezTo>
                    <a:pt x="3227" y="12167"/>
                    <a:pt x="3327" y="12167"/>
                    <a:pt x="3428" y="12133"/>
                  </a:cubicBezTo>
                  <a:cubicBezTo>
                    <a:pt x="3462" y="12133"/>
                    <a:pt x="3496" y="12133"/>
                    <a:pt x="3529" y="12100"/>
                  </a:cubicBezTo>
                  <a:lnTo>
                    <a:pt x="3630" y="12100"/>
                  </a:lnTo>
                  <a:cubicBezTo>
                    <a:pt x="3664" y="12066"/>
                    <a:pt x="3731" y="12066"/>
                    <a:pt x="3798" y="12066"/>
                  </a:cubicBezTo>
                  <a:cubicBezTo>
                    <a:pt x="3899" y="12032"/>
                    <a:pt x="4000" y="11999"/>
                    <a:pt x="4067" y="11932"/>
                  </a:cubicBezTo>
                  <a:lnTo>
                    <a:pt x="4168" y="11932"/>
                  </a:lnTo>
                  <a:cubicBezTo>
                    <a:pt x="4168" y="11932"/>
                    <a:pt x="4168" y="11932"/>
                    <a:pt x="4201" y="11898"/>
                  </a:cubicBezTo>
                  <a:cubicBezTo>
                    <a:pt x="4369" y="11864"/>
                    <a:pt x="4504" y="11764"/>
                    <a:pt x="4672" y="11696"/>
                  </a:cubicBezTo>
                  <a:lnTo>
                    <a:pt x="17813" y="4101"/>
                  </a:lnTo>
                  <a:cubicBezTo>
                    <a:pt x="18451" y="3731"/>
                    <a:pt x="18787" y="3227"/>
                    <a:pt x="18787" y="2723"/>
                  </a:cubicBezTo>
                  <a:lnTo>
                    <a:pt x="18787" y="1"/>
                  </a:lnTo>
                  <a:close/>
                </a:path>
              </a:pathLst>
            </a:custGeom>
            <a:solidFill>
              <a:srgbClr val="DEDAE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3" name="Google Shape;653;p12"/>
            <p:cNvSpPr/>
            <p:nvPr/>
          </p:nvSpPr>
          <p:spPr>
            <a:xfrm>
              <a:off x="-21457575" y="2344125"/>
              <a:ext cx="836025" cy="474725"/>
            </a:xfrm>
            <a:custGeom>
              <a:avLst/>
              <a:gdLst/>
              <a:ahLst/>
              <a:cxnLst/>
              <a:rect l="l" t="t" r="r" b="b"/>
              <a:pathLst>
                <a:path w="33441" h="18989" extrusionOk="0">
                  <a:moveTo>
                    <a:pt x="16800" y="0"/>
                  </a:moveTo>
                  <a:cubicBezTo>
                    <a:pt x="15956" y="0"/>
                    <a:pt x="15107" y="185"/>
                    <a:pt x="14452" y="555"/>
                  </a:cubicBezTo>
                  <a:lnTo>
                    <a:pt x="1311" y="8150"/>
                  </a:lnTo>
                  <a:cubicBezTo>
                    <a:pt x="0" y="8890"/>
                    <a:pt x="0" y="10100"/>
                    <a:pt x="1277" y="10839"/>
                  </a:cubicBezTo>
                  <a:lnTo>
                    <a:pt x="14351" y="18434"/>
                  </a:lnTo>
                  <a:cubicBezTo>
                    <a:pt x="14990" y="18804"/>
                    <a:pt x="15830" y="18989"/>
                    <a:pt x="16674" y="18989"/>
                  </a:cubicBezTo>
                  <a:cubicBezTo>
                    <a:pt x="17519" y="18989"/>
                    <a:pt x="18367" y="18804"/>
                    <a:pt x="19023" y="18434"/>
                  </a:cubicBezTo>
                  <a:lnTo>
                    <a:pt x="32164" y="10839"/>
                  </a:lnTo>
                  <a:cubicBezTo>
                    <a:pt x="33441" y="10100"/>
                    <a:pt x="33441" y="8890"/>
                    <a:pt x="32164" y="8150"/>
                  </a:cubicBezTo>
                  <a:lnTo>
                    <a:pt x="19124" y="555"/>
                  </a:lnTo>
                  <a:cubicBezTo>
                    <a:pt x="18485" y="185"/>
                    <a:pt x="17645" y="0"/>
                    <a:pt x="16800"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4" name="Google Shape;654;p12"/>
            <p:cNvSpPr/>
            <p:nvPr/>
          </p:nvSpPr>
          <p:spPr>
            <a:xfrm>
              <a:off x="-21928100" y="2853700"/>
              <a:ext cx="350400" cy="292425"/>
            </a:xfrm>
            <a:custGeom>
              <a:avLst/>
              <a:gdLst/>
              <a:ahLst/>
              <a:cxnLst/>
              <a:rect l="l" t="t" r="r" b="b"/>
              <a:pathLst>
                <a:path w="14016" h="11697" extrusionOk="0">
                  <a:moveTo>
                    <a:pt x="1" y="1"/>
                  </a:moveTo>
                  <a:lnTo>
                    <a:pt x="1" y="2757"/>
                  </a:lnTo>
                  <a:lnTo>
                    <a:pt x="1" y="2790"/>
                  </a:lnTo>
                  <a:cubicBezTo>
                    <a:pt x="1" y="2824"/>
                    <a:pt x="1" y="2891"/>
                    <a:pt x="34" y="2958"/>
                  </a:cubicBezTo>
                  <a:cubicBezTo>
                    <a:pt x="34" y="2992"/>
                    <a:pt x="34" y="3026"/>
                    <a:pt x="68" y="3093"/>
                  </a:cubicBezTo>
                  <a:cubicBezTo>
                    <a:pt x="68" y="3093"/>
                    <a:pt x="68" y="3126"/>
                    <a:pt x="68" y="3126"/>
                  </a:cubicBezTo>
                  <a:cubicBezTo>
                    <a:pt x="68" y="3126"/>
                    <a:pt x="68" y="3160"/>
                    <a:pt x="68" y="3160"/>
                  </a:cubicBezTo>
                  <a:cubicBezTo>
                    <a:pt x="101" y="3227"/>
                    <a:pt x="135" y="3261"/>
                    <a:pt x="169" y="3328"/>
                  </a:cubicBezTo>
                  <a:cubicBezTo>
                    <a:pt x="169" y="3362"/>
                    <a:pt x="202" y="3395"/>
                    <a:pt x="236" y="3429"/>
                  </a:cubicBezTo>
                  <a:cubicBezTo>
                    <a:pt x="236" y="3462"/>
                    <a:pt x="236" y="3462"/>
                    <a:pt x="269" y="3496"/>
                  </a:cubicBezTo>
                  <a:cubicBezTo>
                    <a:pt x="269" y="3496"/>
                    <a:pt x="269" y="3530"/>
                    <a:pt x="303" y="3530"/>
                  </a:cubicBezTo>
                  <a:cubicBezTo>
                    <a:pt x="370" y="3631"/>
                    <a:pt x="437" y="3698"/>
                    <a:pt x="505" y="3765"/>
                  </a:cubicBezTo>
                  <a:lnTo>
                    <a:pt x="538" y="3765"/>
                  </a:lnTo>
                  <a:cubicBezTo>
                    <a:pt x="605" y="3832"/>
                    <a:pt x="673" y="3899"/>
                    <a:pt x="774" y="3933"/>
                  </a:cubicBezTo>
                  <a:cubicBezTo>
                    <a:pt x="807" y="4000"/>
                    <a:pt x="874" y="4034"/>
                    <a:pt x="942" y="4067"/>
                  </a:cubicBezTo>
                  <a:cubicBezTo>
                    <a:pt x="942" y="4067"/>
                    <a:pt x="942" y="4101"/>
                    <a:pt x="975" y="4101"/>
                  </a:cubicBezTo>
                  <a:lnTo>
                    <a:pt x="14015" y="11697"/>
                  </a:lnTo>
                  <a:lnTo>
                    <a:pt x="14015" y="8941"/>
                  </a:lnTo>
                  <a:lnTo>
                    <a:pt x="975" y="1345"/>
                  </a:lnTo>
                  <a:cubicBezTo>
                    <a:pt x="874" y="1312"/>
                    <a:pt x="841" y="1244"/>
                    <a:pt x="774" y="1211"/>
                  </a:cubicBezTo>
                  <a:cubicBezTo>
                    <a:pt x="673" y="1143"/>
                    <a:pt x="572" y="1110"/>
                    <a:pt x="538" y="1043"/>
                  </a:cubicBezTo>
                  <a:cubicBezTo>
                    <a:pt x="437" y="942"/>
                    <a:pt x="337" y="841"/>
                    <a:pt x="269" y="740"/>
                  </a:cubicBezTo>
                  <a:cubicBezTo>
                    <a:pt x="236" y="740"/>
                    <a:pt x="236" y="707"/>
                    <a:pt x="236" y="673"/>
                  </a:cubicBezTo>
                  <a:cubicBezTo>
                    <a:pt x="169" y="572"/>
                    <a:pt x="101" y="471"/>
                    <a:pt x="68" y="370"/>
                  </a:cubicBezTo>
                  <a:cubicBezTo>
                    <a:pt x="68" y="370"/>
                    <a:pt x="68" y="370"/>
                    <a:pt x="68" y="337"/>
                  </a:cubicBezTo>
                  <a:cubicBezTo>
                    <a:pt x="34" y="236"/>
                    <a:pt x="1" y="102"/>
                    <a:pt x="1" y="1"/>
                  </a:cubicBezTo>
                  <a:close/>
                </a:path>
              </a:pathLst>
            </a:custGeom>
            <a:solidFill>
              <a:srgbClr val="DEDAE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5" name="Google Shape;655;p12"/>
            <p:cNvSpPr/>
            <p:nvPr/>
          </p:nvSpPr>
          <p:spPr>
            <a:xfrm>
              <a:off x="-21577725" y="2852875"/>
              <a:ext cx="469700" cy="306700"/>
            </a:xfrm>
            <a:custGeom>
              <a:avLst/>
              <a:gdLst/>
              <a:ahLst/>
              <a:cxnLst/>
              <a:rect l="l" t="t" r="r" b="b"/>
              <a:pathLst>
                <a:path w="18788" h="12268" extrusionOk="0">
                  <a:moveTo>
                    <a:pt x="18788" y="0"/>
                  </a:moveTo>
                  <a:cubicBezTo>
                    <a:pt x="18788" y="135"/>
                    <a:pt x="18754" y="269"/>
                    <a:pt x="18720" y="370"/>
                  </a:cubicBezTo>
                  <a:cubicBezTo>
                    <a:pt x="18586" y="740"/>
                    <a:pt x="18283" y="1109"/>
                    <a:pt x="17813" y="1378"/>
                  </a:cubicBezTo>
                  <a:lnTo>
                    <a:pt x="4672" y="8974"/>
                  </a:lnTo>
                  <a:cubicBezTo>
                    <a:pt x="4504" y="9074"/>
                    <a:pt x="4336" y="9142"/>
                    <a:pt x="4168" y="9209"/>
                  </a:cubicBezTo>
                  <a:cubicBezTo>
                    <a:pt x="4134" y="9209"/>
                    <a:pt x="4101" y="9209"/>
                    <a:pt x="4067" y="9243"/>
                  </a:cubicBezTo>
                  <a:cubicBezTo>
                    <a:pt x="3933" y="9276"/>
                    <a:pt x="3764" y="9343"/>
                    <a:pt x="3630" y="9377"/>
                  </a:cubicBezTo>
                  <a:cubicBezTo>
                    <a:pt x="3596" y="9377"/>
                    <a:pt x="3563" y="9377"/>
                    <a:pt x="3529" y="9411"/>
                  </a:cubicBezTo>
                  <a:cubicBezTo>
                    <a:pt x="3361" y="9444"/>
                    <a:pt x="3160" y="9478"/>
                    <a:pt x="2991" y="9478"/>
                  </a:cubicBezTo>
                  <a:cubicBezTo>
                    <a:pt x="2958" y="9478"/>
                    <a:pt x="2958" y="9478"/>
                    <a:pt x="2924" y="9511"/>
                  </a:cubicBezTo>
                  <a:lnTo>
                    <a:pt x="1714" y="9511"/>
                  </a:lnTo>
                  <a:cubicBezTo>
                    <a:pt x="1681" y="9478"/>
                    <a:pt x="1647" y="9478"/>
                    <a:pt x="1614" y="9478"/>
                  </a:cubicBezTo>
                  <a:cubicBezTo>
                    <a:pt x="1479" y="9478"/>
                    <a:pt x="1345" y="9444"/>
                    <a:pt x="1210" y="9411"/>
                  </a:cubicBezTo>
                  <a:cubicBezTo>
                    <a:pt x="1109" y="9377"/>
                    <a:pt x="1009" y="9343"/>
                    <a:pt x="908" y="9343"/>
                  </a:cubicBezTo>
                  <a:cubicBezTo>
                    <a:pt x="807" y="9310"/>
                    <a:pt x="740" y="9276"/>
                    <a:pt x="639" y="9243"/>
                  </a:cubicBezTo>
                  <a:cubicBezTo>
                    <a:pt x="437" y="9175"/>
                    <a:pt x="202" y="9074"/>
                    <a:pt x="0" y="8974"/>
                  </a:cubicBezTo>
                  <a:lnTo>
                    <a:pt x="0" y="11696"/>
                  </a:lnTo>
                  <a:cubicBezTo>
                    <a:pt x="202" y="11830"/>
                    <a:pt x="437" y="11931"/>
                    <a:pt x="639" y="11998"/>
                  </a:cubicBezTo>
                  <a:cubicBezTo>
                    <a:pt x="672" y="11998"/>
                    <a:pt x="706" y="12032"/>
                    <a:pt x="740" y="12032"/>
                  </a:cubicBezTo>
                  <a:cubicBezTo>
                    <a:pt x="773" y="12032"/>
                    <a:pt x="841" y="12066"/>
                    <a:pt x="908" y="12066"/>
                  </a:cubicBezTo>
                  <a:cubicBezTo>
                    <a:pt x="1009" y="12099"/>
                    <a:pt x="1109" y="12133"/>
                    <a:pt x="1244" y="12166"/>
                  </a:cubicBezTo>
                  <a:lnTo>
                    <a:pt x="1345" y="12166"/>
                  </a:lnTo>
                  <a:cubicBezTo>
                    <a:pt x="1445" y="12200"/>
                    <a:pt x="1546" y="12200"/>
                    <a:pt x="1647" y="12234"/>
                  </a:cubicBezTo>
                  <a:lnTo>
                    <a:pt x="1748" y="12234"/>
                  </a:lnTo>
                  <a:cubicBezTo>
                    <a:pt x="1882" y="12267"/>
                    <a:pt x="2017" y="12267"/>
                    <a:pt x="2118" y="12267"/>
                  </a:cubicBezTo>
                  <a:lnTo>
                    <a:pt x="2454" y="12267"/>
                  </a:lnTo>
                  <a:cubicBezTo>
                    <a:pt x="2588" y="12267"/>
                    <a:pt x="2689" y="12267"/>
                    <a:pt x="2790" y="12234"/>
                  </a:cubicBezTo>
                  <a:lnTo>
                    <a:pt x="3126" y="12234"/>
                  </a:lnTo>
                  <a:cubicBezTo>
                    <a:pt x="3227" y="12200"/>
                    <a:pt x="3328" y="12166"/>
                    <a:pt x="3428" y="12166"/>
                  </a:cubicBezTo>
                  <a:cubicBezTo>
                    <a:pt x="3462" y="12166"/>
                    <a:pt x="3496" y="12133"/>
                    <a:pt x="3529" y="12133"/>
                  </a:cubicBezTo>
                  <a:cubicBezTo>
                    <a:pt x="3563" y="12133"/>
                    <a:pt x="3596" y="12133"/>
                    <a:pt x="3630" y="12099"/>
                  </a:cubicBezTo>
                  <a:cubicBezTo>
                    <a:pt x="3664" y="12099"/>
                    <a:pt x="3731" y="12099"/>
                    <a:pt x="3798" y="12066"/>
                  </a:cubicBezTo>
                  <a:cubicBezTo>
                    <a:pt x="3899" y="12032"/>
                    <a:pt x="4000" y="11998"/>
                    <a:pt x="4101" y="11965"/>
                  </a:cubicBezTo>
                  <a:cubicBezTo>
                    <a:pt x="4101" y="11965"/>
                    <a:pt x="4134" y="11965"/>
                    <a:pt x="4168" y="11931"/>
                  </a:cubicBezTo>
                  <a:lnTo>
                    <a:pt x="4201" y="11931"/>
                  </a:lnTo>
                  <a:cubicBezTo>
                    <a:pt x="4369" y="11864"/>
                    <a:pt x="4537" y="11797"/>
                    <a:pt x="4672" y="11696"/>
                  </a:cubicBezTo>
                  <a:lnTo>
                    <a:pt x="17813" y="4134"/>
                  </a:lnTo>
                  <a:cubicBezTo>
                    <a:pt x="18451" y="3731"/>
                    <a:pt x="18788" y="3260"/>
                    <a:pt x="18788" y="2756"/>
                  </a:cubicBezTo>
                  <a:lnTo>
                    <a:pt x="18788" y="0"/>
                  </a:lnTo>
                  <a:close/>
                </a:path>
              </a:pathLst>
            </a:custGeom>
            <a:solidFill>
              <a:srgbClr val="DEDAE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6" name="Google Shape;656;p12"/>
            <p:cNvSpPr/>
            <p:nvPr/>
          </p:nvSpPr>
          <p:spPr>
            <a:xfrm>
              <a:off x="-21936500" y="2615725"/>
              <a:ext cx="836875" cy="475375"/>
            </a:xfrm>
            <a:custGeom>
              <a:avLst/>
              <a:gdLst/>
              <a:ahLst/>
              <a:cxnLst/>
              <a:rect l="l" t="t" r="r" b="b"/>
              <a:pathLst>
                <a:path w="33475" h="19015" extrusionOk="0">
                  <a:moveTo>
                    <a:pt x="16801" y="0"/>
                  </a:moveTo>
                  <a:cubicBezTo>
                    <a:pt x="15956" y="0"/>
                    <a:pt x="15108" y="193"/>
                    <a:pt x="14452" y="580"/>
                  </a:cubicBezTo>
                  <a:lnTo>
                    <a:pt x="1311" y="8175"/>
                  </a:lnTo>
                  <a:cubicBezTo>
                    <a:pt x="0" y="8915"/>
                    <a:pt x="0" y="10125"/>
                    <a:pt x="1278" y="10864"/>
                  </a:cubicBezTo>
                  <a:lnTo>
                    <a:pt x="14351" y="18460"/>
                  </a:lnTo>
                  <a:cubicBezTo>
                    <a:pt x="14990" y="18829"/>
                    <a:pt x="15830" y="19014"/>
                    <a:pt x="16675" y="19014"/>
                  </a:cubicBezTo>
                  <a:cubicBezTo>
                    <a:pt x="17519" y="19014"/>
                    <a:pt x="18368" y="18829"/>
                    <a:pt x="19023" y="18460"/>
                  </a:cubicBezTo>
                  <a:lnTo>
                    <a:pt x="32164" y="10864"/>
                  </a:lnTo>
                  <a:cubicBezTo>
                    <a:pt x="33441" y="10125"/>
                    <a:pt x="33475" y="8915"/>
                    <a:pt x="32197" y="8175"/>
                  </a:cubicBezTo>
                  <a:lnTo>
                    <a:pt x="19124" y="580"/>
                  </a:lnTo>
                  <a:cubicBezTo>
                    <a:pt x="18485" y="193"/>
                    <a:pt x="17645" y="0"/>
                    <a:pt x="16801"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7" name="Google Shape;657;p12"/>
            <p:cNvSpPr/>
            <p:nvPr/>
          </p:nvSpPr>
          <p:spPr>
            <a:xfrm>
              <a:off x="-17072500" y="609500"/>
              <a:ext cx="351225" cy="292400"/>
            </a:xfrm>
            <a:custGeom>
              <a:avLst/>
              <a:gdLst/>
              <a:ahLst/>
              <a:cxnLst/>
              <a:rect l="l" t="t" r="r" b="b"/>
              <a:pathLst>
                <a:path w="14049" h="11696" extrusionOk="0">
                  <a:moveTo>
                    <a:pt x="1" y="0"/>
                  </a:moveTo>
                  <a:lnTo>
                    <a:pt x="1" y="2756"/>
                  </a:lnTo>
                  <a:lnTo>
                    <a:pt x="1" y="2790"/>
                  </a:lnTo>
                  <a:cubicBezTo>
                    <a:pt x="1" y="2857"/>
                    <a:pt x="34" y="2890"/>
                    <a:pt x="34" y="2958"/>
                  </a:cubicBezTo>
                  <a:cubicBezTo>
                    <a:pt x="34" y="3025"/>
                    <a:pt x="68" y="3058"/>
                    <a:pt x="68" y="3092"/>
                  </a:cubicBezTo>
                  <a:cubicBezTo>
                    <a:pt x="68" y="3092"/>
                    <a:pt x="68" y="3126"/>
                    <a:pt x="68" y="3126"/>
                  </a:cubicBezTo>
                  <a:cubicBezTo>
                    <a:pt x="68" y="3126"/>
                    <a:pt x="68" y="3159"/>
                    <a:pt x="68" y="3159"/>
                  </a:cubicBezTo>
                  <a:cubicBezTo>
                    <a:pt x="102" y="3226"/>
                    <a:pt x="135" y="3294"/>
                    <a:pt x="169" y="3361"/>
                  </a:cubicBezTo>
                  <a:cubicBezTo>
                    <a:pt x="202" y="3395"/>
                    <a:pt x="202" y="3395"/>
                    <a:pt x="236" y="3428"/>
                  </a:cubicBezTo>
                  <a:cubicBezTo>
                    <a:pt x="236" y="3462"/>
                    <a:pt x="270" y="3462"/>
                    <a:pt x="270" y="3495"/>
                  </a:cubicBezTo>
                  <a:cubicBezTo>
                    <a:pt x="270" y="3495"/>
                    <a:pt x="303" y="3529"/>
                    <a:pt x="303" y="3529"/>
                  </a:cubicBezTo>
                  <a:cubicBezTo>
                    <a:pt x="370" y="3630"/>
                    <a:pt x="438" y="3697"/>
                    <a:pt x="505" y="3764"/>
                  </a:cubicBezTo>
                  <a:lnTo>
                    <a:pt x="538" y="3764"/>
                  </a:lnTo>
                  <a:cubicBezTo>
                    <a:pt x="606" y="3831"/>
                    <a:pt x="673" y="3899"/>
                    <a:pt x="774" y="3966"/>
                  </a:cubicBezTo>
                  <a:cubicBezTo>
                    <a:pt x="807" y="3999"/>
                    <a:pt x="875" y="4033"/>
                    <a:pt x="942" y="4067"/>
                  </a:cubicBezTo>
                  <a:cubicBezTo>
                    <a:pt x="942" y="4067"/>
                    <a:pt x="975" y="4100"/>
                    <a:pt x="975" y="4100"/>
                  </a:cubicBezTo>
                  <a:lnTo>
                    <a:pt x="14049" y="11696"/>
                  </a:lnTo>
                  <a:lnTo>
                    <a:pt x="14016" y="8940"/>
                  </a:lnTo>
                  <a:lnTo>
                    <a:pt x="975" y="1344"/>
                  </a:lnTo>
                  <a:cubicBezTo>
                    <a:pt x="875" y="1311"/>
                    <a:pt x="841" y="1244"/>
                    <a:pt x="774" y="1210"/>
                  </a:cubicBezTo>
                  <a:cubicBezTo>
                    <a:pt x="673" y="1143"/>
                    <a:pt x="606" y="1109"/>
                    <a:pt x="538" y="1042"/>
                  </a:cubicBezTo>
                  <a:cubicBezTo>
                    <a:pt x="438" y="941"/>
                    <a:pt x="337" y="840"/>
                    <a:pt x="270" y="739"/>
                  </a:cubicBezTo>
                  <a:cubicBezTo>
                    <a:pt x="270" y="739"/>
                    <a:pt x="236" y="706"/>
                    <a:pt x="236" y="706"/>
                  </a:cubicBezTo>
                  <a:cubicBezTo>
                    <a:pt x="169" y="605"/>
                    <a:pt x="102" y="504"/>
                    <a:pt x="68" y="370"/>
                  </a:cubicBezTo>
                  <a:cubicBezTo>
                    <a:pt x="68" y="370"/>
                    <a:pt x="68" y="370"/>
                    <a:pt x="68" y="336"/>
                  </a:cubicBezTo>
                  <a:cubicBezTo>
                    <a:pt x="34" y="235"/>
                    <a:pt x="1" y="134"/>
                    <a:pt x="1" y="0"/>
                  </a:cubicBezTo>
                  <a:close/>
                </a:path>
              </a:pathLst>
            </a:custGeom>
            <a:solidFill>
              <a:srgbClr val="DEDAE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8" name="Google Shape;658;p12"/>
            <p:cNvSpPr/>
            <p:nvPr/>
          </p:nvSpPr>
          <p:spPr>
            <a:xfrm>
              <a:off x="-16722125" y="608650"/>
              <a:ext cx="469700" cy="306700"/>
            </a:xfrm>
            <a:custGeom>
              <a:avLst/>
              <a:gdLst/>
              <a:ahLst/>
              <a:cxnLst/>
              <a:rect l="l" t="t" r="r" b="b"/>
              <a:pathLst>
                <a:path w="18788" h="12268" extrusionOk="0">
                  <a:moveTo>
                    <a:pt x="18788" y="0"/>
                  </a:moveTo>
                  <a:cubicBezTo>
                    <a:pt x="18788" y="135"/>
                    <a:pt x="18754" y="269"/>
                    <a:pt x="18721" y="370"/>
                  </a:cubicBezTo>
                  <a:cubicBezTo>
                    <a:pt x="18620" y="740"/>
                    <a:pt x="18284" y="1076"/>
                    <a:pt x="17813" y="1378"/>
                  </a:cubicBezTo>
                  <a:lnTo>
                    <a:pt x="4672" y="8974"/>
                  </a:lnTo>
                  <a:cubicBezTo>
                    <a:pt x="4504" y="9075"/>
                    <a:pt x="4336" y="9142"/>
                    <a:pt x="4168" y="9209"/>
                  </a:cubicBezTo>
                  <a:cubicBezTo>
                    <a:pt x="4134" y="9209"/>
                    <a:pt x="4101" y="9209"/>
                    <a:pt x="4067" y="9243"/>
                  </a:cubicBezTo>
                  <a:cubicBezTo>
                    <a:pt x="3933" y="9276"/>
                    <a:pt x="3798" y="9344"/>
                    <a:pt x="3630" y="9377"/>
                  </a:cubicBezTo>
                  <a:cubicBezTo>
                    <a:pt x="3597" y="9377"/>
                    <a:pt x="3563" y="9377"/>
                    <a:pt x="3529" y="9411"/>
                  </a:cubicBezTo>
                  <a:cubicBezTo>
                    <a:pt x="3361" y="9444"/>
                    <a:pt x="3193" y="9478"/>
                    <a:pt x="2992" y="9478"/>
                  </a:cubicBezTo>
                  <a:cubicBezTo>
                    <a:pt x="2958" y="9478"/>
                    <a:pt x="2958" y="9478"/>
                    <a:pt x="2924" y="9512"/>
                  </a:cubicBezTo>
                  <a:lnTo>
                    <a:pt x="1715" y="9512"/>
                  </a:lnTo>
                  <a:cubicBezTo>
                    <a:pt x="1681" y="9478"/>
                    <a:pt x="1647" y="9478"/>
                    <a:pt x="1647" y="9478"/>
                  </a:cubicBezTo>
                  <a:cubicBezTo>
                    <a:pt x="1513" y="9478"/>
                    <a:pt x="1378" y="9444"/>
                    <a:pt x="1244" y="9411"/>
                  </a:cubicBezTo>
                  <a:cubicBezTo>
                    <a:pt x="1110" y="9377"/>
                    <a:pt x="1009" y="9377"/>
                    <a:pt x="908" y="9344"/>
                  </a:cubicBezTo>
                  <a:cubicBezTo>
                    <a:pt x="807" y="9310"/>
                    <a:pt x="740" y="9276"/>
                    <a:pt x="639" y="9243"/>
                  </a:cubicBezTo>
                  <a:cubicBezTo>
                    <a:pt x="437" y="9176"/>
                    <a:pt x="202" y="9075"/>
                    <a:pt x="1" y="8974"/>
                  </a:cubicBezTo>
                  <a:lnTo>
                    <a:pt x="1" y="11730"/>
                  </a:lnTo>
                  <a:cubicBezTo>
                    <a:pt x="202" y="11831"/>
                    <a:pt x="437" y="11931"/>
                    <a:pt x="673" y="11999"/>
                  </a:cubicBezTo>
                  <a:cubicBezTo>
                    <a:pt x="673" y="12032"/>
                    <a:pt x="706" y="12032"/>
                    <a:pt x="740" y="12032"/>
                  </a:cubicBezTo>
                  <a:cubicBezTo>
                    <a:pt x="774" y="12066"/>
                    <a:pt x="841" y="12066"/>
                    <a:pt x="908" y="12066"/>
                  </a:cubicBezTo>
                  <a:cubicBezTo>
                    <a:pt x="1009" y="12100"/>
                    <a:pt x="1110" y="12133"/>
                    <a:pt x="1244" y="12167"/>
                  </a:cubicBezTo>
                  <a:cubicBezTo>
                    <a:pt x="1278" y="12167"/>
                    <a:pt x="1311" y="12200"/>
                    <a:pt x="1345" y="12200"/>
                  </a:cubicBezTo>
                  <a:cubicBezTo>
                    <a:pt x="1446" y="12200"/>
                    <a:pt x="1547" y="12234"/>
                    <a:pt x="1647" y="12234"/>
                  </a:cubicBezTo>
                  <a:lnTo>
                    <a:pt x="1782" y="12234"/>
                  </a:lnTo>
                  <a:cubicBezTo>
                    <a:pt x="1883" y="12268"/>
                    <a:pt x="2017" y="12268"/>
                    <a:pt x="2118" y="12268"/>
                  </a:cubicBezTo>
                  <a:lnTo>
                    <a:pt x="2790" y="12268"/>
                  </a:lnTo>
                  <a:lnTo>
                    <a:pt x="2924" y="12234"/>
                  </a:lnTo>
                  <a:lnTo>
                    <a:pt x="3126" y="12234"/>
                  </a:lnTo>
                  <a:cubicBezTo>
                    <a:pt x="3227" y="12200"/>
                    <a:pt x="3328" y="12200"/>
                    <a:pt x="3429" y="12167"/>
                  </a:cubicBezTo>
                  <a:cubicBezTo>
                    <a:pt x="3462" y="12167"/>
                    <a:pt x="3496" y="12167"/>
                    <a:pt x="3529" y="12133"/>
                  </a:cubicBezTo>
                  <a:lnTo>
                    <a:pt x="3630" y="12133"/>
                  </a:lnTo>
                  <a:cubicBezTo>
                    <a:pt x="3697" y="12100"/>
                    <a:pt x="3731" y="12100"/>
                    <a:pt x="3798" y="12066"/>
                  </a:cubicBezTo>
                  <a:cubicBezTo>
                    <a:pt x="3899" y="12032"/>
                    <a:pt x="4000" y="11999"/>
                    <a:pt x="4101" y="11965"/>
                  </a:cubicBezTo>
                  <a:lnTo>
                    <a:pt x="4168" y="11965"/>
                  </a:lnTo>
                  <a:cubicBezTo>
                    <a:pt x="4168" y="11931"/>
                    <a:pt x="4202" y="11931"/>
                    <a:pt x="4202" y="11931"/>
                  </a:cubicBezTo>
                  <a:cubicBezTo>
                    <a:pt x="4370" y="11864"/>
                    <a:pt x="4538" y="11797"/>
                    <a:pt x="4672" y="11730"/>
                  </a:cubicBezTo>
                  <a:lnTo>
                    <a:pt x="17813" y="4134"/>
                  </a:lnTo>
                  <a:cubicBezTo>
                    <a:pt x="18485" y="3765"/>
                    <a:pt x="18788" y="3260"/>
                    <a:pt x="18788" y="2756"/>
                  </a:cubicBezTo>
                  <a:lnTo>
                    <a:pt x="18788" y="0"/>
                  </a:lnTo>
                  <a:close/>
                </a:path>
              </a:pathLst>
            </a:custGeom>
            <a:solidFill>
              <a:srgbClr val="DEDAE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9" name="Google Shape;659;p12"/>
            <p:cNvSpPr/>
            <p:nvPr/>
          </p:nvSpPr>
          <p:spPr>
            <a:xfrm>
              <a:off x="-17080900" y="372125"/>
              <a:ext cx="836875" cy="474750"/>
            </a:xfrm>
            <a:custGeom>
              <a:avLst/>
              <a:gdLst/>
              <a:ahLst/>
              <a:cxnLst/>
              <a:rect l="l" t="t" r="r" b="b"/>
              <a:pathLst>
                <a:path w="33475" h="18990" extrusionOk="0">
                  <a:moveTo>
                    <a:pt x="16801" y="1"/>
                  </a:moveTo>
                  <a:cubicBezTo>
                    <a:pt x="15956" y="1"/>
                    <a:pt x="15108" y="185"/>
                    <a:pt x="14452" y="555"/>
                  </a:cubicBezTo>
                  <a:lnTo>
                    <a:pt x="1311" y="8151"/>
                  </a:lnTo>
                  <a:cubicBezTo>
                    <a:pt x="34" y="8890"/>
                    <a:pt x="1" y="10100"/>
                    <a:pt x="1311" y="10839"/>
                  </a:cubicBezTo>
                  <a:lnTo>
                    <a:pt x="14352" y="18435"/>
                  </a:lnTo>
                  <a:cubicBezTo>
                    <a:pt x="14990" y="18805"/>
                    <a:pt x="15830" y="18989"/>
                    <a:pt x="16675" y="18989"/>
                  </a:cubicBezTo>
                  <a:cubicBezTo>
                    <a:pt x="17519" y="18989"/>
                    <a:pt x="18368" y="18805"/>
                    <a:pt x="19023" y="18435"/>
                  </a:cubicBezTo>
                  <a:lnTo>
                    <a:pt x="32164" y="10839"/>
                  </a:lnTo>
                  <a:cubicBezTo>
                    <a:pt x="33441" y="10100"/>
                    <a:pt x="33475" y="8890"/>
                    <a:pt x="32198" y="8151"/>
                  </a:cubicBezTo>
                  <a:lnTo>
                    <a:pt x="19124" y="555"/>
                  </a:lnTo>
                  <a:cubicBezTo>
                    <a:pt x="18485" y="185"/>
                    <a:pt x="17645" y="1"/>
                    <a:pt x="16801"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0" name="Google Shape;660;p12"/>
            <p:cNvSpPr/>
            <p:nvPr/>
          </p:nvSpPr>
          <p:spPr>
            <a:xfrm>
              <a:off x="-17551425" y="902725"/>
              <a:ext cx="351225" cy="292425"/>
            </a:xfrm>
            <a:custGeom>
              <a:avLst/>
              <a:gdLst/>
              <a:ahLst/>
              <a:cxnLst/>
              <a:rect l="l" t="t" r="r" b="b"/>
              <a:pathLst>
                <a:path w="14049" h="11697" extrusionOk="0">
                  <a:moveTo>
                    <a:pt x="1" y="0"/>
                  </a:moveTo>
                  <a:lnTo>
                    <a:pt x="1" y="2723"/>
                  </a:lnTo>
                  <a:lnTo>
                    <a:pt x="1" y="2756"/>
                  </a:lnTo>
                  <a:cubicBezTo>
                    <a:pt x="1" y="2824"/>
                    <a:pt x="34" y="2891"/>
                    <a:pt x="34" y="2958"/>
                  </a:cubicBezTo>
                  <a:cubicBezTo>
                    <a:pt x="34" y="2992"/>
                    <a:pt x="68" y="3025"/>
                    <a:pt x="68" y="3059"/>
                  </a:cubicBezTo>
                  <a:cubicBezTo>
                    <a:pt x="68" y="3092"/>
                    <a:pt x="68" y="3092"/>
                    <a:pt x="68" y="3126"/>
                  </a:cubicBezTo>
                  <a:cubicBezTo>
                    <a:pt x="102" y="3193"/>
                    <a:pt x="135" y="3260"/>
                    <a:pt x="169" y="3328"/>
                  </a:cubicBezTo>
                  <a:cubicBezTo>
                    <a:pt x="202" y="3361"/>
                    <a:pt x="202" y="3395"/>
                    <a:pt x="236" y="3429"/>
                  </a:cubicBezTo>
                  <a:cubicBezTo>
                    <a:pt x="236" y="3429"/>
                    <a:pt x="270" y="3462"/>
                    <a:pt x="270" y="3462"/>
                  </a:cubicBezTo>
                  <a:cubicBezTo>
                    <a:pt x="270" y="3496"/>
                    <a:pt x="303" y="3496"/>
                    <a:pt x="303" y="3529"/>
                  </a:cubicBezTo>
                  <a:cubicBezTo>
                    <a:pt x="371" y="3597"/>
                    <a:pt x="438" y="3664"/>
                    <a:pt x="505" y="3731"/>
                  </a:cubicBezTo>
                  <a:cubicBezTo>
                    <a:pt x="505" y="3765"/>
                    <a:pt x="539" y="3765"/>
                    <a:pt x="539" y="3765"/>
                  </a:cubicBezTo>
                  <a:cubicBezTo>
                    <a:pt x="606" y="3832"/>
                    <a:pt x="673" y="3865"/>
                    <a:pt x="774" y="3933"/>
                  </a:cubicBezTo>
                  <a:cubicBezTo>
                    <a:pt x="841" y="3966"/>
                    <a:pt x="875" y="4033"/>
                    <a:pt x="942" y="4067"/>
                  </a:cubicBezTo>
                  <a:cubicBezTo>
                    <a:pt x="942" y="4067"/>
                    <a:pt x="975" y="4067"/>
                    <a:pt x="975" y="4101"/>
                  </a:cubicBezTo>
                  <a:lnTo>
                    <a:pt x="14049" y="11696"/>
                  </a:lnTo>
                  <a:lnTo>
                    <a:pt x="14016" y="8940"/>
                  </a:lnTo>
                  <a:lnTo>
                    <a:pt x="975" y="1345"/>
                  </a:lnTo>
                  <a:cubicBezTo>
                    <a:pt x="908" y="1311"/>
                    <a:pt x="841" y="1244"/>
                    <a:pt x="774" y="1210"/>
                  </a:cubicBezTo>
                  <a:cubicBezTo>
                    <a:pt x="673" y="1143"/>
                    <a:pt x="606" y="1076"/>
                    <a:pt x="539" y="1042"/>
                  </a:cubicBezTo>
                  <a:cubicBezTo>
                    <a:pt x="438" y="941"/>
                    <a:pt x="337" y="841"/>
                    <a:pt x="270" y="740"/>
                  </a:cubicBezTo>
                  <a:cubicBezTo>
                    <a:pt x="270" y="706"/>
                    <a:pt x="236" y="706"/>
                    <a:pt x="236" y="673"/>
                  </a:cubicBezTo>
                  <a:cubicBezTo>
                    <a:pt x="169" y="572"/>
                    <a:pt x="102" y="471"/>
                    <a:pt x="68" y="370"/>
                  </a:cubicBezTo>
                  <a:cubicBezTo>
                    <a:pt x="68" y="370"/>
                    <a:pt x="68" y="337"/>
                    <a:pt x="68" y="337"/>
                  </a:cubicBezTo>
                  <a:cubicBezTo>
                    <a:pt x="34" y="236"/>
                    <a:pt x="1" y="101"/>
                    <a:pt x="1" y="0"/>
                  </a:cubicBezTo>
                  <a:close/>
                </a:path>
              </a:pathLst>
            </a:custGeom>
            <a:solidFill>
              <a:srgbClr val="DEDAE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1" name="Google Shape;661;p12"/>
            <p:cNvSpPr/>
            <p:nvPr/>
          </p:nvSpPr>
          <p:spPr>
            <a:xfrm>
              <a:off x="-17201050" y="901875"/>
              <a:ext cx="469700" cy="306725"/>
            </a:xfrm>
            <a:custGeom>
              <a:avLst/>
              <a:gdLst/>
              <a:ahLst/>
              <a:cxnLst/>
              <a:rect l="l" t="t" r="r" b="b"/>
              <a:pathLst>
                <a:path w="18788" h="12269" extrusionOk="0">
                  <a:moveTo>
                    <a:pt x="18788" y="1"/>
                  </a:moveTo>
                  <a:cubicBezTo>
                    <a:pt x="18788" y="135"/>
                    <a:pt x="18788" y="236"/>
                    <a:pt x="18721" y="371"/>
                  </a:cubicBezTo>
                  <a:cubicBezTo>
                    <a:pt x="18620" y="740"/>
                    <a:pt x="18317" y="1076"/>
                    <a:pt x="17813" y="1379"/>
                  </a:cubicBezTo>
                  <a:lnTo>
                    <a:pt x="4672" y="8974"/>
                  </a:lnTo>
                  <a:cubicBezTo>
                    <a:pt x="4504" y="9042"/>
                    <a:pt x="4336" y="9142"/>
                    <a:pt x="4168" y="9210"/>
                  </a:cubicBezTo>
                  <a:lnTo>
                    <a:pt x="4101" y="9210"/>
                  </a:lnTo>
                  <a:cubicBezTo>
                    <a:pt x="3933" y="9277"/>
                    <a:pt x="3798" y="9310"/>
                    <a:pt x="3630" y="9378"/>
                  </a:cubicBezTo>
                  <a:lnTo>
                    <a:pt x="3530" y="9378"/>
                  </a:lnTo>
                  <a:cubicBezTo>
                    <a:pt x="3361" y="9445"/>
                    <a:pt x="3193" y="9445"/>
                    <a:pt x="2992" y="9478"/>
                  </a:cubicBezTo>
                  <a:lnTo>
                    <a:pt x="2925" y="9478"/>
                  </a:lnTo>
                  <a:cubicBezTo>
                    <a:pt x="2723" y="9512"/>
                    <a:pt x="2555" y="9512"/>
                    <a:pt x="2387" y="9512"/>
                  </a:cubicBezTo>
                  <a:lnTo>
                    <a:pt x="2286" y="9512"/>
                  </a:lnTo>
                  <a:cubicBezTo>
                    <a:pt x="2084" y="9512"/>
                    <a:pt x="1916" y="9512"/>
                    <a:pt x="1715" y="9478"/>
                  </a:cubicBezTo>
                  <a:lnTo>
                    <a:pt x="1647" y="9478"/>
                  </a:lnTo>
                  <a:cubicBezTo>
                    <a:pt x="1513" y="9445"/>
                    <a:pt x="1379" y="9445"/>
                    <a:pt x="1244" y="9411"/>
                  </a:cubicBezTo>
                  <a:cubicBezTo>
                    <a:pt x="1110" y="9378"/>
                    <a:pt x="1009" y="9344"/>
                    <a:pt x="908" y="9310"/>
                  </a:cubicBezTo>
                  <a:cubicBezTo>
                    <a:pt x="807" y="9310"/>
                    <a:pt x="740" y="9277"/>
                    <a:pt x="673" y="9243"/>
                  </a:cubicBezTo>
                  <a:cubicBezTo>
                    <a:pt x="438" y="9176"/>
                    <a:pt x="202" y="9075"/>
                    <a:pt x="1" y="8974"/>
                  </a:cubicBezTo>
                  <a:lnTo>
                    <a:pt x="1" y="8974"/>
                  </a:lnTo>
                  <a:lnTo>
                    <a:pt x="34" y="11697"/>
                  </a:lnTo>
                  <a:cubicBezTo>
                    <a:pt x="202" y="11831"/>
                    <a:pt x="438" y="11898"/>
                    <a:pt x="673" y="11999"/>
                  </a:cubicBezTo>
                  <a:cubicBezTo>
                    <a:pt x="673" y="11999"/>
                    <a:pt x="706" y="12033"/>
                    <a:pt x="740" y="12033"/>
                  </a:cubicBezTo>
                  <a:cubicBezTo>
                    <a:pt x="807" y="12033"/>
                    <a:pt x="841" y="12066"/>
                    <a:pt x="908" y="12066"/>
                  </a:cubicBezTo>
                  <a:cubicBezTo>
                    <a:pt x="1009" y="12100"/>
                    <a:pt x="1110" y="12134"/>
                    <a:pt x="1244" y="12134"/>
                  </a:cubicBezTo>
                  <a:cubicBezTo>
                    <a:pt x="1278" y="12167"/>
                    <a:pt x="1311" y="12167"/>
                    <a:pt x="1345" y="12167"/>
                  </a:cubicBezTo>
                  <a:cubicBezTo>
                    <a:pt x="1446" y="12201"/>
                    <a:pt x="1547" y="12201"/>
                    <a:pt x="1647" y="12201"/>
                  </a:cubicBezTo>
                  <a:cubicBezTo>
                    <a:pt x="1681" y="12234"/>
                    <a:pt x="1715" y="12234"/>
                    <a:pt x="1748" y="12234"/>
                  </a:cubicBezTo>
                  <a:lnTo>
                    <a:pt x="1782" y="12234"/>
                  </a:lnTo>
                  <a:cubicBezTo>
                    <a:pt x="1883" y="12234"/>
                    <a:pt x="2017" y="12268"/>
                    <a:pt x="2152" y="12268"/>
                  </a:cubicBezTo>
                  <a:lnTo>
                    <a:pt x="2488" y="12268"/>
                  </a:lnTo>
                  <a:cubicBezTo>
                    <a:pt x="2588" y="12268"/>
                    <a:pt x="2689" y="12234"/>
                    <a:pt x="2790" y="12234"/>
                  </a:cubicBezTo>
                  <a:lnTo>
                    <a:pt x="2992" y="12234"/>
                  </a:lnTo>
                  <a:cubicBezTo>
                    <a:pt x="3059" y="12201"/>
                    <a:pt x="3093" y="12201"/>
                    <a:pt x="3126" y="12201"/>
                  </a:cubicBezTo>
                  <a:cubicBezTo>
                    <a:pt x="3227" y="12201"/>
                    <a:pt x="3328" y="12167"/>
                    <a:pt x="3462" y="12134"/>
                  </a:cubicBezTo>
                  <a:lnTo>
                    <a:pt x="3530" y="12134"/>
                  </a:lnTo>
                  <a:cubicBezTo>
                    <a:pt x="3563" y="12134"/>
                    <a:pt x="3597" y="12100"/>
                    <a:pt x="3630" y="12100"/>
                  </a:cubicBezTo>
                  <a:cubicBezTo>
                    <a:pt x="3698" y="12100"/>
                    <a:pt x="3731" y="12066"/>
                    <a:pt x="3798" y="12066"/>
                  </a:cubicBezTo>
                  <a:cubicBezTo>
                    <a:pt x="3899" y="12033"/>
                    <a:pt x="4000" y="11999"/>
                    <a:pt x="4101" y="11966"/>
                  </a:cubicBezTo>
                  <a:cubicBezTo>
                    <a:pt x="4134" y="11966"/>
                    <a:pt x="4134" y="11932"/>
                    <a:pt x="4168" y="11932"/>
                  </a:cubicBezTo>
                  <a:lnTo>
                    <a:pt x="4202" y="11932"/>
                  </a:lnTo>
                  <a:cubicBezTo>
                    <a:pt x="4370" y="11865"/>
                    <a:pt x="4538" y="11797"/>
                    <a:pt x="4672" y="11697"/>
                  </a:cubicBezTo>
                  <a:lnTo>
                    <a:pt x="17813" y="4101"/>
                  </a:lnTo>
                  <a:cubicBezTo>
                    <a:pt x="18485" y="3731"/>
                    <a:pt x="18788" y="3227"/>
                    <a:pt x="18788" y="2757"/>
                  </a:cubicBezTo>
                  <a:lnTo>
                    <a:pt x="18788" y="1"/>
                  </a:lnTo>
                  <a:close/>
                </a:path>
              </a:pathLst>
            </a:custGeom>
            <a:solidFill>
              <a:srgbClr val="DEDAE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2" name="Google Shape;662;p12"/>
            <p:cNvSpPr/>
            <p:nvPr/>
          </p:nvSpPr>
          <p:spPr>
            <a:xfrm>
              <a:off x="-17559825" y="664525"/>
              <a:ext cx="836875" cy="475575"/>
            </a:xfrm>
            <a:custGeom>
              <a:avLst/>
              <a:gdLst/>
              <a:ahLst/>
              <a:cxnLst/>
              <a:rect l="l" t="t" r="r" b="b"/>
              <a:pathLst>
                <a:path w="33475" h="19023" extrusionOk="0">
                  <a:moveTo>
                    <a:pt x="16801" y="0"/>
                  </a:moveTo>
                  <a:cubicBezTo>
                    <a:pt x="15956" y="0"/>
                    <a:pt x="15108" y="185"/>
                    <a:pt x="14452" y="555"/>
                  </a:cubicBezTo>
                  <a:lnTo>
                    <a:pt x="1311" y="8150"/>
                  </a:lnTo>
                  <a:cubicBezTo>
                    <a:pt x="34" y="8923"/>
                    <a:pt x="1" y="10133"/>
                    <a:pt x="1311" y="10873"/>
                  </a:cubicBezTo>
                  <a:lnTo>
                    <a:pt x="14352" y="18468"/>
                  </a:lnTo>
                  <a:cubicBezTo>
                    <a:pt x="14990" y="18838"/>
                    <a:pt x="15839" y="19023"/>
                    <a:pt x="16687" y="19023"/>
                  </a:cubicBezTo>
                  <a:cubicBezTo>
                    <a:pt x="17536" y="19023"/>
                    <a:pt x="18385" y="18838"/>
                    <a:pt x="19023" y="18468"/>
                  </a:cubicBezTo>
                  <a:lnTo>
                    <a:pt x="32164" y="10873"/>
                  </a:lnTo>
                  <a:cubicBezTo>
                    <a:pt x="33475" y="10100"/>
                    <a:pt x="33475" y="8890"/>
                    <a:pt x="32198" y="8150"/>
                  </a:cubicBezTo>
                  <a:lnTo>
                    <a:pt x="19124" y="555"/>
                  </a:lnTo>
                  <a:cubicBezTo>
                    <a:pt x="18485" y="185"/>
                    <a:pt x="17645" y="0"/>
                    <a:pt x="16801"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3" name="Google Shape;663;p12"/>
            <p:cNvSpPr/>
            <p:nvPr/>
          </p:nvSpPr>
          <p:spPr>
            <a:xfrm>
              <a:off x="-18037050" y="1174125"/>
              <a:ext cx="350375" cy="292400"/>
            </a:xfrm>
            <a:custGeom>
              <a:avLst/>
              <a:gdLst/>
              <a:ahLst/>
              <a:cxnLst/>
              <a:rect l="l" t="t" r="r" b="b"/>
              <a:pathLst>
                <a:path w="14015" h="11696" extrusionOk="0">
                  <a:moveTo>
                    <a:pt x="0" y="0"/>
                  </a:moveTo>
                  <a:lnTo>
                    <a:pt x="0" y="2756"/>
                  </a:lnTo>
                  <a:lnTo>
                    <a:pt x="0" y="2790"/>
                  </a:lnTo>
                  <a:cubicBezTo>
                    <a:pt x="0" y="2857"/>
                    <a:pt x="0" y="2924"/>
                    <a:pt x="34" y="2958"/>
                  </a:cubicBezTo>
                  <a:cubicBezTo>
                    <a:pt x="34" y="3025"/>
                    <a:pt x="34" y="3058"/>
                    <a:pt x="67" y="3092"/>
                  </a:cubicBezTo>
                  <a:cubicBezTo>
                    <a:pt x="67" y="3092"/>
                    <a:pt x="67" y="3126"/>
                    <a:pt x="67" y="3126"/>
                  </a:cubicBezTo>
                  <a:cubicBezTo>
                    <a:pt x="67" y="3126"/>
                    <a:pt x="67" y="3159"/>
                    <a:pt x="67" y="3159"/>
                  </a:cubicBezTo>
                  <a:cubicBezTo>
                    <a:pt x="101" y="3226"/>
                    <a:pt x="134" y="3294"/>
                    <a:pt x="168" y="3361"/>
                  </a:cubicBezTo>
                  <a:cubicBezTo>
                    <a:pt x="168" y="3395"/>
                    <a:pt x="202" y="3428"/>
                    <a:pt x="235" y="3428"/>
                  </a:cubicBezTo>
                  <a:cubicBezTo>
                    <a:pt x="235" y="3462"/>
                    <a:pt x="235" y="3495"/>
                    <a:pt x="269" y="3495"/>
                  </a:cubicBezTo>
                  <a:cubicBezTo>
                    <a:pt x="269" y="3529"/>
                    <a:pt x="269" y="3529"/>
                    <a:pt x="303" y="3563"/>
                  </a:cubicBezTo>
                  <a:cubicBezTo>
                    <a:pt x="336" y="3630"/>
                    <a:pt x="437" y="3697"/>
                    <a:pt x="504" y="3764"/>
                  </a:cubicBezTo>
                  <a:cubicBezTo>
                    <a:pt x="504" y="3764"/>
                    <a:pt x="504" y="3764"/>
                    <a:pt x="504" y="3798"/>
                  </a:cubicBezTo>
                  <a:cubicBezTo>
                    <a:pt x="605" y="3831"/>
                    <a:pt x="672" y="3899"/>
                    <a:pt x="739" y="3966"/>
                  </a:cubicBezTo>
                  <a:cubicBezTo>
                    <a:pt x="807" y="3999"/>
                    <a:pt x="840" y="4033"/>
                    <a:pt x="907" y="4067"/>
                  </a:cubicBezTo>
                  <a:cubicBezTo>
                    <a:pt x="941" y="4100"/>
                    <a:pt x="941" y="4100"/>
                    <a:pt x="975" y="4100"/>
                  </a:cubicBezTo>
                  <a:lnTo>
                    <a:pt x="14015" y="11696"/>
                  </a:lnTo>
                  <a:lnTo>
                    <a:pt x="14015" y="8940"/>
                  </a:lnTo>
                  <a:lnTo>
                    <a:pt x="941" y="1344"/>
                  </a:lnTo>
                  <a:cubicBezTo>
                    <a:pt x="874" y="1311"/>
                    <a:pt x="807" y="1244"/>
                    <a:pt x="739" y="1210"/>
                  </a:cubicBezTo>
                  <a:cubicBezTo>
                    <a:pt x="672" y="1176"/>
                    <a:pt x="571" y="1109"/>
                    <a:pt x="504" y="1042"/>
                  </a:cubicBezTo>
                  <a:cubicBezTo>
                    <a:pt x="403" y="941"/>
                    <a:pt x="336" y="840"/>
                    <a:pt x="269" y="739"/>
                  </a:cubicBezTo>
                  <a:cubicBezTo>
                    <a:pt x="235" y="739"/>
                    <a:pt x="235" y="706"/>
                    <a:pt x="202" y="706"/>
                  </a:cubicBezTo>
                  <a:cubicBezTo>
                    <a:pt x="168" y="605"/>
                    <a:pt x="101" y="504"/>
                    <a:pt x="67" y="403"/>
                  </a:cubicBezTo>
                  <a:cubicBezTo>
                    <a:pt x="67" y="370"/>
                    <a:pt x="67" y="370"/>
                    <a:pt x="67" y="370"/>
                  </a:cubicBezTo>
                  <a:cubicBezTo>
                    <a:pt x="0" y="235"/>
                    <a:pt x="0" y="134"/>
                    <a:pt x="0" y="0"/>
                  </a:cubicBezTo>
                  <a:close/>
                </a:path>
              </a:pathLst>
            </a:custGeom>
            <a:solidFill>
              <a:srgbClr val="DEDAE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4" name="Google Shape;664;p12"/>
            <p:cNvSpPr/>
            <p:nvPr/>
          </p:nvSpPr>
          <p:spPr>
            <a:xfrm>
              <a:off x="-17686700" y="1174125"/>
              <a:ext cx="469700" cy="305850"/>
            </a:xfrm>
            <a:custGeom>
              <a:avLst/>
              <a:gdLst/>
              <a:ahLst/>
              <a:cxnLst/>
              <a:rect l="l" t="t" r="r" b="b"/>
              <a:pathLst>
                <a:path w="18788" h="12234" extrusionOk="0">
                  <a:moveTo>
                    <a:pt x="18788" y="0"/>
                  </a:moveTo>
                  <a:cubicBezTo>
                    <a:pt x="18788" y="101"/>
                    <a:pt x="18754" y="235"/>
                    <a:pt x="18721" y="370"/>
                  </a:cubicBezTo>
                  <a:cubicBezTo>
                    <a:pt x="18586" y="706"/>
                    <a:pt x="18284" y="1076"/>
                    <a:pt x="17813" y="1344"/>
                  </a:cubicBezTo>
                  <a:lnTo>
                    <a:pt x="4639" y="8940"/>
                  </a:lnTo>
                  <a:cubicBezTo>
                    <a:pt x="4504" y="9041"/>
                    <a:pt x="4336" y="9108"/>
                    <a:pt x="4135" y="9175"/>
                  </a:cubicBezTo>
                  <a:cubicBezTo>
                    <a:pt x="4135" y="9175"/>
                    <a:pt x="4101" y="9209"/>
                    <a:pt x="4067" y="9209"/>
                  </a:cubicBezTo>
                  <a:cubicBezTo>
                    <a:pt x="3933" y="9276"/>
                    <a:pt x="3765" y="9310"/>
                    <a:pt x="3597" y="9343"/>
                  </a:cubicBezTo>
                  <a:cubicBezTo>
                    <a:pt x="3563" y="9343"/>
                    <a:pt x="3563" y="9377"/>
                    <a:pt x="3530" y="9377"/>
                  </a:cubicBezTo>
                  <a:cubicBezTo>
                    <a:pt x="3328" y="9410"/>
                    <a:pt x="3160" y="9444"/>
                    <a:pt x="2992" y="9478"/>
                  </a:cubicBezTo>
                  <a:lnTo>
                    <a:pt x="2891" y="9478"/>
                  </a:lnTo>
                  <a:cubicBezTo>
                    <a:pt x="2723" y="9478"/>
                    <a:pt x="2555" y="9511"/>
                    <a:pt x="2353" y="9511"/>
                  </a:cubicBezTo>
                  <a:lnTo>
                    <a:pt x="2286" y="9511"/>
                  </a:lnTo>
                  <a:cubicBezTo>
                    <a:pt x="2085" y="9511"/>
                    <a:pt x="1917" y="9478"/>
                    <a:pt x="1715" y="9478"/>
                  </a:cubicBezTo>
                  <a:cubicBezTo>
                    <a:pt x="1681" y="9478"/>
                    <a:pt x="1648" y="9478"/>
                    <a:pt x="1614" y="9444"/>
                  </a:cubicBezTo>
                  <a:cubicBezTo>
                    <a:pt x="1480" y="9444"/>
                    <a:pt x="1345" y="9410"/>
                    <a:pt x="1211" y="9377"/>
                  </a:cubicBezTo>
                  <a:cubicBezTo>
                    <a:pt x="1110" y="9377"/>
                    <a:pt x="1009" y="9343"/>
                    <a:pt x="908" y="9310"/>
                  </a:cubicBezTo>
                  <a:cubicBezTo>
                    <a:pt x="807" y="9276"/>
                    <a:pt x="740" y="9276"/>
                    <a:pt x="639" y="9242"/>
                  </a:cubicBezTo>
                  <a:cubicBezTo>
                    <a:pt x="404" y="9142"/>
                    <a:pt x="202" y="9074"/>
                    <a:pt x="1" y="8940"/>
                  </a:cubicBezTo>
                  <a:lnTo>
                    <a:pt x="1" y="11696"/>
                  </a:lnTo>
                  <a:cubicBezTo>
                    <a:pt x="202" y="11797"/>
                    <a:pt x="438" y="11898"/>
                    <a:pt x="639" y="11965"/>
                  </a:cubicBezTo>
                  <a:cubicBezTo>
                    <a:pt x="673" y="11998"/>
                    <a:pt x="707" y="11998"/>
                    <a:pt x="707" y="11998"/>
                  </a:cubicBezTo>
                  <a:cubicBezTo>
                    <a:pt x="774" y="12032"/>
                    <a:pt x="841" y="12032"/>
                    <a:pt x="908" y="12032"/>
                  </a:cubicBezTo>
                  <a:cubicBezTo>
                    <a:pt x="1009" y="12066"/>
                    <a:pt x="1110" y="12099"/>
                    <a:pt x="1211" y="12133"/>
                  </a:cubicBezTo>
                  <a:cubicBezTo>
                    <a:pt x="1278" y="12133"/>
                    <a:pt x="1312" y="12166"/>
                    <a:pt x="1345" y="12166"/>
                  </a:cubicBezTo>
                  <a:cubicBezTo>
                    <a:pt x="1446" y="12166"/>
                    <a:pt x="1547" y="12200"/>
                    <a:pt x="1614" y="12200"/>
                  </a:cubicBezTo>
                  <a:lnTo>
                    <a:pt x="1715" y="12200"/>
                  </a:lnTo>
                  <a:cubicBezTo>
                    <a:pt x="1748" y="12200"/>
                    <a:pt x="1748" y="12234"/>
                    <a:pt x="1748" y="12234"/>
                  </a:cubicBezTo>
                  <a:lnTo>
                    <a:pt x="2790" y="12234"/>
                  </a:lnTo>
                  <a:cubicBezTo>
                    <a:pt x="2824" y="12234"/>
                    <a:pt x="2858" y="12234"/>
                    <a:pt x="2925" y="12200"/>
                  </a:cubicBezTo>
                  <a:lnTo>
                    <a:pt x="3093" y="12200"/>
                  </a:lnTo>
                  <a:cubicBezTo>
                    <a:pt x="3227" y="12166"/>
                    <a:pt x="3328" y="12166"/>
                    <a:pt x="3429" y="12133"/>
                  </a:cubicBezTo>
                  <a:cubicBezTo>
                    <a:pt x="3463" y="12133"/>
                    <a:pt x="3496" y="12133"/>
                    <a:pt x="3530" y="12099"/>
                  </a:cubicBezTo>
                  <a:lnTo>
                    <a:pt x="3631" y="12099"/>
                  </a:lnTo>
                  <a:cubicBezTo>
                    <a:pt x="3664" y="12066"/>
                    <a:pt x="3731" y="12066"/>
                    <a:pt x="3765" y="12032"/>
                  </a:cubicBezTo>
                  <a:cubicBezTo>
                    <a:pt x="3899" y="12032"/>
                    <a:pt x="4000" y="11965"/>
                    <a:pt x="4067" y="11931"/>
                  </a:cubicBezTo>
                  <a:lnTo>
                    <a:pt x="4168" y="11931"/>
                  </a:lnTo>
                  <a:cubicBezTo>
                    <a:pt x="4168" y="11931"/>
                    <a:pt x="4168" y="11931"/>
                    <a:pt x="4168" y="11898"/>
                  </a:cubicBezTo>
                  <a:cubicBezTo>
                    <a:pt x="4370" y="11864"/>
                    <a:pt x="4504" y="11763"/>
                    <a:pt x="4672" y="11696"/>
                  </a:cubicBezTo>
                  <a:lnTo>
                    <a:pt x="17813" y="4100"/>
                  </a:lnTo>
                  <a:cubicBezTo>
                    <a:pt x="18452" y="3731"/>
                    <a:pt x="18788" y="3226"/>
                    <a:pt x="18788" y="2722"/>
                  </a:cubicBezTo>
                  <a:lnTo>
                    <a:pt x="18788" y="0"/>
                  </a:lnTo>
                  <a:close/>
                </a:path>
              </a:pathLst>
            </a:custGeom>
            <a:solidFill>
              <a:srgbClr val="DEDAE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5" name="Google Shape;665;p12"/>
            <p:cNvSpPr/>
            <p:nvPr/>
          </p:nvSpPr>
          <p:spPr>
            <a:xfrm>
              <a:off x="-18045475" y="936750"/>
              <a:ext cx="836875" cy="474750"/>
            </a:xfrm>
            <a:custGeom>
              <a:avLst/>
              <a:gdLst/>
              <a:ahLst/>
              <a:cxnLst/>
              <a:rect l="l" t="t" r="r" b="b"/>
              <a:pathLst>
                <a:path w="33475" h="18990" extrusionOk="0">
                  <a:moveTo>
                    <a:pt x="16801" y="1"/>
                  </a:moveTo>
                  <a:cubicBezTo>
                    <a:pt x="15957" y="1"/>
                    <a:pt x="15108" y="185"/>
                    <a:pt x="14453" y="555"/>
                  </a:cubicBezTo>
                  <a:lnTo>
                    <a:pt x="1312" y="8151"/>
                  </a:lnTo>
                  <a:cubicBezTo>
                    <a:pt x="1" y="8890"/>
                    <a:pt x="1" y="10100"/>
                    <a:pt x="1278" y="10839"/>
                  </a:cubicBezTo>
                  <a:lnTo>
                    <a:pt x="14352" y="18435"/>
                  </a:lnTo>
                  <a:cubicBezTo>
                    <a:pt x="14990" y="18805"/>
                    <a:pt x="15831" y="18989"/>
                    <a:pt x="16675" y="18989"/>
                  </a:cubicBezTo>
                  <a:cubicBezTo>
                    <a:pt x="17519" y="18989"/>
                    <a:pt x="18368" y="18805"/>
                    <a:pt x="19023" y="18435"/>
                  </a:cubicBezTo>
                  <a:lnTo>
                    <a:pt x="32164" y="10839"/>
                  </a:lnTo>
                  <a:cubicBezTo>
                    <a:pt x="33442" y="10100"/>
                    <a:pt x="33475" y="8890"/>
                    <a:pt x="32198" y="8151"/>
                  </a:cubicBezTo>
                  <a:lnTo>
                    <a:pt x="19124" y="555"/>
                  </a:lnTo>
                  <a:cubicBezTo>
                    <a:pt x="18486" y="185"/>
                    <a:pt x="17645" y="1"/>
                    <a:pt x="16801"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6" name="Google Shape;666;p12"/>
            <p:cNvSpPr/>
            <p:nvPr/>
          </p:nvSpPr>
          <p:spPr>
            <a:xfrm>
              <a:off x="-20458575" y="2605850"/>
              <a:ext cx="350400" cy="291575"/>
            </a:xfrm>
            <a:custGeom>
              <a:avLst/>
              <a:gdLst/>
              <a:ahLst/>
              <a:cxnLst/>
              <a:rect l="l" t="t" r="r" b="b"/>
              <a:pathLst>
                <a:path w="14016" h="11663" extrusionOk="0">
                  <a:moveTo>
                    <a:pt x="1" y="0"/>
                  </a:moveTo>
                  <a:lnTo>
                    <a:pt x="1" y="2723"/>
                  </a:lnTo>
                  <a:lnTo>
                    <a:pt x="1" y="2756"/>
                  </a:lnTo>
                  <a:cubicBezTo>
                    <a:pt x="1" y="2823"/>
                    <a:pt x="1" y="2891"/>
                    <a:pt x="35" y="2958"/>
                  </a:cubicBezTo>
                  <a:cubicBezTo>
                    <a:pt x="35" y="2991"/>
                    <a:pt x="35" y="3025"/>
                    <a:pt x="68" y="3059"/>
                  </a:cubicBezTo>
                  <a:cubicBezTo>
                    <a:pt x="68" y="3092"/>
                    <a:pt x="68" y="3092"/>
                    <a:pt x="68" y="3126"/>
                  </a:cubicBezTo>
                  <a:cubicBezTo>
                    <a:pt x="102" y="3193"/>
                    <a:pt x="135" y="3260"/>
                    <a:pt x="169" y="3327"/>
                  </a:cubicBezTo>
                  <a:cubicBezTo>
                    <a:pt x="169" y="3361"/>
                    <a:pt x="203" y="3395"/>
                    <a:pt x="236" y="3428"/>
                  </a:cubicBezTo>
                  <a:cubicBezTo>
                    <a:pt x="236" y="3428"/>
                    <a:pt x="236" y="3462"/>
                    <a:pt x="270" y="3462"/>
                  </a:cubicBezTo>
                  <a:cubicBezTo>
                    <a:pt x="270" y="3496"/>
                    <a:pt x="270" y="3496"/>
                    <a:pt x="303" y="3529"/>
                  </a:cubicBezTo>
                  <a:cubicBezTo>
                    <a:pt x="337" y="3596"/>
                    <a:pt x="438" y="3664"/>
                    <a:pt x="505" y="3731"/>
                  </a:cubicBezTo>
                  <a:cubicBezTo>
                    <a:pt x="505" y="3764"/>
                    <a:pt x="505" y="3764"/>
                    <a:pt x="505" y="3764"/>
                  </a:cubicBezTo>
                  <a:cubicBezTo>
                    <a:pt x="606" y="3832"/>
                    <a:pt x="673" y="3865"/>
                    <a:pt x="740" y="3932"/>
                  </a:cubicBezTo>
                  <a:cubicBezTo>
                    <a:pt x="808" y="3966"/>
                    <a:pt x="875" y="4000"/>
                    <a:pt x="908" y="4067"/>
                  </a:cubicBezTo>
                  <a:lnTo>
                    <a:pt x="976" y="4067"/>
                  </a:lnTo>
                  <a:lnTo>
                    <a:pt x="14016" y="11662"/>
                  </a:lnTo>
                  <a:lnTo>
                    <a:pt x="14016" y="8907"/>
                  </a:lnTo>
                  <a:lnTo>
                    <a:pt x="942" y="1345"/>
                  </a:lnTo>
                  <a:cubicBezTo>
                    <a:pt x="875" y="1277"/>
                    <a:pt x="808" y="1244"/>
                    <a:pt x="740" y="1177"/>
                  </a:cubicBezTo>
                  <a:cubicBezTo>
                    <a:pt x="673" y="1143"/>
                    <a:pt x="572" y="1076"/>
                    <a:pt x="505" y="1008"/>
                  </a:cubicBezTo>
                  <a:cubicBezTo>
                    <a:pt x="404" y="941"/>
                    <a:pt x="337" y="840"/>
                    <a:pt x="270" y="740"/>
                  </a:cubicBezTo>
                  <a:cubicBezTo>
                    <a:pt x="236" y="706"/>
                    <a:pt x="236" y="706"/>
                    <a:pt x="203" y="672"/>
                  </a:cubicBezTo>
                  <a:cubicBezTo>
                    <a:pt x="169" y="572"/>
                    <a:pt x="102" y="471"/>
                    <a:pt x="68" y="370"/>
                  </a:cubicBezTo>
                  <a:cubicBezTo>
                    <a:pt x="68" y="370"/>
                    <a:pt x="68" y="336"/>
                    <a:pt x="68" y="336"/>
                  </a:cubicBezTo>
                  <a:cubicBezTo>
                    <a:pt x="1" y="202"/>
                    <a:pt x="1" y="101"/>
                    <a:pt x="1" y="0"/>
                  </a:cubicBezTo>
                  <a:close/>
                </a:path>
              </a:pathLst>
            </a:custGeom>
            <a:solidFill>
              <a:srgbClr val="DEDAE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7" name="Google Shape;667;p12"/>
            <p:cNvSpPr/>
            <p:nvPr/>
          </p:nvSpPr>
          <p:spPr>
            <a:xfrm>
              <a:off x="-20108200" y="2605000"/>
              <a:ext cx="469700" cy="305875"/>
            </a:xfrm>
            <a:custGeom>
              <a:avLst/>
              <a:gdLst/>
              <a:ahLst/>
              <a:cxnLst/>
              <a:rect l="l" t="t" r="r" b="b"/>
              <a:pathLst>
                <a:path w="18788" h="12235" extrusionOk="0">
                  <a:moveTo>
                    <a:pt x="18788" y="1"/>
                  </a:moveTo>
                  <a:cubicBezTo>
                    <a:pt x="18788" y="101"/>
                    <a:pt x="18754" y="236"/>
                    <a:pt x="18721" y="370"/>
                  </a:cubicBezTo>
                  <a:cubicBezTo>
                    <a:pt x="18586" y="740"/>
                    <a:pt x="18284" y="1076"/>
                    <a:pt x="17813" y="1345"/>
                  </a:cubicBezTo>
                  <a:lnTo>
                    <a:pt x="4672" y="8941"/>
                  </a:lnTo>
                  <a:cubicBezTo>
                    <a:pt x="4504" y="9041"/>
                    <a:pt x="4336" y="9109"/>
                    <a:pt x="4168" y="9176"/>
                  </a:cubicBezTo>
                  <a:cubicBezTo>
                    <a:pt x="4135" y="9176"/>
                    <a:pt x="4101" y="9209"/>
                    <a:pt x="4067" y="9209"/>
                  </a:cubicBezTo>
                  <a:cubicBezTo>
                    <a:pt x="3933" y="9277"/>
                    <a:pt x="3765" y="9310"/>
                    <a:pt x="3631" y="9344"/>
                  </a:cubicBezTo>
                  <a:cubicBezTo>
                    <a:pt x="3597" y="9344"/>
                    <a:pt x="3563" y="9377"/>
                    <a:pt x="3530" y="9377"/>
                  </a:cubicBezTo>
                  <a:cubicBezTo>
                    <a:pt x="3362" y="9411"/>
                    <a:pt x="3160" y="9445"/>
                    <a:pt x="2992" y="9478"/>
                  </a:cubicBezTo>
                  <a:lnTo>
                    <a:pt x="2925" y="9478"/>
                  </a:lnTo>
                  <a:cubicBezTo>
                    <a:pt x="2723" y="9478"/>
                    <a:pt x="2555" y="9512"/>
                    <a:pt x="2353" y="9512"/>
                  </a:cubicBezTo>
                  <a:lnTo>
                    <a:pt x="2286" y="9512"/>
                  </a:lnTo>
                  <a:cubicBezTo>
                    <a:pt x="2085" y="9512"/>
                    <a:pt x="1916" y="9512"/>
                    <a:pt x="1715" y="9478"/>
                  </a:cubicBezTo>
                  <a:lnTo>
                    <a:pt x="1614" y="9478"/>
                  </a:lnTo>
                  <a:cubicBezTo>
                    <a:pt x="1480" y="9445"/>
                    <a:pt x="1345" y="9411"/>
                    <a:pt x="1211" y="9411"/>
                  </a:cubicBezTo>
                  <a:cubicBezTo>
                    <a:pt x="1110" y="9377"/>
                    <a:pt x="1009" y="9344"/>
                    <a:pt x="908" y="9310"/>
                  </a:cubicBezTo>
                  <a:cubicBezTo>
                    <a:pt x="807" y="9277"/>
                    <a:pt x="740" y="9277"/>
                    <a:pt x="639" y="9243"/>
                  </a:cubicBezTo>
                  <a:cubicBezTo>
                    <a:pt x="404" y="9176"/>
                    <a:pt x="202" y="9075"/>
                    <a:pt x="1" y="8941"/>
                  </a:cubicBezTo>
                  <a:lnTo>
                    <a:pt x="1" y="11696"/>
                  </a:lnTo>
                  <a:cubicBezTo>
                    <a:pt x="202" y="11797"/>
                    <a:pt x="438" y="11898"/>
                    <a:pt x="639" y="11965"/>
                  </a:cubicBezTo>
                  <a:cubicBezTo>
                    <a:pt x="673" y="11999"/>
                    <a:pt x="707" y="11999"/>
                    <a:pt x="707" y="11999"/>
                  </a:cubicBezTo>
                  <a:cubicBezTo>
                    <a:pt x="774" y="12033"/>
                    <a:pt x="841" y="12033"/>
                    <a:pt x="908" y="12066"/>
                  </a:cubicBezTo>
                  <a:cubicBezTo>
                    <a:pt x="1009" y="12100"/>
                    <a:pt x="1110" y="12100"/>
                    <a:pt x="1211" y="12133"/>
                  </a:cubicBezTo>
                  <a:cubicBezTo>
                    <a:pt x="1278" y="12133"/>
                    <a:pt x="1312" y="12167"/>
                    <a:pt x="1345" y="12167"/>
                  </a:cubicBezTo>
                  <a:cubicBezTo>
                    <a:pt x="1446" y="12201"/>
                    <a:pt x="1547" y="12201"/>
                    <a:pt x="1614" y="12201"/>
                  </a:cubicBezTo>
                  <a:cubicBezTo>
                    <a:pt x="1648" y="12201"/>
                    <a:pt x="1681" y="12201"/>
                    <a:pt x="1715" y="12234"/>
                  </a:cubicBezTo>
                  <a:lnTo>
                    <a:pt x="2925" y="12234"/>
                  </a:lnTo>
                  <a:cubicBezTo>
                    <a:pt x="2925" y="12201"/>
                    <a:pt x="2958" y="12201"/>
                    <a:pt x="2992" y="12201"/>
                  </a:cubicBezTo>
                  <a:lnTo>
                    <a:pt x="3093" y="12201"/>
                  </a:lnTo>
                  <a:cubicBezTo>
                    <a:pt x="3227" y="12167"/>
                    <a:pt x="3328" y="12167"/>
                    <a:pt x="3429" y="12133"/>
                  </a:cubicBezTo>
                  <a:lnTo>
                    <a:pt x="3530" y="12133"/>
                  </a:lnTo>
                  <a:cubicBezTo>
                    <a:pt x="3563" y="12100"/>
                    <a:pt x="3597" y="12100"/>
                    <a:pt x="3631" y="12100"/>
                  </a:cubicBezTo>
                  <a:cubicBezTo>
                    <a:pt x="3664" y="12066"/>
                    <a:pt x="3731" y="12066"/>
                    <a:pt x="3799" y="12066"/>
                  </a:cubicBezTo>
                  <a:cubicBezTo>
                    <a:pt x="3899" y="12033"/>
                    <a:pt x="4000" y="11999"/>
                    <a:pt x="4067" y="11965"/>
                  </a:cubicBezTo>
                  <a:cubicBezTo>
                    <a:pt x="4101" y="11932"/>
                    <a:pt x="4135" y="11932"/>
                    <a:pt x="4168" y="11932"/>
                  </a:cubicBezTo>
                  <a:cubicBezTo>
                    <a:pt x="4168" y="11932"/>
                    <a:pt x="4168" y="11932"/>
                    <a:pt x="4202" y="11898"/>
                  </a:cubicBezTo>
                  <a:cubicBezTo>
                    <a:pt x="4370" y="11864"/>
                    <a:pt x="4504" y="11764"/>
                    <a:pt x="4672" y="11696"/>
                  </a:cubicBezTo>
                  <a:lnTo>
                    <a:pt x="17813" y="4101"/>
                  </a:lnTo>
                  <a:cubicBezTo>
                    <a:pt x="18452" y="3731"/>
                    <a:pt x="18788" y="3227"/>
                    <a:pt x="18788" y="2723"/>
                  </a:cubicBezTo>
                  <a:lnTo>
                    <a:pt x="18788" y="1"/>
                  </a:lnTo>
                  <a:close/>
                </a:path>
              </a:pathLst>
            </a:custGeom>
            <a:solidFill>
              <a:srgbClr val="DEDAE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8" name="Google Shape;668;p12"/>
            <p:cNvSpPr/>
            <p:nvPr/>
          </p:nvSpPr>
          <p:spPr>
            <a:xfrm>
              <a:off x="-20466975" y="2367650"/>
              <a:ext cx="836050" cy="475375"/>
            </a:xfrm>
            <a:custGeom>
              <a:avLst/>
              <a:gdLst/>
              <a:ahLst/>
              <a:cxnLst/>
              <a:rect l="l" t="t" r="r" b="b"/>
              <a:pathLst>
                <a:path w="33442" h="19015" extrusionOk="0">
                  <a:moveTo>
                    <a:pt x="16788" y="0"/>
                  </a:moveTo>
                  <a:cubicBezTo>
                    <a:pt x="15940" y="0"/>
                    <a:pt x="15091" y="185"/>
                    <a:pt x="14453" y="555"/>
                  </a:cubicBezTo>
                  <a:lnTo>
                    <a:pt x="1312" y="8150"/>
                  </a:lnTo>
                  <a:cubicBezTo>
                    <a:pt x="1" y="8890"/>
                    <a:pt x="1" y="10100"/>
                    <a:pt x="1278" y="10873"/>
                  </a:cubicBezTo>
                  <a:lnTo>
                    <a:pt x="14352" y="18435"/>
                  </a:lnTo>
                  <a:cubicBezTo>
                    <a:pt x="14990" y="18821"/>
                    <a:pt x="15831" y="19014"/>
                    <a:pt x="16675" y="19014"/>
                  </a:cubicBezTo>
                  <a:cubicBezTo>
                    <a:pt x="17519" y="19014"/>
                    <a:pt x="18368" y="18821"/>
                    <a:pt x="19023" y="18435"/>
                  </a:cubicBezTo>
                  <a:lnTo>
                    <a:pt x="32164" y="10839"/>
                  </a:lnTo>
                  <a:cubicBezTo>
                    <a:pt x="33441" y="10100"/>
                    <a:pt x="33441" y="8890"/>
                    <a:pt x="32164" y="8150"/>
                  </a:cubicBezTo>
                  <a:lnTo>
                    <a:pt x="19124" y="555"/>
                  </a:lnTo>
                  <a:cubicBezTo>
                    <a:pt x="18486" y="185"/>
                    <a:pt x="17637" y="0"/>
                    <a:pt x="16788"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9" name="Google Shape;669;p12"/>
            <p:cNvSpPr/>
            <p:nvPr/>
          </p:nvSpPr>
          <p:spPr>
            <a:xfrm>
              <a:off x="-20940850" y="2889000"/>
              <a:ext cx="351225" cy="291575"/>
            </a:xfrm>
            <a:custGeom>
              <a:avLst/>
              <a:gdLst/>
              <a:ahLst/>
              <a:cxnLst/>
              <a:rect l="l" t="t" r="r" b="b"/>
              <a:pathLst>
                <a:path w="14049" h="11663" extrusionOk="0">
                  <a:moveTo>
                    <a:pt x="1" y="0"/>
                  </a:moveTo>
                  <a:lnTo>
                    <a:pt x="1" y="2723"/>
                  </a:lnTo>
                  <a:lnTo>
                    <a:pt x="1" y="2756"/>
                  </a:lnTo>
                  <a:cubicBezTo>
                    <a:pt x="1" y="2823"/>
                    <a:pt x="34" y="2891"/>
                    <a:pt x="34" y="2958"/>
                  </a:cubicBezTo>
                  <a:cubicBezTo>
                    <a:pt x="34" y="2991"/>
                    <a:pt x="68" y="3025"/>
                    <a:pt x="68" y="3059"/>
                  </a:cubicBezTo>
                  <a:cubicBezTo>
                    <a:pt x="68" y="3092"/>
                    <a:pt x="68" y="3092"/>
                    <a:pt x="68" y="3092"/>
                  </a:cubicBezTo>
                  <a:cubicBezTo>
                    <a:pt x="68" y="3126"/>
                    <a:pt x="68" y="3126"/>
                    <a:pt x="101" y="3126"/>
                  </a:cubicBezTo>
                  <a:cubicBezTo>
                    <a:pt x="101" y="3193"/>
                    <a:pt x="135" y="3260"/>
                    <a:pt x="169" y="3328"/>
                  </a:cubicBezTo>
                  <a:cubicBezTo>
                    <a:pt x="202" y="3361"/>
                    <a:pt x="202" y="3395"/>
                    <a:pt x="236" y="3428"/>
                  </a:cubicBezTo>
                  <a:cubicBezTo>
                    <a:pt x="236" y="3428"/>
                    <a:pt x="270" y="3462"/>
                    <a:pt x="270" y="3462"/>
                  </a:cubicBezTo>
                  <a:cubicBezTo>
                    <a:pt x="303" y="3496"/>
                    <a:pt x="303" y="3496"/>
                    <a:pt x="303" y="3529"/>
                  </a:cubicBezTo>
                  <a:cubicBezTo>
                    <a:pt x="370" y="3596"/>
                    <a:pt x="438" y="3664"/>
                    <a:pt x="505" y="3731"/>
                  </a:cubicBezTo>
                  <a:cubicBezTo>
                    <a:pt x="505" y="3764"/>
                    <a:pt x="538" y="3764"/>
                    <a:pt x="538" y="3764"/>
                  </a:cubicBezTo>
                  <a:cubicBezTo>
                    <a:pt x="606" y="3832"/>
                    <a:pt x="673" y="3865"/>
                    <a:pt x="774" y="3933"/>
                  </a:cubicBezTo>
                  <a:cubicBezTo>
                    <a:pt x="841" y="3966"/>
                    <a:pt x="874" y="4033"/>
                    <a:pt x="942" y="4067"/>
                  </a:cubicBezTo>
                  <a:lnTo>
                    <a:pt x="975" y="4067"/>
                  </a:lnTo>
                  <a:lnTo>
                    <a:pt x="14049" y="11663"/>
                  </a:lnTo>
                  <a:lnTo>
                    <a:pt x="14015" y="8940"/>
                  </a:lnTo>
                  <a:lnTo>
                    <a:pt x="975" y="1345"/>
                  </a:lnTo>
                  <a:cubicBezTo>
                    <a:pt x="908" y="1277"/>
                    <a:pt x="841" y="1244"/>
                    <a:pt x="774" y="1177"/>
                  </a:cubicBezTo>
                  <a:cubicBezTo>
                    <a:pt x="673" y="1143"/>
                    <a:pt x="606" y="1076"/>
                    <a:pt x="538" y="1009"/>
                  </a:cubicBezTo>
                  <a:cubicBezTo>
                    <a:pt x="438" y="941"/>
                    <a:pt x="337" y="841"/>
                    <a:pt x="270" y="740"/>
                  </a:cubicBezTo>
                  <a:cubicBezTo>
                    <a:pt x="270" y="706"/>
                    <a:pt x="236" y="706"/>
                    <a:pt x="236" y="673"/>
                  </a:cubicBezTo>
                  <a:cubicBezTo>
                    <a:pt x="169" y="572"/>
                    <a:pt x="101" y="471"/>
                    <a:pt x="68" y="370"/>
                  </a:cubicBezTo>
                  <a:cubicBezTo>
                    <a:pt x="68" y="370"/>
                    <a:pt x="68" y="336"/>
                    <a:pt x="68" y="336"/>
                  </a:cubicBezTo>
                  <a:cubicBezTo>
                    <a:pt x="34" y="202"/>
                    <a:pt x="1" y="101"/>
                    <a:pt x="1" y="0"/>
                  </a:cubicBezTo>
                  <a:close/>
                </a:path>
              </a:pathLst>
            </a:custGeom>
            <a:solidFill>
              <a:srgbClr val="DEDAE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0" name="Google Shape;670;p12"/>
            <p:cNvSpPr/>
            <p:nvPr/>
          </p:nvSpPr>
          <p:spPr>
            <a:xfrm>
              <a:off x="-20590475" y="2888150"/>
              <a:ext cx="469700" cy="306700"/>
            </a:xfrm>
            <a:custGeom>
              <a:avLst/>
              <a:gdLst/>
              <a:ahLst/>
              <a:cxnLst/>
              <a:rect l="l" t="t" r="r" b="b"/>
              <a:pathLst>
                <a:path w="18788" h="12268" extrusionOk="0">
                  <a:moveTo>
                    <a:pt x="18788" y="1"/>
                  </a:moveTo>
                  <a:cubicBezTo>
                    <a:pt x="18788" y="135"/>
                    <a:pt x="18788" y="236"/>
                    <a:pt x="18720" y="370"/>
                  </a:cubicBezTo>
                  <a:cubicBezTo>
                    <a:pt x="18620" y="740"/>
                    <a:pt x="18317" y="1076"/>
                    <a:pt x="17813" y="1345"/>
                  </a:cubicBezTo>
                  <a:lnTo>
                    <a:pt x="4672" y="8941"/>
                  </a:lnTo>
                  <a:cubicBezTo>
                    <a:pt x="4504" y="9041"/>
                    <a:pt x="4336" y="9109"/>
                    <a:pt x="4168" y="9176"/>
                  </a:cubicBezTo>
                  <a:cubicBezTo>
                    <a:pt x="4134" y="9209"/>
                    <a:pt x="4101" y="9209"/>
                    <a:pt x="4101" y="9209"/>
                  </a:cubicBezTo>
                  <a:cubicBezTo>
                    <a:pt x="3933" y="9277"/>
                    <a:pt x="3798" y="9310"/>
                    <a:pt x="3630" y="9344"/>
                  </a:cubicBezTo>
                  <a:cubicBezTo>
                    <a:pt x="3597" y="9344"/>
                    <a:pt x="3563" y="9378"/>
                    <a:pt x="3529" y="9378"/>
                  </a:cubicBezTo>
                  <a:cubicBezTo>
                    <a:pt x="3361" y="9411"/>
                    <a:pt x="3193" y="9445"/>
                    <a:pt x="2992" y="9478"/>
                  </a:cubicBezTo>
                  <a:lnTo>
                    <a:pt x="2924" y="9478"/>
                  </a:lnTo>
                  <a:cubicBezTo>
                    <a:pt x="2723" y="9512"/>
                    <a:pt x="2555" y="9512"/>
                    <a:pt x="2387" y="9512"/>
                  </a:cubicBezTo>
                  <a:lnTo>
                    <a:pt x="2286" y="9512"/>
                  </a:lnTo>
                  <a:cubicBezTo>
                    <a:pt x="2118" y="9512"/>
                    <a:pt x="1916" y="9512"/>
                    <a:pt x="1714" y="9478"/>
                  </a:cubicBezTo>
                  <a:lnTo>
                    <a:pt x="1647" y="9478"/>
                  </a:lnTo>
                  <a:cubicBezTo>
                    <a:pt x="1513" y="9445"/>
                    <a:pt x="1378" y="9411"/>
                    <a:pt x="1244" y="9411"/>
                  </a:cubicBezTo>
                  <a:cubicBezTo>
                    <a:pt x="1143" y="9378"/>
                    <a:pt x="1009" y="9344"/>
                    <a:pt x="908" y="9310"/>
                  </a:cubicBezTo>
                  <a:cubicBezTo>
                    <a:pt x="841" y="9277"/>
                    <a:pt x="740" y="9277"/>
                    <a:pt x="673" y="9243"/>
                  </a:cubicBezTo>
                  <a:cubicBezTo>
                    <a:pt x="437" y="9176"/>
                    <a:pt x="202" y="9075"/>
                    <a:pt x="0" y="8941"/>
                  </a:cubicBezTo>
                  <a:lnTo>
                    <a:pt x="0" y="8941"/>
                  </a:lnTo>
                  <a:lnTo>
                    <a:pt x="34" y="11697"/>
                  </a:lnTo>
                  <a:cubicBezTo>
                    <a:pt x="236" y="11797"/>
                    <a:pt x="437" y="11898"/>
                    <a:pt x="673" y="11965"/>
                  </a:cubicBezTo>
                  <a:cubicBezTo>
                    <a:pt x="706" y="11999"/>
                    <a:pt x="706" y="11999"/>
                    <a:pt x="740" y="11999"/>
                  </a:cubicBezTo>
                  <a:cubicBezTo>
                    <a:pt x="807" y="12033"/>
                    <a:pt x="841" y="12033"/>
                    <a:pt x="908" y="12066"/>
                  </a:cubicBezTo>
                  <a:cubicBezTo>
                    <a:pt x="1009" y="12100"/>
                    <a:pt x="1143" y="12100"/>
                    <a:pt x="1244" y="12133"/>
                  </a:cubicBezTo>
                  <a:cubicBezTo>
                    <a:pt x="1278" y="12133"/>
                    <a:pt x="1311" y="12167"/>
                    <a:pt x="1345" y="12167"/>
                  </a:cubicBezTo>
                  <a:cubicBezTo>
                    <a:pt x="1446" y="12201"/>
                    <a:pt x="1546" y="12201"/>
                    <a:pt x="1647" y="12201"/>
                  </a:cubicBezTo>
                  <a:cubicBezTo>
                    <a:pt x="1681" y="12201"/>
                    <a:pt x="1714" y="12234"/>
                    <a:pt x="1748" y="12234"/>
                  </a:cubicBezTo>
                  <a:lnTo>
                    <a:pt x="1782" y="12234"/>
                  </a:lnTo>
                  <a:cubicBezTo>
                    <a:pt x="1916" y="12234"/>
                    <a:pt x="2017" y="12234"/>
                    <a:pt x="2151" y="12268"/>
                  </a:cubicBezTo>
                  <a:lnTo>
                    <a:pt x="2487" y="12268"/>
                  </a:lnTo>
                  <a:cubicBezTo>
                    <a:pt x="2588" y="12234"/>
                    <a:pt x="2689" y="12234"/>
                    <a:pt x="2824" y="12234"/>
                  </a:cubicBezTo>
                  <a:lnTo>
                    <a:pt x="2924" y="12234"/>
                  </a:lnTo>
                  <a:cubicBezTo>
                    <a:pt x="2958" y="12234"/>
                    <a:pt x="2992" y="12234"/>
                    <a:pt x="2992" y="12201"/>
                  </a:cubicBezTo>
                  <a:lnTo>
                    <a:pt x="3126" y="12201"/>
                  </a:lnTo>
                  <a:cubicBezTo>
                    <a:pt x="3227" y="12201"/>
                    <a:pt x="3328" y="12167"/>
                    <a:pt x="3462" y="12133"/>
                  </a:cubicBezTo>
                  <a:lnTo>
                    <a:pt x="3529" y="12133"/>
                  </a:lnTo>
                  <a:cubicBezTo>
                    <a:pt x="3563" y="12100"/>
                    <a:pt x="3597" y="12100"/>
                    <a:pt x="3630" y="12100"/>
                  </a:cubicBezTo>
                  <a:cubicBezTo>
                    <a:pt x="3697" y="12066"/>
                    <a:pt x="3731" y="12066"/>
                    <a:pt x="3798" y="12066"/>
                  </a:cubicBezTo>
                  <a:cubicBezTo>
                    <a:pt x="3899" y="12033"/>
                    <a:pt x="4000" y="11999"/>
                    <a:pt x="4101" y="11965"/>
                  </a:cubicBezTo>
                  <a:cubicBezTo>
                    <a:pt x="4134" y="11932"/>
                    <a:pt x="4134" y="11932"/>
                    <a:pt x="4168" y="11932"/>
                  </a:cubicBezTo>
                  <a:lnTo>
                    <a:pt x="4202" y="11932"/>
                  </a:lnTo>
                  <a:cubicBezTo>
                    <a:pt x="4370" y="11865"/>
                    <a:pt x="4538" y="11764"/>
                    <a:pt x="4672" y="11697"/>
                  </a:cubicBezTo>
                  <a:lnTo>
                    <a:pt x="17813" y="4101"/>
                  </a:lnTo>
                  <a:cubicBezTo>
                    <a:pt x="18485" y="3731"/>
                    <a:pt x="18788" y="3227"/>
                    <a:pt x="18788" y="2757"/>
                  </a:cubicBezTo>
                  <a:lnTo>
                    <a:pt x="18788" y="1"/>
                  </a:lnTo>
                  <a:close/>
                </a:path>
              </a:pathLst>
            </a:custGeom>
            <a:solidFill>
              <a:srgbClr val="DEDAE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1" name="Google Shape;671;p12"/>
            <p:cNvSpPr/>
            <p:nvPr/>
          </p:nvSpPr>
          <p:spPr>
            <a:xfrm>
              <a:off x="-20949250" y="2650800"/>
              <a:ext cx="836875" cy="474750"/>
            </a:xfrm>
            <a:custGeom>
              <a:avLst/>
              <a:gdLst/>
              <a:ahLst/>
              <a:cxnLst/>
              <a:rect l="l" t="t" r="r" b="b"/>
              <a:pathLst>
                <a:path w="33475" h="18990" extrusionOk="0">
                  <a:moveTo>
                    <a:pt x="16801" y="0"/>
                  </a:moveTo>
                  <a:cubicBezTo>
                    <a:pt x="15956" y="0"/>
                    <a:pt x="15108" y="185"/>
                    <a:pt x="14452" y="555"/>
                  </a:cubicBezTo>
                  <a:lnTo>
                    <a:pt x="1311" y="8150"/>
                  </a:lnTo>
                  <a:cubicBezTo>
                    <a:pt x="34" y="8890"/>
                    <a:pt x="1" y="10100"/>
                    <a:pt x="1311" y="10873"/>
                  </a:cubicBezTo>
                  <a:lnTo>
                    <a:pt x="14351" y="18435"/>
                  </a:lnTo>
                  <a:cubicBezTo>
                    <a:pt x="14990" y="18804"/>
                    <a:pt x="15830" y="18989"/>
                    <a:pt x="16675" y="18989"/>
                  </a:cubicBezTo>
                  <a:cubicBezTo>
                    <a:pt x="17519" y="18989"/>
                    <a:pt x="18368" y="18804"/>
                    <a:pt x="19023" y="18435"/>
                  </a:cubicBezTo>
                  <a:lnTo>
                    <a:pt x="32164" y="10839"/>
                  </a:lnTo>
                  <a:cubicBezTo>
                    <a:pt x="33475" y="10100"/>
                    <a:pt x="33475" y="8890"/>
                    <a:pt x="32198" y="8150"/>
                  </a:cubicBezTo>
                  <a:lnTo>
                    <a:pt x="19124" y="555"/>
                  </a:lnTo>
                  <a:cubicBezTo>
                    <a:pt x="18485" y="185"/>
                    <a:pt x="17645" y="0"/>
                    <a:pt x="16801"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2" name="Google Shape;672;p12"/>
            <p:cNvSpPr/>
            <p:nvPr/>
          </p:nvSpPr>
          <p:spPr>
            <a:xfrm>
              <a:off x="-21419775" y="3160375"/>
              <a:ext cx="351225" cy="292425"/>
            </a:xfrm>
            <a:custGeom>
              <a:avLst/>
              <a:gdLst/>
              <a:ahLst/>
              <a:cxnLst/>
              <a:rect l="l" t="t" r="r" b="b"/>
              <a:pathLst>
                <a:path w="14049" h="11697" extrusionOk="0">
                  <a:moveTo>
                    <a:pt x="1" y="1"/>
                  </a:moveTo>
                  <a:cubicBezTo>
                    <a:pt x="1" y="8"/>
                    <a:pt x="1" y="14"/>
                    <a:pt x="1" y="20"/>
                  </a:cubicBezTo>
                  <a:lnTo>
                    <a:pt x="1" y="20"/>
                  </a:lnTo>
                  <a:lnTo>
                    <a:pt x="1" y="1"/>
                  </a:lnTo>
                  <a:close/>
                  <a:moveTo>
                    <a:pt x="1" y="20"/>
                  </a:moveTo>
                  <a:lnTo>
                    <a:pt x="34" y="2757"/>
                  </a:lnTo>
                  <a:lnTo>
                    <a:pt x="34" y="2790"/>
                  </a:lnTo>
                  <a:cubicBezTo>
                    <a:pt x="34" y="2824"/>
                    <a:pt x="34" y="2891"/>
                    <a:pt x="34" y="2958"/>
                  </a:cubicBezTo>
                  <a:cubicBezTo>
                    <a:pt x="34" y="2992"/>
                    <a:pt x="68" y="3059"/>
                    <a:pt x="68" y="3093"/>
                  </a:cubicBezTo>
                  <a:cubicBezTo>
                    <a:pt x="68" y="3093"/>
                    <a:pt x="68" y="3127"/>
                    <a:pt x="68" y="3127"/>
                  </a:cubicBezTo>
                  <a:cubicBezTo>
                    <a:pt x="102" y="3127"/>
                    <a:pt x="102" y="3160"/>
                    <a:pt x="102" y="3160"/>
                  </a:cubicBezTo>
                  <a:cubicBezTo>
                    <a:pt x="102" y="3227"/>
                    <a:pt x="135" y="3295"/>
                    <a:pt x="169" y="3328"/>
                  </a:cubicBezTo>
                  <a:cubicBezTo>
                    <a:pt x="202" y="3362"/>
                    <a:pt x="236" y="3395"/>
                    <a:pt x="236" y="3429"/>
                  </a:cubicBezTo>
                  <a:cubicBezTo>
                    <a:pt x="270" y="3463"/>
                    <a:pt x="270" y="3463"/>
                    <a:pt x="270" y="3496"/>
                  </a:cubicBezTo>
                  <a:cubicBezTo>
                    <a:pt x="303" y="3496"/>
                    <a:pt x="303" y="3530"/>
                    <a:pt x="303" y="3530"/>
                  </a:cubicBezTo>
                  <a:cubicBezTo>
                    <a:pt x="370" y="3631"/>
                    <a:pt x="438" y="3698"/>
                    <a:pt x="505" y="3765"/>
                  </a:cubicBezTo>
                  <a:lnTo>
                    <a:pt x="538" y="3765"/>
                  </a:lnTo>
                  <a:cubicBezTo>
                    <a:pt x="606" y="3832"/>
                    <a:pt x="707" y="3900"/>
                    <a:pt x="774" y="3967"/>
                  </a:cubicBezTo>
                  <a:cubicBezTo>
                    <a:pt x="841" y="4000"/>
                    <a:pt x="875" y="4034"/>
                    <a:pt x="942" y="4068"/>
                  </a:cubicBezTo>
                  <a:cubicBezTo>
                    <a:pt x="942" y="4068"/>
                    <a:pt x="975" y="4101"/>
                    <a:pt x="975" y="4101"/>
                  </a:cubicBezTo>
                  <a:lnTo>
                    <a:pt x="14049" y="11697"/>
                  </a:lnTo>
                  <a:lnTo>
                    <a:pt x="14049" y="8941"/>
                  </a:lnTo>
                  <a:lnTo>
                    <a:pt x="975" y="1345"/>
                  </a:lnTo>
                  <a:cubicBezTo>
                    <a:pt x="908" y="1312"/>
                    <a:pt x="841" y="1244"/>
                    <a:pt x="774" y="1211"/>
                  </a:cubicBezTo>
                  <a:cubicBezTo>
                    <a:pt x="707" y="1144"/>
                    <a:pt x="606" y="1110"/>
                    <a:pt x="538" y="1043"/>
                  </a:cubicBezTo>
                  <a:cubicBezTo>
                    <a:pt x="438" y="942"/>
                    <a:pt x="337" y="841"/>
                    <a:pt x="270" y="740"/>
                  </a:cubicBezTo>
                  <a:cubicBezTo>
                    <a:pt x="270" y="740"/>
                    <a:pt x="236" y="707"/>
                    <a:pt x="236" y="707"/>
                  </a:cubicBezTo>
                  <a:cubicBezTo>
                    <a:pt x="169" y="606"/>
                    <a:pt x="102" y="471"/>
                    <a:pt x="68" y="371"/>
                  </a:cubicBezTo>
                  <a:cubicBezTo>
                    <a:pt x="68" y="371"/>
                    <a:pt x="68" y="371"/>
                    <a:pt x="68" y="337"/>
                  </a:cubicBezTo>
                  <a:cubicBezTo>
                    <a:pt x="36" y="241"/>
                    <a:pt x="4" y="145"/>
                    <a:pt x="1" y="20"/>
                  </a:cubicBezTo>
                  <a:close/>
                </a:path>
              </a:pathLst>
            </a:custGeom>
            <a:solidFill>
              <a:srgbClr val="DEDAE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3" name="Google Shape;673;p12"/>
            <p:cNvSpPr/>
            <p:nvPr/>
          </p:nvSpPr>
          <p:spPr>
            <a:xfrm>
              <a:off x="-21068550" y="3159550"/>
              <a:ext cx="468850" cy="306700"/>
            </a:xfrm>
            <a:custGeom>
              <a:avLst/>
              <a:gdLst/>
              <a:ahLst/>
              <a:cxnLst/>
              <a:rect l="l" t="t" r="r" b="b"/>
              <a:pathLst>
                <a:path w="18754" h="12268" extrusionOk="0">
                  <a:moveTo>
                    <a:pt x="18754" y="0"/>
                  </a:moveTo>
                  <a:cubicBezTo>
                    <a:pt x="18754" y="135"/>
                    <a:pt x="18754" y="269"/>
                    <a:pt x="18687" y="370"/>
                  </a:cubicBezTo>
                  <a:cubicBezTo>
                    <a:pt x="18586" y="740"/>
                    <a:pt x="18283" y="1109"/>
                    <a:pt x="17779" y="1378"/>
                  </a:cubicBezTo>
                  <a:lnTo>
                    <a:pt x="4638" y="8974"/>
                  </a:lnTo>
                  <a:cubicBezTo>
                    <a:pt x="4470" y="9041"/>
                    <a:pt x="4302" y="9142"/>
                    <a:pt x="4134" y="9209"/>
                  </a:cubicBezTo>
                  <a:cubicBezTo>
                    <a:pt x="4100" y="9209"/>
                    <a:pt x="4067" y="9209"/>
                    <a:pt x="4067" y="9243"/>
                  </a:cubicBezTo>
                  <a:cubicBezTo>
                    <a:pt x="3899" y="9276"/>
                    <a:pt x="3764" y="9344"/>
                    <a:pt x="3596" y="9377"/>
                  </a:cubicBezTo>
                  <a:cubicBezTo>
                    <a:pt x="3563" y="9377"/>
                    <a:pt x="3529" y="9377"/>
                    <a:pt x="3495" y="9411"/>
                  </a:cubicBezTo>
                  <a:cubicBezTo>
                    <a:pt x="3327" y="9444"/>
                    <a:pt x="3159" y="9478"/>
                    <a:pt x="2958" y="9478"/>
                  </a:cubicBezTo>
                  <a:cubicBezTo>
                    <a:pt x="2958" y="9478"/>
                    <a:pt x="2924" y="9478"/>
                    <a:pt x="2890" y="9512"/>
                  </a:cubicBezTo>
                  <a:lnTo>
                    <a:pt x="1714" y="9512"/>
                  </a:lnTo>
                  <a:cubicBezTo>
                    <a:pt x="1681" y="9478"/>
                    <a:pt x="1647" y="9478"/>
                    <a:pt x="1613" y="9478"/>
                  </a:cubicBezTo>
                  <a:cubicBezTo>
                    <a:pt x="1479" y="9478"/>
                    <a:pt x="1344" y="9444"/>
                    <a:pt x="1210" y="9411"/>
                  </a:cubicBezTo>
                  <a:cubicBezTo>
                    <a:pt x="1076" y="9377"/>
                    <a:pt x="975" y="9377"/>
                    <a:pt x="874" y="9344"/>
                  </a:cubicBezTo>
                  <a:cubicBezTo>
                    <a:pt x="807" y="9310"/>
                    <a:pt x="706" y="9276"/>
                    <a:pt x="639" y="9243"/>
                  </a:cubicBezTo>
                  <a:cubicBezTo>
                    <a:pt x="403" y="9175"/>
                    <a:pt x="168" y="9075"/>
                    <a:pt x="0" y="8974"/>
                  </a:cubicBezTo>
                  <a:lnTo>
                    <a:pt x="0" y="11730"/>
                  </a:lnTo>
                  <a:cubicBezTo>
                    <a:pt x="202" y="11831"/>
                    <a:pt x="403" y="11931"/>
                    <a:pt x="639" y="11999"/>
                  </a:cubicBezTo>
                  <a:cubicBezTo>
                    <a:pt x="672" y="11999"/>
                    <a:pt x="672" y="12032"/>
                    <a:pt x="706" y="12032"/>
                  </a:cubicBezTo>
                  <a:cubicBezTo>
                    <a:pt x="773" y="12066"/>
                    <a:pt x="840" y="12066"/>
                    <a:pt x="874" y="12066"/>
                  </a:cubicBezTo>
                  <a:cubicBezTo>
                    <a:pt x="1008" y="12099"/>
                    <a:pt x="1109" y="12133"/>
                    <a:pt x="1210" y="12167"/>
                  </a:cubicBezTo>
                  <a:cubicBezTo>
                    <a:pt x="1244" y="12167"/>
                    <a:pt x="1277" y="12167"/>
                    <a:pt x="1344" y="12200"/>
                  </a:cubicBezTo>
                  <a:cubicBezTo>
                    <a:pt x="1412" y="12200"/>
                    <a:pt x="1513" y="12200"/>
                    <a:pt x="1613" y="12234"/>
                  </a:cubicBezTo>
                  <a:lnTo>
                    <a:pt x="1748" y="12234"/>
                  </a:lnTo>
                  <a:cubicBezTo>
                    <a:pt x="1882" y="12267"/>
                    <a:pt x="1983" y="12267"/>
                    <a:pt x="2117" y="12267"/>
                  </a:cubicBezTo>
                  <a:lnTo>
                    <a:pt x="2454" y="12267"/>
                  </a:lnTo>
                  <a:cubicBezTo>
                    <a:pt x="2554" y="12267"/>
                    <a:pt x="2655" y="12267"/>
                    <a:pt x="2790" y="12234"/>
                  </a:cubicBezTo>
                  <a:lnTo>
                    <a:pt x="2991" y="12234"/>
                  </a:lnTo>
                  <a:lnTo>
                    <a:pt x="3092" y="12200"/>
                  </a:lnTo>
                  <a:cubicBezTo>
                    <a:pt x="3193" y="12200"/>
                    <a:pt x="3294" y="12167"/>
                    <a:pt x="3428" y="12167"/>
                  </a:cubicBezTo>
                  <a:cubicBezTo>
                    <a:pt x="3462" y="12167"/>
                    <a:pt x="3495" y="12133"/>
                    <a:pt x="3495" y="12133"/>
                  </a:cubicBezTo>
                  <a:cubicBezTo>
                    <a:pt x="3529" y="12133"/>
                    <a:pt x="3563" y="12133"/>
                    <a:pt x="3596" y="12099"/>
                  </a:cubicBezTo>
                  <a:cubicBezTo>
                    <a:pt x="3663" y="12099"/>
                    <a:pt x="3697" y="12099"/>
                    <a:pt x="3764" y="12066"/>
                  </a:cubicBezTo>
                  <a:cubicBezTo>
                    <a:pt x="3865" y="12032"/>
                    <a:pt x="3966" y="11999"/>
                    <a:pt x="4067" y="11965"/>
                  </a:cubicBezTo>
                  <a:lnTo>
                    <a:pt x="4134" y="11965"/>
                  </a:lnTo>
                  <a:cubicBezTo>
                    <a:pt x="4168" y="11931"/>
                    <a:pt x="4168" y="11931"/>
                    <a:pt x="4168" y="11931"/>
                  </a:cubicBezTo>
                  <a:cubicBezTo>
                    <a:pt x="4336" y="11864"/>
                    <a:pt x="4504" y="11797"/>
                    <a:pt x="4638" y="11696"/>
                  </a:cubicBezTo>
                  <a:lnTo>
                    <a:pt x="17813" y="4134"/>
                  </a:lnTo>
                  <a:cubicBezTo>
                    <a:pt x="18451" y="3731"/>
                    <a:pt x="18754" y="3260"/>
                    <a:pt x="18754" y="2756"/>
                  </a:cubicBezTo>
                  <a:lnTo>
                    <a:pt x="18754" y="0"/>
                  </a:lnTo>
                  <a:close/>
                </a:path>
              </a:pathLst>
            </a:custGeom>
            <a:solidFill>
              <a:srgbClr val="DEDAE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4" name="Google Shape;674;p12"/>
            <p:cNvSpPr/>
            <p:nvPr/>
          </p:nvSpPr>
          <p:spPr>
            <a:xfrm>
              <a:off x="-21427325" y="2923025"/>
              <a:ext cx="836025" cy="474750"/>
            </a:xfrm>
            <a:custGeom>
              <a:avLst/>
              <a:gdLst/>
              <a:ahLst/>
              <a:cxnLst/>
              <a:rect l="l" t="t" r="r" b="b"/>
              <a:pathLst>
                <a:path w="33441" h="18990" extrusionOk="0">
                  <a:moveTo>
                    <a:pt x="16775" y="0"/>
                  </a:moveTo>
                  <a:cubicBezTo>
                    <a:pt x="15931" y="0"/>
                    <a:pt x="15091" y="185"/>
                    <a:pt x="14452" y="555"/>
                  </a:cubicBezTo>
                  <a:lnTo>
                    <a:pt x="1277" y="8151"/>
                  </a:lnTo>
                  <a:cubicBezTo>
                    <a:pt x="0" y="8890"/>
                    <a:pt x="0" y="10100"/>
                    <a:pt x="1277" y="10839"/>
                  </a:cubicBezTo>
                  <a:lnTo>
                    <a:pt x="14351" y="18435"/>
                  </a:lnTo>
                  <a:cubicBezTo>
                    <a:pt x="14990" y="18805"/>
                    <a:pt x="15830" y="18989"/>
                    <a:pt x="16670" y="18989"/>
                  </a:cubicBezTo>
                  <a:cubicBezTo>
                    <a:pt x="17510" y="18989"/>
                    <a:pt x="18351" y="18805"/>
                    <a:pt x="18989" y="18435"/>
                  </a:cubicBezTo>
                  <a:lnTo>
                    <a:pt x="32130" y="10839"/>
                  </a:lnTo>
                  <a:cubicBezTo>
                    <a:pt x="33441" y="10100"/>
                    <a:pt x="33441" y="8890"/>
                    <a:pt x="32164" y="8151"/>
                  </a:cubicBezTo>
                  <a:lnTo>
                    <a:pt x="19124" y="555"/>
                  </a:lnTo>
                  <a:cubicBezTo>
                    <a:pt x="18468" y="185"/>
                    <a:pt x="17620" y="0"/>
                    <a:pt x="16775"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3" name="Picture 2">
            <a:extLst>
              <a:ext uri="{FF2B5EF4-FFF2-40B4-BE49-F238E27FC236}">
                <a16:creationId xmlns:a16="http://schemas.microsoft.com/office/drawing/2014/main" id="{11789D17-5C1A-4C44-874E-12BCE0255BA5}"/>
              </a:ext>
            </a:extLst>
          </p:cNvPr>
          <p:cNvPicPr>
            <a:picLocks noChangeAspect="1"/>
          </p:cNvPicPr>
          <p:nvPr/>
        </p:nvPicPr>
        <p:blipFill>
          <a:blip r:embed="rId4"/>
          <a:stretch>
            <a:fillRect/>
          </a:stretch>
        </p:blipFill>
        <p:spPr>
          <a:xfrm>
            <a:off x="338528" y="1093896"/>
            <a:ext cx="1782084" cy="1617302"/>
          </a:xfrm>
          <a:prstGeom prst="rect">
            <a:avLst/>
          </a:prstGeom>
        </p:spPr>
      </p:pic>
      <p:pic>
        <p:nvPicPr>
          <p:cNvPr id="5" name="Picture 4">
            <a:extLst>
              <a:ext uri="{FF2B5EF4-FFF2-40B4-BE49-F238E27FC236}">
                <a16:creationId xmlns:a16="http://schemas.microsoft.com/office/drawing/2014/main" id="{6A694F2F-14B8-47FD-9D08-0C3CF7ED7E27}"/>
              </a:ext>
            </a:extLst>
          </p:cNvPr>
          <p:cNvPicPr>
            <a:picLocks noChangeAspect="1"/>
          </p:cNvPicPr>
          <p:nvPr/>
        </p:nvPicPr>
        <p:blipFill>
          <a:blip r:embed="rId5"/>
          <a:stretch>
            <a:fillRect/>
          </a:stretch>
        </p:blipFill>
        <p:spPr>
          <a:xfrm>
            <a:off x="2648776" y="2007811"/>
            <a:ext cx="1751224" cy="1746567"/>
          </a:xfrm>
          <a:prstGeom prst="rect">
            <a:avLst/>
          </a:prstGeom>
        </p:spPr>
      </p:pic>
      <p:pic>
        <p:nvPicPr>
          <p:cNvPr id="7" name="Picture 6">
            <a:extLst>
              <a:ext uri="{FF2B5EF4-FFF2-40B4-BE49-F238E27FC236}">
                <a16:creationId xmlns:a16="http://schemas.microsoft.com/office/drawing/2014/main" id="{83FEB40E-C718-4D5B-9DD7-BE24C7DB690F}"/>
              </a:ext>
            </a:extLst>
          </p:cNvPr>
          <p:cNvPicPr>
            <a:picLocks noChangeAspect="1"/>
          </p:cNvPicPr>
          <p:nvPr/>
        </p:nvPicPr>
        <p:blipFill>
          <a:blip r:embed="rId6"/>
          <a:stretch>
            <a:fillRect/>
          </a:stretch>
        </p:blipFill>
        <p:spPr>
          <a:xfrm>
            <a:off x="287699" y="2794407"/>
            <a:ext cx="1818365" cy="1799923"/>
          </a:xfrm>
          <a:prstGeom prst="rect">
            <a:avLst/>
          </a:prstGeom>
        </p:spPr>
      </p:pic>
    </p:spTree>
    <p:extLst>
      <p:ext uri="{BB962C8B-B14F-4D97-AF65-F5344CB8AC3E}">
        <p14:creationId xmlns:p14="http://schemas.microsoft.com/office/powerpoint/2010/main" val="3862948070"/>
      </p:ext>
    </p:extLst>
  </p:cSld>
  <p:clrMapOvr>
    <a:masterClrMapping/>
  </p:clrMapOvr>
  <mc:AlternateContent xmlns:mc="http://schemas.openxmlformats.org/markup-compatibility/2006" xmlns:p14="http://schemas.microsoft.com/office/powerpoint/2010/main">
    <mc:Choice Requires="p14">
      <p:transition spd="slow">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down)">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down)">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403"/>
        <p:cNvGrpSpPr/>
        <p:nvPr/>
      </p:nvGrpSpPr>
      <p:grpSpPr>
        <a:xfrm>
          <a:off x="0" y="0"/>
          <a:ext cx="0" cy="0"/>
          <a:chOff x="0" y="0"/>
          <a:chExt cx="0" cy="0"/>
        </a:xfrm>
      </p:grpSpPr>
      <p:sp>
        <p:nvSpPr>
          <p:cNvPr id="4404" name="Google Shape;4404;p39"/>
          <p:cNvSpPr txBox="1">
            <a:spLocks noGrp="1"/>
          </p:cNvSpPr>
          <p:nvPr>
            <p:ph type="title"/>
          </p:nvPr>
        </p:nvSpPr>
        <p:spPr>
          <a:xfrm>
            <a:off x="2313318" y="541332"/>
            <a:ext cx="4505728" cy="572700"/>
          </a:xfrm>
          <a:prstGeom prst="rect">
            <a:avLst/>
          </a:prstGeom>
          <a:solidFill>
            <a:schemeClr val="accent2"/>
          </a:solid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000"/>
              <a:buNone/>
            </a:pPr>
            <a:r>
              <a:rPr lang="en" dirty="0"/>
              <a:t>GIẢI PHÁP</a:t>
            </a:r>
            <a:endParaRPr dirty="0"/>
          </a:p>
        </p:txBody>
      </p:sp>
      <p:grpSp>
        <p:nvGrpSpPr>
          <p:cNvPr id="4414" name="Google Shape;4414;p39"/>
          <p:cNvGrpSpPr/>
          <p:nvPr/>
        </p:nvGrpSpPr>
        <p:grpSpPr>
          <a:xfrm>
            <a:off x="5057567" y="1573190"/>
            <a:ext cx="3644609" cy="2913637"/>
            <a:chOff x="16026425" y="268850"/>
            <a:chExt cx="6418825" cy="5131450"/>
          </a:xfrm>
        </p:grpSpPr>
        <p:sp>
          <p:nvSpPr>
            <p:cNvPr id="4415" name="Google Shape;4415;p39"/>
            <p:cNvSpPr/>
            <p:nvPr/>
          </p:nvSpPr>
          <p:spPr>
            <a:xfrm>
              <a:off x="18263525" y="1292650"/>
              <a:ext cx="934875" cy="1478450"/>
            </a:xfrm>
            <a:custGeom>
              <a:avLst/>
              <a:gdLst/>
              <a:ahLst/>
              <a:cxnLst/>
              <a:rect l="l" t="t" r="r" b="b"/>
              <a:pathLst>
                <a:path w="37395" h="59138" extrusionOk="0">
                  <a:moveTo>
                    <a:pt x="18697" y="0"/>
                  </a:moveTo>
                  <a:cubicBezTo>
                    <a:pt x="18697" y="0"/>
                    <a:pt x="0" y="30130"/>
                    <a:pt x="0" y="40441"/>
                  </a:cubicBezTo>
                  <a:cubicBezTo>
                    <a:pt x="0" y="50768"/>
                    <a:pt x="8370" y="59137"/>
                    <a:pt x="18697" y="59137"/>
                  </a:cubicBezTo>
                  <a:cubicBezTo>
                    <a:pt x="29025" y="59137"/>
                    <a:pt x="37394" y="50768"/>
                    <a:pt x="37394" y="40457"/>
                  </a:cubicBezTo>
                  <a:cubicBezTo>
                    <a:pt x="37394" y="30130"/>
                    <a:pt x="18697" y="0"/>
                    <a:pt x="18697" y="0"/>
                  </a:cubicBezTo>
                  <a:close/>
                </a:path>
              </a:pathLst>
            </a:custGeom>
            <a:solidFill>
              <a:srgbClr val="D4B6F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16" name="Google Shape;4416;p39"/>
            <p:cNvSpPr/>
            <p:nvPr/>
          </p:nvSpPr>
          <p:spPr>
            <a:xfrm>
              <a:off x="18705425" y="1942925"/>
              <a:ext cx="38100" cy="1236175"/>
            </a:xfrm>
            <a:custGeom>
              <a:avLst/>
              <a:gdLst/>
              <a:ahLst/>
              <a:cxnLst/>
              <a:rect l="l" t="t" r="r" b="b"/>
              <a:pathLst>
                <a:path w="1524" h="49447" fill="none" extrusionOk="0">
                  <a:moveTo>
                    <a:pt x="1524" y="1"/>
                  </a:moveTo>
                  <a:lnTo>
                    <a:pt x="0" y="49447"/>
                  </a:lnTo>
                </a:path>
              </a:pathLst>
            </a:custGeom>
            <a:noFill/>
            <a:ln w="10875" cap="rnd" cmpd="sng">
              <a:solidFill>
                <a:srgbClr val="964FE8"/>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17" name="Google Shape;4417;p39"/>
            <p:cNvSpPr/>
            <p:nvPr/>
          </p:nvSpPr>
          <p:spPr>
            <a:xfrm>
              <a:off x="20470925" y="268850"/>
              <a:ext cx="1072950" cy="1467125"/>
            </a:xfrm>
            <a:custGeom>
              <a:avLst/>
              <a:gdLst/>
              <a:ahLst/>
              <a:cxnLst/>
              <a:rect l="l" t="t" r="r" b="b"/>
              <a:pathLst>
                <a:path w="42918" h="58685" extrusionOk="0">
                  <a:moveTo>
                    <a:pt x="709" y="0"/>
                  </a:moveTo>
                  <a:cubicBezTo>
                    <a:pt x="346" y="0"/>
                    <a:pt x="101" y="314"/>
                    <a:pt x="101" y="847"/>
                  </a:cubicBezTo>
                  <a:lnTo>
                    <a:pt x="0" y="33102"/>
                  </a:lnTo>
                  <a:cubicBezTo>
                    <a:pt x="0" y="33838"/>
                    <a:pt x="469" y="34725"/>
                    <a:pt x="1072" y="35060"/>
                  </a:cubicBezTo>
                  <a:lnTo>
                    <a:pt x="41763" y="58544"/>
                  </a:lnTo>
                  <a:cubicBezTo>
                    <a:pt x="41922" y="58640"/>
                    <a:pt x="42072" y="58685"/>
                    <a:pt x="42207" y="58685"/>
                  </a:cubicBezTo>
                  <a:cubicBezTo>
                    <a:pt x="42570" y="58685"/>
                    <a:pt x="42822" y="58361"/>
                    <a:pt x="42834" y="57825"/>
                  </a:cubicBezTo>
                  <a:lnTo>
                    <a:pt x="42918" y="25586"/>
                  </a:lnTo>
                  <a:cubicBezTo>
                    <a:pt x="42918" y="24850"/>
                    <a:pt x="42449" y="23979"/>
                    <a:pt x="41863" y="23644"/>
                  </a:cubicBezTo>
                  <a:lnTo>
                    <a:pt x="1172" y="144"/>
                  </a:lnTo>
                  <a:cubicBezTo>
                    <a:pt x="1005" y="46"/>
                    <a:pt x="849" y="0"/>
                    <a:pt x="709" y="0"/>
                  </a:cubicBezTo>
                  <a:close/>
                </a:path>
              </a:pathLst>
            </a:custGeom>
            <a:solidFill>
              <a:srgbClr val="D4B6F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18" name="Google Shape;4418;p39"/>
            <p:cNvSpPr/>
            <p:nvPr/>
          </p:nvSpPr>
          <p:spPr>
            <a:xfrm>
              <a:off x="20781425" y="742625"/>
              <a:ext cx="400075" cy="513800"/>
            </a:xfrm>
            <a:custGeom>
              <a:avLst/>
              <a:gdLst/>
              <a:ahLst/>
              <a:cxnLst/>
              <a:rect l="l" t="t" r="r" b="b"/>
              <a:pathLst>
                <a:path w="16003" h="20552" extrusionOk="0">
                  <a:moveTo>
                    <a:pt x="4442" y="0"/>
                  </a:moveTo>
                  <a:cubicBezTo>
                    <a:pt x="1829" y="0"/>
                    <a:pt x="29" y="2073"/>
                    <a:pt x="17" y="5664"/>
                  </a:cubicBezTo>
                  <a:cubicBezTo>
                    <a:pt x="0" y="10736"/>
                    <a:pt x="3566" y="16913"/>
                    <a:pt x="7968" y="19457"/>
                  </a:cubicBezTo>
                  <a:cubicBezTo>
                    <a:pt x="9257" y="20199"/>
                    <a:pt x="10476" y="20551"/>
                    <a:pt x="11555" y="20551"/>
                  </a:cubicBezTo>
                  <a:cubicBezTo>
                    <a:pt x="14174" y="20551"/>
                    <a:pt x="15974" y="18479"/>
                    <a:pt x="15986" y="14887"/>
                  </a:cubicBezTo>
                  <a:cubicBezTo>
                    <a:pt x="16002" y="9815"/>
                    <a:pt x="12437" y="3639"/>
                    <a:pt x="8018" y="1095"/>
                  </a:cubicBezTo>
                  <a:cubicBezTo>
                    <a:pt x="6733" y="352"/>
                    <a:pt x="5519" y="0"/>
                    <a:pt x="4442"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19" name="Google Shape;4419;p39"/>
            <p:cNvSpPr/>
            <p:nvPr/>
          </p:nvSpPr>
          <p:spPr>
            <a:xfrm>
              <a:off x="19562425" y="3279925"/>
              <a:ext cx="1845450" cy="718900"/>
            </a:xfrm>
            <a:custGeom>
              <a:avLst/>
              <a:gdLst/>
              <a:ahLst/>
              <a:cxnLst/>
              <a:rect l="l" t="t" r="r" b="b"/>
              <a:pathLst>
                <a:path w="73818" h="28756" extrusionOk="0">
                  <a:moveTo>
                    <a:pt x="73818" y="1"/>
                  </a:moveTo>
                  <a:cubicBezTo>
                    <a:pt x="73818" y="8"/>
                    <a:pt x="73818" y="16"/>
                    <a:pt x="73818" y="23"/>
                  </a:cubicBezTo>
                  <a:lnTo>
                    <a:pt x="73818" y="23"/>
                  </a:lnTo>
                  <a:cubicBezTo>
                    <a:pt x="73818" y="16"/>
                    <a:pt x="73818" y="8"/>
                    <a:pt x="73818" y="1"/>
                  </a:cubicBezTo>
                  <a:close/>
                  <a:moveTo>
                    <a:pt x="73818" y="23"/>
                  </a:moveTo>
                  <a:cubicBezTo>
                    <a:pt x="73791" y="1238"/>
                    <a:pt x="72988" y="2467"/>
                    <a:pt x="71374" y="3399"/>
                  </a:cubicBezTo>
                  <a:lnTo>
                    <a:pt x="35051" y="24506"/>
                  </a:lnTo>
                  <a:cubicBezTo>
                    <a:pt x="33428" y="25452"/>
                    <a:pt x="31294" y="25924"/>
                    <a:pt x="29155" y="25924"/>
                  </a:cubicBezTo>
                  <a:cubicBezTo>
                    <a:pt x="27017" y="25924"/>
                    <a:pt x="24874" y="25452"/>
                    <a:pt x="23234" y="24506"/>
                  </a:cubicBezTo>
                  <a:lnTo>
                    <a:pt x="2478" y="12521"/>
                  </a:lnTo>
                  <a:cubicBezTo>
                    <a:pt x="821" y="11567"/>
                    <a:pt x="1" y="10312"/>
                    <a:pt x="18" y="9073"/>
                  </a:cubicBezTo>
                  <a:lnTo>
                    <a:pt x="18" y="9073"/>
                  </a:lnTo>
                  <a:cubicBezTo>
                    <a:pt x="1" y="10010"/>
                    <a:pt x="1" y="10964"/>
                    <a:pt x="1" y="11918"/>
                  </a:cubicBezTo>
                  <a:cubicBezTo>
                    <a:pt x="1" y="13157"/>
                    <a:pt x="821" y="14412"/>
                    <a:pt x="2478" y="15367"/>
                  </a:cubicBezTo>
                  <a:lnTo>
                    <a:pt x="23217" y="27335"/>
                  </a:lnTo>
                  <a:cubicBezTo>
                    <a:pt x="24861" y="28282"/>
                    <a:pt x="27010" y="28755"/>
                    <a:pt x="29155" y="28755"/>
                  </a:cubicBezTo>
                  <a:cubicBezTo>
                    <a:pt x="31291" y="28755"/>
                    <a:pt x="33423" y="28287"/>
                    <a:pt x="35051" y="27351"/>
                  </a:cubicBezTo>
                  <a:lnTo>
                    <a:pt x="71374" y="6227"/>
                  </a:lnTo>
                  <a:cubicBezTo>
                    <a:pt x="72981" y="5290"/>
                    <a:pt x="73801" y="4068"/>
                    <a:pt x="73801" y="2829"/>
                  </a:cubicBezTo>
                  <a:cubicBezTo>
                    <a:pt x="73801" y="1900"/>
                    <a:pt x="73801" y="953"/>
                    <a:pt x="73818" y="23"/>
                  </a:cubicBezTo>
                  <a:close/>
                </a:path>
              </a:pathLst>
            </a:custGeom>
            <a:solidFill>
              <a:srgbClr val="220B4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20" name="Google Shape;4420;p39"/>
            <p:cNvSpPr/>
            <p:nvPr/>
          </p:nvSpPr>
          <p:spPr>
            <a:xfrm>
              <a:off x="19541925" y="2858650"/>
              <a:ext cx="1886475" cy="1069400"/>
            </a:xfrm>
            <a:custGeom>
              <a:avLst/>
              <a:gdLst/>
              <a:ahLst/>
              <a:cxnLst/>
              <a:rect l="l" t="t" r="r" b="b"/>
              <a:pathLst>
                <a:path w="75459" h="42776" extrusionOk="0">
                  <a:moveTo>
                    <a:pt x="45490" y="0"/>
                  </a:moveTo>
                  <a:cubicBezTo>
                    <a:pt x="43349" y="0"/>
                    <a:pt x="41211" y="473"/>
                    <a:pt x="39587" y="1419"/>
                  </a:cubicBezTo>
                  <a:lnTo>
                    <a:pt x="3265" y="22526"/>
                  </a:lnTo>
                  <a:cubicBezTo>
                    <a:pt x="1" y="24417"/>
                    <a:pt x="17" y="27481"/>
                    <a:pt x="3298" y="29372"/>
                  </a:cubicBezTo>
                  <a:lnTo>
                    <a:pt x="24054" y="41357"/>
                  </a:lnTo>
                  <a:cubicBezTo>
                    <a:pt x="25694" y="42303"/>
                    <a:pt x="27837" y="42775"/>
                    <a:pt x="29975" y="42775"/>
                  </a:cubicBezTo>
                  <a:cubicBezTo>
                    <a:pt x="32114" y="42775"/>
                    <a:pt x="34248" y="42303"/>
                    <a:pt x="35871" y="41357"/>
                  </a:cubicBezTo>
                  <a:lnTo>
                    <a:pt x="72194" y="20250"/>
                  </a:lnTo>
                  <a:cubicBezTo>
                    <a:pt x="75458" y="18358"/>
                    <a:pt x="75441" y="15295"/>
                    <a:pt x="72161" y="13403"/>
                  </a:cubicBezTo>
                  <a:lnTo>
                    <a:pt x="51405" y="1419"/>
                  </a:lnTo>
                  <a:cubicBezTo>
                    <a:pt x="49773" y="473"/>
                    <a:pt x="47630" y="0"/>
                    <a:pt x="45490" y="0"/>
                  </a:cubicBezTo>
                  <a:close/>
                </a:path>
              </a:pathLst>
            </a:custGeom>
            <a:solidFill>
              <a:srgbClr val="8C3EE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21" name="Google Shape;4421;p39"/>
            <p:cNvSpPr/>
            <p:nvPr/>
          </p:nvSpPr>
          <p:spPr>
            <a:xfrm>
              <a:off x="18894575" y="455400"/>
              <a:ext cx="2928850" cy="3905025"/>
            </a:xfrm>
            <a:custGeom>
              <a:avLst/>
              <a:gdLst/>
              <a:ahLst/>
              <a:cxnLst/>
              <a:rect l="l" t="t" r="r" b="b"/>
              <a:pathLst>
                <a:path w="117154" h="156201" extrusionOk="0">
                  <a:moveTo>
                    <a:pt x="33" y="2003"/>
                  </a:moveTo>
                  <a:cubicBezTo>
                    <a:pt x="22" y="2009"/>
                    <a:pt x="11" y="2015"/>
                    <a:pt x="0" y="2022"/>
                  </a:cubicBezTo>
                  <a:cubicBezTo>
                    <a:pt x="11" y="2015"/>
                    <a:pt x="22" y="2009"/>
                    <a:pt x="33" y="2003"/>
                  </a:cubicBezTo>
                  <a:close/>
                  <a:moveTo>
                    <a:pt x="3494" y="0"/>
                  </a:moveTo>
                  <a:cubicBezTo>
                    <a:pt x="3280" y="0"/>
                    <a:pt x="3078" y="85"/>
                    <a:pt x="2796" y="247"/>
                  </a:cubicBezTo>
                  <a:cubicBezTo>
                    <a:pt x="1501" y="994"/>
                    <a:pt x="1309" y="1264"/>
                    <a:pt x="33" y="2003"/>
                  </a:cubicBezTo>
                  <a:lnTo>
                    <a:pt x="33" y="2003"/>
                  </a:lnTo>
                  <a:cubicBezTo>
                    <a:pt x="167" y="1927"/>
                    <a:pt x="263" y="1894"/>
                    <a:pt x="341" y="1894"/>
                  </a:cubicBezTo>
                  <a:cubicBezTo>
                    <a:pt x="625" y="1894"/>
                    <a:pt x="684" y="2324"/>
                    <a:pt x="1456" y="2775"/>
                  </a:cubicBezTo>
                  <a:lnTo>
                    <a:pt x="109604" y="65611"/>
                  </a:lnTo>
                  <a:cubicBezTo>
                    <a:pt x="111613" y="66766"/>
                    <a:pt x="113220" y="69578"/>
                    <a:pt x="113220" y="71872"/>
                  </a:cubicBezTo>
                  <a:lnTo>
                    <a:pt x="112985" y="153857"/>
                  </a:lnTo>
                  <a:cubicBezTo>
                    <a:pt x="112985" y="155012"/>
                    <a:pt x="112584" y="155816"/>
                    <a:pt x="111931" y="156201"/>
                  </a:cubicBezTo>
                  <a:cubicBezTo>
                    <a:pt x="113237" y="155431"/>
                    <a:pt x="114542" y="154677"/>
                    <a:pt x="115848" y="153907"/>
                  </a:cubicBezTo>
                  <a:cubicBezTo>
                    <a:pt x="116501" y="153539"/>
                    <a:pt x="116919" y="152719"/>
                    <a:pt x="116919" y="151581"/>
                  </a:cubicBezTo>
                  <a:lnTo>
                    <a:pt x="117137" y="69595"/>
                  </a:lnTo>
                  <a:cubicBezTo>
                    <a:pt x="117153" y="67302"/>
                    <a:pt x="115530" y="64490"/>
                    <a:pt x="113538" y="63335"/>
                  </a:cubicBezTo>
                  <a:lnTo>
                    <a:pt x="4687" y="498"/>
                  </a:lnTo>
                  <a:cubicBezTo>
                    <a:pt x="4106" y="160"/>
                    <a:pt x="3789" y="0"/>
                    <a:pt x="3494" y="0"/>
                  </a:cubicBezTo>
                  <a:close/>
                </a:path>
              </a:pathLst>
            </a:custGeom>
            <a:solidFill>
              <a:srgbClr val="944CE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22" name="Google Shape;4422;p39"/>
            <p:cNvSpPr/>
            <p:nvPr/>
          </p:nvSpPr>
          <p:spPr>
            <a:xfrm>
              <a:off x="18869050" y="494825"/>
              <a:ext cx="2908350" cy="3854125"/>
            </a:xfrm>
            <a:custGeom>
              <a:avLst/>
              <a:gdLst/>
              <a:ahLst/>
              <a:cxnLst/>
              <a:rect l="l" t="t" r="r" b="b"/>
              <a:pathLst>
                <a:path w="116334" h="154165" extrusionOk="0">
                  <a:moveTo>
                    <a:pt x="2249" y="0"/>
                  </a:moveTo>
                  <a:cubicBezTo>
                    <a:pt x="1059" y="0"/>
                    <a:pt x="234" y="944"/>
                    <a:pt x="234" y="2570"/>
                  </a:cubicBezTo>
                  <a:lnTo>
                    <a:pt x="0" y="84556"/>
                  </a:lnTo>
                  <a:cubicBezTo>
                    <a:pt x="0" y="86866"/>
                    <a:pt x="1624" y="89678"/>
                    <a:pt x="3616" y="90833"/>
                  </a:cubicBezTo>
                  <a:lnTo>
                    <a:pt x="112466" y="153669"/>
                  </a:lnTo>
                  <a:cubicBezTo>
                    <a:pt x="113046" y="154005"/>
                    <a:pt x="113596" y="154164"/>
                    <a:pt x="114084" y="154164"/>
                  </a:cubicBezTo>
                  <a:cubicBezTo>
                    <a:pt x="115274" y="154164"/>
                    <a:pt x="116099" y="153220"/>
                    <a:pt x="116099" y="151594"/>
                  </a:cubicBezTo>
                  <a:lnTo>
                    <a:pt x="116333" y="69608"/>
                  </a:lnTo>
                  <a:cubicBezTo>
                    <a:pt x="116333" y="67298"/>
                    <a:pt x="114726" y="64503"/>
                    <a:pt x="112718" y="63348"/>
                  </a:cubicBezTo>
                  <a:lnTo>
                    <a:pt x="3867" y="495"/>
                  </a:lnTo>
                  <a:cubicBezTo>
                    <a:pt x="3287" y="159"/>
                    <a:pt x="2738" y="0"/>
                    <a:pt x="2249" y="0"/>
                  </a:cubicBezTo>
                  <a:close/>
                </a:path>
              </a:pathLst>
            </a:custGeom>
            <a:solidFill>
              <a:srgbClr val="220B4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23" name="Google Shape;4423;p39"/>
            <p:cNvSpPr/>
            <p:nvPr/>
          </p:nvSpPr>
          <p:spPr>
            <a:xfrm>
              <a:off x="18901250" y="591525"/>
              <a:ext cx="2820475" cy="3567625"/>
            </a:xfrm>
            <a:custGeom>
              <a:avLst/>
              <a:gdLst/>
              <a:ahLst/>
              <a:cxnLst/>
              <a:rect l="l" t="t" r="r" b="b"/>
              <a:pathLst>
                <a:path w="112819" h="142705" extrusionOk="0">
                  <a:moveTo>
                    <a:pt x="1918" y="1"/>
                  </a:moveTo>
                  <a:cubicBezTo>
                    <a:pt x="890" y="1"/>
                    <a:pt x="202" y="688"/>
                    <a:pt x="202" y="1916"/>
                  </a:cubicBezTo>
                  <a:lnTo>
                    <a:pt x="1" y="76051"/>
                  </a:lnTo>
                  <a:cubicBezTo>
                    <a:pt x="1" y="77926"/>
                    <a:pt x="1574" y="80336"/>
                    <a:pt x="3516" y="81458"/>
                  </a:cubicBezTo>
                  <a:lnTo>
                    <a:pt x="109086" y="142152"/>
                  </a:lnTo>
                  <a:cubicBezTo>
                    <a:pt x="109744" y="142526"/>
                    <a:pt x="110361" y="142704"/>
                    <a:pt x="110890" y="142704"/>
                  </a:cubicBezTo>
                  <a:cubicBezTo>
                    <a:pt x="111923" y="142704"/>
                    <a:pt x="112618" y="142025"/>
                    <a:pt x="112618" y="140796"/>
                  </a:cubicBezTo>
                  <a:lnTo>
                    <a:pt x="112802" y="66661"/>
                  </a:lnTo>
                  <a:cubicBezTo>
                    <a:pt x="112819" y="64786"/>
                    <a:pt x="111245" y="62376"/>
                    <a:pt x="109304" y="61254"/>
                  </a:cubicBezTo>
                  <a:lnTo>
                    <a:pt x="3717" y="560"/>
                  </a:lnTo>
                  <a:cubicBezTo>
                    <a:pt x="3059" y="181"/>
                    <a:pt x="2444" y="1"/>
                    <a:pt x="1918"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24" name="Google Shape;4424;p39"/>
            <p:cNvSpPr/>
            <p:nvPr/>
          </p:nvSpPr>
          <p:spPr>
            <a:xfrm>
              <a:off x="20053700" y="3295525"/>
              <a:ext cx="70750" cy="90950"/>
            </a:xfrm>
            <a:custGeom>
              <a:avLst/>
              <a:gdLst/>
              <a:ahLst/>
              <a:cxnLst/>
              <a:rect l="l" t="t" r="r" b="b"/>
              <a:pathLst>
                <a:path w="2830" h="3638" extrusionOk="0">
                  <a:moveTo>
                    <a:pt x="780" y="0"/>
                  </a:moveTo>
                  <a:cubicBezTo>
                    <a:pt x="317" y="0"/>
                    <a:pt x="1" y="363"/>
                    <a:pt x="1" y="1000"/>
                  </a:cubicBezTo>
                  <a:cubicBezTo>
                    <a:pt x="1" y="1904"/>
                    <a:pt x="637" y="2992"/>
                    <a:pt x="1424" y="3444"/>
                  </a:cubicBezTo>
                  <a:cubicBezTo>
                    <a:pt x="1647" y="3575"/>
                    <a:pt x="1859" y="3637"/>
                    <a:pt x="2048" y="3637"/>
                  </a:cubicBezTo>
                  <a:cubicBezTo>
                    <a:pt x="2509" y="3637"/>
                    <a:pt x="2830" y="3266"/>
                    <a:pt x="2830" y="2624"/>
                  </a:cubicBezTo>
                  <a:cubicBezTo>
                    <a:pt x="2830" y="1737"/>
                    <a:pt x="2210" y="632"/>
                    <a:pt x="1424" y="197"/>
                  </a:cubicBezTo>
                  <a:cubicBezTo>
                    <a:pt x="1192" y="64"/>
                    <a:pt x="973" y="0"/>
                    <a:pt x="780" y="0"/>
                  </a:cubicBezTo>
                  <a:close/>
                </a:path>
              </a:pathLst>
            </a:custGeom>
            <a:solidFill>
              <a:srgbClr val="944CE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25" name="Google Shape;4425;p39"/>
            <p:cNvSpPr/>
            <p:nvPr/>
          </p:nvSpPr>
          <p:spPr>
            <a:xfrm>
              <a:off x="20420700" y="2817850"/>
              <a:ext cx="281225" cy="176800"/>
            </a:xfrm>
            <a:custGeom>
              <a:avLst/>
              <a:gdLst/>
              <a:ahLst/>
              <a:cxnLst/>
              <a:rect l="l" t="t" r="r" b="b"/>
              <a:pathLst>
                <a:path w="11249" h="7072" extrusionOk="0">
                  <a:moveTo>
                    <a:pt x="673" y="0"/>
                  </a:moveTo>
                  <a:cubicBezTo>
                    <a:pt x="321" y="0"/>
                    <a:pt x="1" y="279"/>
                    <a:pt x="1" y="674"/>
                  </a:cubicBezTo>
                  <a:cubicBezTo>
                    <a:pt x="1" y="925"/>
                    <a:pt x="135" y="1142"/>
                    <a:pt x="335" y="1260"/>
                  </a:cubicBezTo>
                  <a:lnTo>
                    <a:pt x="10245" y="6984"/>
                  </a:lnTo>
                  <a:cubicBezTo>
                    <a:pt x="10349" y="7044"/>
                    <a:pt x="10460" y="7072"/>
                    <a:pt x="10570" y="7072"/>
                  </a:cubicBezTo>
                  <a:cubicBezTo>
                    <a:pt x="10919" y="7072"/>
                    <a:pt x="11249" y="6793"/>
                    <a:pt x="11249" y="6398"/>
                  </a:cubicBezTo>
                  <a:cubicBezTo>
                    <a:pt x="11249" y="6147"/>
                    <a:pt x="11115" y="5930"/>
                    <a:pt x="10914" y="5812"/>
                  </a:cubicBezTo>
                  <a:lnTo>
                    <a:pt x="1005" y="88"/>
                  </a:lnTo>
                  <a:cubicBezTo>
                    <a:pt x="897" y="28"/>
                    <a:pt x="783" y="0"/>
                    <a:pt x="673" y="0"/>
                  </a:cubicBezTo>
                  <a:close/>
                </a:path>
              </a:pathLst>
            </a:custGeom>
            <a:solidFill>
              <a:srgbClr val="B32A9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26" name="Google Shape;4426;p39"/>
            <p:cNvSpPr/>
            <p:nvPr/>
          </p:nvSpPr>
          <p:spPr>
            <a:xfrm>
              <a:off x="20419025" y="2900700"/>
              <a:ext cx="235200" cy="150875"/>
            </a:xfrm>
            <a:custGeom>
              <a:avLst/>
              <a:gdLst/>
              <a:ahLst/>
              <a:cxnLst/>
              <a:rect l="l" t="t" r="r" b="b"/>
              <a:pathLst>
                <a:path w="9408" h="6035" extrusionOk="0">
                  <a:moveTo>
                    <a:pt x="673" y="1"/>
                  </a:moveTo>
                  <a:cubicBezTo>
                    <a:pt x="321" y="1"/>
                    <a:pt x="1" y="279"/>
                    <a:pt x="1" y="674"/>
                  </a:cubicBezTo>
                  <a:cubicBezTo>
                    <a:pt x="1" y="908"/>
                    <a:pt x="118" y="1126"/>
                    <a:pt x="336" y="1260"/>
                  </a:cubicBezTo>
                  <a:lnTo>
                    <a:pt x="8403" y="5947"/>
                  </a:lnTo>
                  <a:cubicBezTo>
                    <a:pt x="8512" y="6007"/>
                    <a:pt x="8625" y="6034"/>
                    <a:pt x="8736" y="6034"/>
                  </a:cubicBezTo>
                  <a:cubicBezTo>
                    <a:pt x="9088" y="6034"/>
                    <a:pt x="9408" y="5756"/>
                    <a:pt x="9408" y="5361"/>
                  </a:cubicBezTo>
                  <a:cubicBezTo>
                    <a:pt x="9408" y="5126"/>
                    <a:pt x="9291" y="4892"/>
                    <a:pt x="9073" y="4775"/>
                  </a:cubicBezTo>
                  <a:lnTo>
                    <a:pt x="1005" y="88"/>
                  </a:lnTo>
                  <a:cubicBezTo>
                    <a:pt x="897" y="28"/>
                    <a:pt x="783" y="1"/>
                    <a:pt x="673" y="1"/>
                  </a:cubicBezTo>
                  <a:close/>
                </a:path>
              </a:pathLst>
            </a:custGeom>
            <a:solidFill>
              <a:srgbClr val="B32A9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27" name="Google Shape;4427;p39"/>
            <p:cNvSpPr/>
            <p:nvPr/>
          </p:nvSpPr>
          <p:spPr>
            <a:xfrm>
              <a:off x="20421950" y="2980875"/>
              <a:ext cx="259475" cy="164250"/>
            </a:xfrm>
            <a:custGeom>
              <a:avLst/>
              <a:gdLst/>
              <a:ahLst/>
              <a:cxnLst/>
              <a:rect l="l" t="t" r="r" b="b"/>
              <a:pathLst>
                <a:path w="10379" h="6570" extrusionOk="0">
                  <a:moveTo>
                    <a:pt x="675" y="0"/>
                  </a:moveTo>
                  <a:cubicBezTo>
                    <a:pt x="327" y="0"/>
                    <a:pt x="1" y="288"/>
                    <a:pt x="1" y="681"/>
                  </a:cubicBezTo>
                  <a:cubicBezTo>
                    <a:pt x="1" y="915"/>
                    <a:pt x="135" y="1133"/>
                    <a:pt x="336" y="1267"/>
                  </a:cubicBezTo>
                  <a:lnTo>
                    <a:pt x="9375" y="6472"/>
                  </a:lnTo>
                  <a:cubicBezTo>
                    <a:pt x="9487" y="6539"/>
                    <a:pt x="9606" y="6569"/>
                    <a:pt x="9721" y="6569"/>
                  </a:cubicBezTo>
                  <a:cubicBezTo>
                    <a:pt x="10067" y="6569"/>
                    <a:pt x="10379" y="6293"/>
                    <a:pt x="10379" y="5903"/>
                  </a:cubicBezTo>
                  <a:lnTo>
                    <a:pt x="10379" y="5886"/>
                  </a:lnTo>
                  <a:cubicBezTo>
                    <a:pt x="10379" y="5652"/>
                    <a:pt x="10262" y="5435"/>
                    <a:pt x="10044" y="5317"/>
                  </a:cubicBezTo>
                  <a:lnTo>
                    <a:pt x="1005" y="95"/>
                  </a:lnTo>
                  <a:cubicBezTo>
                    <a:pt x="900" y="30"/>
                    <a:pt x="786" y="0"/>
                    <a:pt x="675" y="0"/>
                  </a:cubicBezTo>
                  <a:close/>
                </a:path>
              </a:pathLst>
            </a:custGeom>
            <a:solidFill>
              <a:srgbClr val="B32A9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28" name="Google Shape;4428;p39"/>
            <p:cNvSpPr/>
            <p:nvPr/>
          </p:nvSpPr>
          <p:spPr>
            <a:xfrm>
              <a:off x="20428225" y="2071725"/>
              <a:ext cx="856625" cy="519275"/>
            </a:xfrm>
            <a:custGeom>
              <a:avLst/>
              <a:gdLst/>
              <a:ahLst/>
              <a:cxnLst/>
              <a:rect l="l" t="t" r="r" b="b"/>
              <a:pathLst>
                <a:path w="34265" h="20771" extrusionOk="0">
                  <a:moveTo>
                    <a:pt x="1148" y="1"/>
                  </a:moveTo>
                  <a:cubicBezTo>
                    <a:pt x="548" y="1"/>
                    <a:pt x="1" y="471"/>
                    <a:pt x="1" y="1143"/>
                  </a:cubicBezTo>
                  <a:lnTo>
                    <a:pt x="1" y="1159"/>
                  </a:lnTo>
                  <a:cubicBezTo>
                    <a:pt x="1" y="1578"/>
                    <a:pt x="219" y="1946"/>
                    <a:pt x="570" y="2164"/>
                  </a:cubicBezTo>
                  <a:lnTo>
                    <a:pt x="32541" y="20610"/>
                  </a:lnTo>
                  <a:cubicBezTo>
                    <a:pt x="32725" y="20720"/>
                    <a:pt x="32923" y="20771"/>
                    <a:pt x="33116" y="20771"/>
                  </a:cubicBezTo>
                  <a:cubicBezTo>
                    <a:pt x="33711" y="20771"/>
                    <a:pt x="34265" y="20292"/>
                    <a:pt x="34265" y="19622"/>
                  </a:cubicBezTo>
                  <a:lnTo>
                    <a:pt x="34265" y="19605"/>
                  </a:lnTo>
                  <a:cubicBezTo>
                    <a:pt x="34265" y="19203"/>
                    <a:pt x="34047" y="18819"/>
                    <a:pt x="33696" y="18601"/>
                  </a:cubicBezTo>
                  <a:lnTo>
                    <a:pt x="1725" y="155"/>
                  </a:lnTo>
                  <a:cubicBezTo>
                    <a:pt x="1538" y="49"/>
                    <a:pt x="1340" y="1"/>
                    <a:pt x="1148" y="1"/>
                  </a:cubicBezTo>
                  <a:close/>
                </a:path>
              </a:pathLst>
            </a:custGeom>
            <a:solidFill>
              <a:srgbClr val="8C3EE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29" name="Google Shape;4429;p39"/>
            <p:cNvSpPr/>
            <p:nvPr/>
          </p:nvSpPr>
          <p:spPr>
            <a:xfrm>
              <a:off x="20429075" y="2192925"/>
              <a:ext cx="436900" cy="276725"/>
            </a:xfrm>
            <a:custGeom>
              <a:avLst/>
              <a:gdLst/>
              <a:ahLst/>
              <a:cxnLst/>
              <a:rect l="l" t="t" r="r" b="b"/>
              <a:pathLst>
                <a:path w="17476" h="11069" extrusionOk="0">
                  <a:moveTo>
                    <a:pt x="1159" y="0"/>
                  </a:moveTo>
                  <a:cubicBezTo>
                    <a:pt x="561" y="0"/>
                    <a:pt x="17" y="479"/>
                    <a:pt x="17" y="1149"/>
                  </a:cubicBezTo>
                  <a:cubicBezTo>
                    <a:pt x="0" y="1567"/>
                    <a:pt x="235" y="1952"/>
                    <a:pt x="586" y="2153"/>
                  </a:cubicBezTo>
                  <a:lnTo>
                    <a:pt x="15751" y="10907"/>
                  </a:lnTo>
                  <a:cubicBezTo>
                    <a:pt x="15936" y="11018"/>
                    <a:pt x="16134" y="11069"/>
                    <a:pt x="16327" y="11069"/>
                  </a:cubicBezTo>
                  <a:cubicBezTo>
                    <a:pt x="16922" y="11069"/>
                    <a:pt x="17476" y="10590"/>
                    <a:pt x="17476" y="9920"/>
                  </a:cubicBezTo>
                  <a:cubicBezTo>
                    <a:pt x="17476" y="9501"/>
                    <a:pt x="17258" y="9116"/>
                    <a:pt x="16890" y="8915"/>
                  </a:cubicBezTo>
                  <a:lnTo>
                    <a:pt x="1741" y="161"/>
                  </a:lnTo>
                  <a:cubicBezTo>
                    <a:pt x="1553" y="50"/>
                    <a:pt x="1353" y="0"/>
                    <a:pt x="1159" y="0"/>
                  </a:cubicBezTo>
                  <a:close/>
                </a:path>
              </a:pathLst>
            </a:custGeom>
            <a:solidFill>
              <a:srgbClr val="8C3EE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30" name="Google Shape;4430;p39"/>
            <p:cNvSpPr/>
            <p:nvPr/>
          </p:nvSpPr>
          <p:spPr>
            <a:xfrm>
              <a:off x="20420700" y="1677600"/>
              <a:ext cx="1076325" cy="645775"/>
            </a:xfrm>
            <a:custGeom>
              <a:avLst/>
              <a:gdLst/>
              <a:ahLst/>
              <a:cxnLst/>
              <a:rect l="l" t="t" r="r" b="b"/>
              <a:pathLst>
                <a:path w="43053" h="25831" extrusionOk="0">
                  <a:moveTo>
                    <a:pt x="1173" y="1"/>
                  </a:moveTo>
                  <a:cubicBezTo>
                    <a:pt x="569" y="1"/>
                    <a:pt x="13" y="482"/>
                    <a:pt x="1" y="1157"/>
                  </a:cubicBezTo>
                  <a:cubicBezTo>
                    <a:pt x="1" y="1575"/>
                    <a:pt x="235" y="1960"/>
                    <a:pt x="587" y="2161"/>
                  </a:cubicBezTo>
                  <a:lnTo>
                    <a:pt x="41311" y="25679"/>
                  </a:lnTo>
                  <a:cubicBezTo>
                    <a:pt x="41496" y="25783"/>
                    <a:pt x="41690" y="25830"/>
                    <a:pt x="41880" y="25830"/>
                  </a:cubicBezTo>
                  <a:cubicBezTo>
                    <a:pt x="42484" y="25830"/>
                    <a:pt x="43040" y="25349"/>
                    <a:pt x="43052" y="24674"/>
                  </a:cubicBezTo>
                  <a:cubicBezTo>
                    <a:pt x="43052" y="24256"/>
                    <a:pt x="42818" y="23871"/>
                    <a:pt x="42466" y="23670"/>
                  </a:cubicBezTo>
                  <a:lnTo>
                    <a:pt x="1742" y="152"/>
                  </a:lnTo>
                  <a:cubicBezTo>
                    <a:pt x="1557" y="48"/>
                    <a:pt x="1363" y="1"/>
                    <a:pt x="1173" y="1"/>
                  </a:cubicBezTo>
                  <a:close/>
                </a:path>
              </a:pathLst>
            </a:custGeom>
            <a:solidFill>
              <a:srgbClr val="8C3EE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31" name="Google Shape;4431;p39"/>
            <p:cNvSpPr/>
            <p:nvPr/>
          </p:nvSpPr>
          <p:spPr>
            <a:xfrm>
              <a:off x="20417350" y="1811700"/>
              <a:ext cx="972950" cy="586400"/>
            </a:xfrm>
            <a:custGeom>
              <a:avLst/>
              <a:gdLst/>
              <a:ahLst/>
              <a:cxnLst/>
              <a:rect l="l" t="t" r="r" b="b"/>
              <a:pathLst>
                <a:path w="38918" h="23456" extrusionOk="0">
                  <a:moveTo>
                    <a:pt x="1142" y="0"/>
                  </a:moveTo>
                  <a:cubicBezTo>
                    <a:pt x="545" y="0"/>
                    <a:pt x="1" y="479"/>
                    <a:pt x="1" y="1149"/>
                  </a:cubicBezTo>
                  <a:cubicBezTo>
                    <a:pt x="1" y="1567"/>
                    <a:pt x="218" y="1952"/>
                    <a:pt x="570" y="2153"/>
                  </a:cubicBezTo>
                  <a:lnTo>
                    <a:pt x="37194" y="23294"/>
                  </a:lnTo>
                  <a:cubicBezTo>
                    <a:pt x="37378" y="23405"/>
                    <a:pt x="37576" y="23455"/>
                    <a:pt x="37769" y="23455"/>
                  </a:cubicBezTo>
                  <a:cubicBezTo>
                    <a:pt x="38365" y="23455"/>
                    <a:pt x="38918" y="22976"/>
                    <a:pt x="38918" y="22306"/>
                  </a:cubicBezTo>
                  <a:cubicBezTo>
                    <a:pt x="38918" y="21888"/>
                    <a:pt x="38700" y="21503"/>
                    <a:pt x="38349" y="21302"/>
                  </a:cubicBezTo>
                  <a:lnTo>
                    <a:pt x="1725" y="161"/>
                  </a:lnTo>
                  <a:cubicBezTo>
                    <a:pt x="1536" y="51"/>
                    <a:pt x="1337" y="0"/>
                    <a:pt x="1142" y="0"/>
                  </a:cubicBezTo>
                  <a:close/>
                </a:path>
              </a:pathLst>
            </a:custGeom>
            <a:solidFill>
              <a:srgbClr val="8C3EE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32" name="Google Shape;4432;p39"/>
            <p:cNvSpPr/>
            <p:nvPr/>
          </p:nvSpPr>
          <p:spPr>
            <a:xfrm>
              <a:off x="19023875" y="2401975"/>
              <a:ext cx="551150" cy="330825"/>
            </a:xfrm>
            <a:custGeom>
              <a:avLst/>
              <a:gdLst/>
              <a:ahLst/>
              <a:cxnLst/>
              <a:rect l="l" t="t" r="r" b="b"/>
              <a:pathLst>
                <a:path w="22046" h="13233" extrusionOk="0">
                  <a:moveTo>
                    <a:pt x="591" y="1"/>
                  </a:moveTo>
                  <a:cubicBezTo>
                    <a:pt x="286" y="1"/>
                    <a:pt x="0" y="246"/>
                    <a:pt x="0" y="587"/>
                  </a:cubicBezTo>
                  <a:cubicBezTo>
                    <a:pt x="0" y="805"/>
                    <a:pt x="118" y="1005"/>
                    <a:pt x="302" y="1106"/>
                  </a:cubicBezTo>
                  <a:lnTo>
                    <a:pt x="21158" y="13158"/>
                  </a:lnTo>
                  <a:cubicBezTo>
                    <a:pt x="21248" y="13209"/>
                    <a:pt x="21345" y="13232"/>
                    <a:pt x="21441" y="13232"/>
                  </a:cubicBezTo>
                  <a:cubicBezTo>
                    <a:pt x="21751" y="13232"/>
                    <a:pt x="22045" y="12984"/>
                    <a:pt x="22045" y="12639"/>
                  </a:cubicBezTo>
                  <a:cubicBezTo>
                    <a:pt x="22045" y="12421"/>
                    <a:pt x="21928" y="12237"/>
                    <a:pt x="21744" y="12120"/>
                  </a:cubicBezTo>
                  <a:lnTo>
                    <a:pt x="888" y="85"/>
                  </a:lnTo>
                  <a:cubicBezTo>
                    <a:pt x="793" y="27"/>
                    <a:pt x="691" y="1"/>
                    <a:pt x="591" y="1"/>
                  </a:cubicBezTo>
                  <a:close/>
                </a:path>
              </a:pathLst>
            </a:custGeom>
            <a:solidFill>
              <a:srgbClr val="8C3EE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33" name="Google Shape;4433;p39"/>
            <p:cNvSpPr/>
            <p:nvPr/>
          </p:nvSpPr>
          <p:spPr>
            <a:xfrm>
              <a:off x="19022200" y="2470850"/>
              <a:ext cx="498400" cy="300250"/>
            </a:xfrm>
            <a:custGeom>
              <a:avLst/>
              <a:gdLst/>
              <a:ahLst/>
              <a:cxnLst/>
              <a:rect l="l" t="t" r="r" b="b"/>
              <a:pathLst>
                <a:path w="19936" h="12010" extrusionOk="0">
                  <a:moveTo>
                    <a:pt x="590" y="0"/>
                  </a:moveTo>
                  <a:cubicBezTo>
                    <a:pt x="284" y="0"/>
                    <a:pt x="0" y="248"/>
                    <a:pt x="0" y="594"/>
                  </a:cubicBezTo>
                  <a:cubicBezTo>
                    <a:pt x="0" y="795"/>
                    <a:pt x="101" y="996"/>
                    <a:pt x="285" y="1096"/>
                  </a:cubicBezTo>
                  <a:lnTo>
                    <a:pt x="19049" y="11926"/>
                  </a:lnTo>
                  <a:cubicBezTo>
                    <a:pt x="19144" y="11984"/>
                    <a:pt x="19245" y="12010"/>
                    <a:pt x="19343" y="12010"/>
                  </a:cubicBezTo>
                  <a:cubicBezTo>
                    <a:pt x="19645" y="12010"/>
                    <a:pt x="19923" y="11764"/>
                    <a:pt x="19936" y="11424"/>
                  </a:cubicBezTo>
                  <a:cubicBezTo>
                    <a:pt x="19936" y="11206"/>
                    <a:pt x="19819" y="11005"/>
                    <a:pt x="19635" y="10905"/>
                  </a:cubicBezTo>
                  <a:lnTo>
                    <a:pt x="871" y="75"/>
                  </a:lnTo>
                  <a:cubicBezTo>
                    <a:pt x="780" y="24"/>
                    <a:pt x="684" y="0"/>
                    <a:pt x="590" y="0"/>
                  </a:cubicBezTo>
                  <a:close/>
                </a:path>
              </a:pathLst>
            </a:custGeom>
            <a:solidFill>
              <a:srgbClr val="8C3EE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34" name="Google Shape;4434;p39"/>
            <p:cNvSpPr/>
            <p:nvPr/>
          </p:nvSpPr>
          <p:spPr>
            <a:xfrm>
              <a:off x="19650325" y="2761450"/>
              <a:ext cx="551125" cy="330800"/>
            </a:xfrm>
            <a:custGeom>
              <a:avLst/>
              <a:gdLst/>
              <a:ahLst/>
              <a:cxnLst/>
              <a:rect l="l" t="t" r="r" b="b"/>
              <a:pathLst>
                <a:path w="22045" h="13232" extrusionOk="0">
                  <a:moveTo>
                    <a:pt x="592" y="0"/>
                  </a:moveTo>
                  <a:cubicBezTo>
                    <a:pt x="286" y="0"/>
                    <a:pt x="0" y="249"/>
                    <a:pt x="0" y="603"/>
                  </a:cubicBezTo>
                  <a:cubicBezTo>
                    <a:pt x="0" y="804"/>
                    <a:pt x="117" y="1005"/>
                    <a:pt x="301" y="1105"/>
                  </a:cubicBezTo>
                  <a:lnTo>
                    <a:pt x="21158" y="13157"/>
                  </a:lnTo>
                  <a:cubicBezTo>
                    <a:pt x="21248" y="13208"/>
                    <a:pt x="21345" y="13232"/>
                    <a:pt x="21440" y="13232"/>
                  </a:cubicBezTo>
                  <a:cubicBezTo>
                    <a:pt x="21751" y="13232"/>
                    <a:pt x="22045" y="12984"/>
                    <a:pt x="22045" y="12638"/>
                  </a:cubicBezTo>
                  <a:cubicBezTo>
                    <a:pt x="22045" y="12437"/>
                    <a:pt x="21928" y="12236"/>
                    <a:pt x="21743" y="12136"/>
                  </a:cubicBezTo>
                  <a:lnTo>
                    <a:pt x="887" y="84"/>
                  </a:lnTo>
                  <a:cubicBezTo>
                    <a:pt x="793" y="27"/>
                    <a:pt x="691" y="0"/>
                    <a:pt x="592" y="0"/>
                  </a:cubicBezTo>
                  <a:close/>
                </a:path>
              </a:pathLst>
            </a:custGeom>
            <a:solidFill>
              <a:srgbClr val="8C3EE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35" name="Google Shape;4435;p39"/>
            <p:cNvSpPr/>
            <p:nvPr/>
          </p:nvSpPr>
          <p:spPr>
            <a:xfrm>
              <a:off x="19648650" y="2830300"/>
              <a:ext cx="498400" cy="300275"/>
            </a:xfrm>
            <a:custGeom>
              <a:avLst/>
              <a:gdLst/>
              <a:ahLst/>
              <a:cxnLst/>
              <a:rect l="l" t="t" r="r" b="b"/>
              <a:pathLst>
                <a:path w="19936" h="12011" extrusionOk="0">
                  <a:moveTo>
                    <a:pt x="590" y="1"/>
                  </a:moveTo>
                  <a:cubicBezTo>
                    <a:pt x="284" y="1"/>
                    <a:pt x="0" y="249"/>
                    <a:pt x="0" y="594"/>
                  </a:cubicBezTo>
                  <a:cubicBezTo>
                    <a:pt x="0" y="795"/>
                    <a:pt x="100" y="996"/>
                    <a:pt x="285" y="1096"/>
                  </a:cubicBezTo>
                  <a:lnTo>
                    <a:pt x="19049" y="11926"/>
                  </a:lnTo>
                  <a:cubicBezTo>
                    <a:pt x="19143" y="11984"/>
                    <a:pt x="19244" y="12010"/>
                    <a:pt x="19343" y="12010"/>
                  </a:cubicBezTo>
                  <a:cubicBezTo>
                    <a:pt x="19644" y="12010"/>
                    <a:pt x="19923" y="11765"/>
                    <a:pt x="19936" y="11424"/>
                  </a:cubicBezTo>
                  <a:cubicBezTo>
                    <a:pt x="19936" y="11206"/>
                    <a:pt x="19819" y="11022"/>
                    <a:pt x="19634" y="10905"/>
                  </a:cubicBezTo>
                  <a:lnTo>
                    <a:pt x="870" y="75"/>
                  </a:lnTo>
                  <a:cubicBezTo>
                    <a:pt x="780" y="24"/>
                    <a:pt x="684" y="1"/>
                    <a:pt x="590" y="1"/>
                  </a:cubicBezTo>
                  <a:close/>
                </a:path>
              </a:pathLst>
            </a:custGeom>
            <a:solidFill>
              <a:srgbClr val="8C3EE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36" name="Google Shape;4436;p39"/>
            <p:cNvSpPr/>
            <p:nvPr/>
          </p:nvSpPr>
          <p:spPr>
            <a:xfrm>
              <a:off x="20425300" y="1943750"/>
              <a:ext cx="756625" cy="461650"/>
            </a:xfrm>
            <a:custGeom>
              <a:avLst/>
              <a:gdLst/>
              <a:ahLst/>
              <a:cxnLst/>
              <a:rect l="l" t="t" r="r" b="b"/>
              <a:pathLst>
                <a:path w="30265" h="18466" extrusionOk="0">
                  <a:moveTo>
                    <a:pt x="1156" y="0"/>
                  </a:moveTo>
                  <a:cubicBezTo>
                    <a:pt x="553" y="0"/>
                    <a:pt x="1" y="481"/>
                    <a:pt x="1" y="1156"/>
                  </a:cubicBezTo>
                  <a:cubicBezTo>
                    <a:pt x="1" y="1575"/>
                    <a:pt x="218" y="1960"/>
                    <a:pt x="570" y="2161"/>
                  </a:cubicBezTo>
                  <a:lnTo>
                    <a:pt x="28540" y="18313"/>
                  </a:lnTo>
                  <a:cubicBezTo>
                    <a:pt x="28724" y="18417"/>
                    <a:pt x="28919" y="18465"/>
                    <a:pt x="29109" y="18465"/>
                  </a:cubicBezTo>
                  <a:cubicBezTo>
                    <a:pt x="29712" y="18465"/>
                    <a:pt x="30264" y="17984"/>
                    <a:pt x="30264" y="17309"/>
                  </a:cubicBezTo>
                  <a:cubicBezTo>
                    <a:pt x="30264" y="16891"/>
                    <a:pt x="30047" y="16506"/>
                    <a:pt x="29695" y="16305"/>
                  </a:cubicBezTo>
                  <a:lnTo>
                    <a:pt x="1725" y="152"/>
                  </a:lnTo>
                  <a:cubicBezTo>
                    <a:pt x="1541" y="48"/>
                    <a:pt x="1346" y="0"/>
                    <a:pt x="1156" y="0"/>
                  </a:cubicBezTo>
                  <a:close/>
                </a:path>
              </a:pathLst>
            </a:custGeom>
            <a:solidFill>
              <a:srgbClr val="8C3EE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37" name="Google Shape;4437;p39"/>
            <p:cNvSpPr/>
            <p:nvPr/>
          </p:nvSpPr>
          <p:spPr>
            <a:xfrm>
              <a:off x="20523650" y="2461725"/>
              <a:ext cx="188325" cy="123075"/>
            </a:xfrm>
            <a:custGeom>
              <a:avLst/>
              <a:gdLst/>
              <a:ahLst/>
              <a:cxnLst/>
              <a:rect l="l" t="t" r="r" b="b"/>
              <a:pathLst>
                <a:path w="7533" h="4923" extrusionOk="0">
                  <a:moveTo>
                    <a:pt x="679" y="1"/>
                  </a:moveTo>
                  <a:cubicBezTo>
                    <a:pt x="330" y="1"/>
                    <a:pt x="0" y="279"/>
                    <a:pt x="0" y="674"/>
                  </a:cubicBezTo>
                  <a:cubicBezTo>
                    <a:pt x="0" y="909"/>
                    <a:pt x="134" y="1143"/>
                    <a:pt x="335" y="1260"/>
                  </a:cubicBezTo>
                  <a:lnTo>
                    <a:pt x="6528" y="4825"/>
                  </a:lnTo>
                  <a:cubicBezTo>
                    <a:pt x="6641" y="4892"/>
                    <a:pt x="6760" y="4922"/>
                    <a:pt x="6875" y="4922"/>
                  </a:cubicBezTo>
                  <a:cubicBezTo>
                    <a:pt x="7221" y="4922"/>
                    <a:pt x="7533" y="4646"/>
                    <a:pt x="7533" y="4256"/>
                  </a:cubicBezTo>
                  <a:cubicBezTo>
                    <a:pt x="7533" y="4005"/>
                    <a:pt x="7416" y="3788"/>
                    <a:pt x="7198" y="3670"/>
                  </a:cubicBezTo>
                  <a:lnTo>
                    <a:pt x="1005" y="88"/>
                  </a:lnTo>
                  <a:cubicBezTo>
                    <a:pt x="901" y="28"/>
                    <a:pt x="789" y="1"/>
                    <a:pt x="679" y="1"/>
                  </a:cubicBezTo>
                  <a:close/>
                </a:path>
              </a:pathLst>
            </a:custGeom>
            <a:solidFill>
              <a:srgbClr val="E1AAD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38" name="Google Shape;4438;p39"/>
            <p:cNvSpPr/>
            <p:nvPr/>
          </p:nvSpPr>
          <p:spPr>
            <a:xfrm>
              <a:off x="20429500" y="2384425"/>
              <a:ext cx="69075" cy="123875"/>
            </a:xfrm>
            <a:custGeom>
              <a:avLst/>
              <a:gdLst/>
              <a:ahLst/>
              <a:cxnLst/>
              <a:rect l="l" t="t" r="r" b="b"/>
              <a:pathLst>
                <a:path w="2763" h="4955" extrusionOk="0">
                  <a:moveTo>
                    <a:pt x="0" y="0"/>
                  </a:moveTo>
                  <a:lnTo>
                    <a:pt x="0" y="3365"/>
                  </a:lnTo>
                  <a:lnTo>
                    <a:pt x="2762" y="4955"/>
                  </a:lnTo>
                  <a:lnTo>
                    <a:pt x="2762" y="1590"/>
                  </a:lnTo>
                  <a:lnTo>
                    <a:pt x="0" y="0"/>
                  </a:lnTo>
                  <a:close/>
                </a:path>
              </a:pathLst>
            </a:custGeom>
            <a:solidFill>
              <a:srgbClr val="D4B6F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39" name="Google Shape;4439;p39"/>
            <p:cNvSpPr/>
            <p:nvPr/>
          </p:nvSpPr>
          <p:spPr>
            <a:xfrm>
              <a:off x="20523650" y="2601075"/>
              <a:ext cx="188325" cy="123075"/>
            </a:xfrm>
            <a:custGeom>
              <a:avLst/>
              <a:gdLst/>
              <a:ahLst/>
              <a:cxnLst/>
              <a:rect l="l" t="t" r="r" b="b"/>
              <a:pathLst>
                <a:path w="7533" h="4923" extrusionOk="0">
                  <a:moveTo>
                    <a:pt x="672" y="1"/>
                  </a:moveTo>
                  <a:cubicBezTo>
                    <a:pt x="320" y="1"/>
                    <a:pt x="0" y="279"/>
                    <a:pt x="0" y="674"/>
                  </a:cubicBezTo>
                  <a:cubicBezTo>
                    <a:pt x="0" y="909"/>
                    <a:pt x="134" y="1143"/>
                    <a:pt x="335" y="1260"/>
                  </a:cubicBezTo>
                  <a:lnTo>
                    <a:pt x="6528" y="4825"/>
                  </a:lnTo>
                  <a:cubicBezTo>
                    <a:pt x="6641" y="4892"/>
                    <a:pt x="6760" y="4922"/>
                    <a:pt x="6875" y="4922"/>
                  </a:cubicBezTo>
                  <a:cubicBezTo>
                    <a:pt x="7221" y="4922"/>
                    <a:pt x="7533" y="4646"/>
                    <a:pt x="7533" y="4256"/>
                  </a:cubicBezTo>
                  <a:cubicBezTo>
                    <a:pt x="7533" y="4005"/>
                    <a:pt x="7416" y="3788"/>
                    <a:pt x="7198" y="3670"/>
                  </a:cubicBezTo>
                  <a:lnTo>
                    <a:pt x="1005" y="88"/>
                  </a:lnTo>
                  <a:cubicBezTo>
                    <a:pt x="897" y="28"/>
                    <a:pt x="783" y="1"/>
                    <a:pt x="672" y="1"/>
                  </a:cubicBezTo>
                  <a:close/>
                </a:path>
              </a:pathLst>
            </a:custGeom>
            <a:solidFill>
              <a:srgbClr val="E1AAD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40" name="Google Shape;4440;p39"/>
            <p:cNvSpPr/>
            <p:nvPr/>
          </p:nvSpPr>
          <p:spPr>
            <a:xfrm>
              <a:off x="20429500" y="2523775"/>
              <a:ext cx="69075" cy="123875"/>
            </a:xfrm>
            <a:custGeom>
              <a:avLst/>
              <a:gdLst/>
              <a:ahLst/>
              <a:cxnLst/>
              <a:rect l="l" t="t" r="r" b="b"/>
              <a:pathLst>
                <a:path w="2763" h="4955" extrusionOk="0">
                  <a:moveTo>
                    <a:pt x="0" y="0"/>
                  </a:moveTo>
                  <a:lnTo>
                    <a:pt x="0" y="3364"/>
                  </a:lnTo>
                  <a:lnTo>
                    <a:pt x="2762" y="4955"/>
                  </a:lnTo>
                  <a:lnTo>
                    <a:pt x="2762" y="1590"/>
                  </a:lnTo>
                  <a:lnTo>
                    <a:pt x="0" y="0"/>
                  </a:lnTo>
                  <a:close/>
                </a:path>
              </a:pathLst>
            </a:custGeom>
            <a:solidFill>
              <a:srgbClr val="AF78E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41" name="Google Shape;4441;p39"/>
            <p:cNvSpPr/>
            <p:nvPr/>
          </p:nvSpPr>
          <p:spPr>
            <a:xfrm>
              <a:off x="20523650" y="2740425"/>
              <a:ext cx="188325" cy="122825"/>
            </a:xfrm>
            <a:custGeom>
              <a:avLst/>
              <a:gdLst/>
              <a:ahLst/>
              <a:cxnLst/>
              <a:rect l="l" t="t" r="r" b="b"/>
              <a:pathLst>
                <a:path w="7533" h="4913" extrusionOk="0">
                  <a:moveTo>
                    <a:pt x="672" y="1"/>
                  </a:moveTo>
                  <a:cubicBezTo>
                    <a:pt x="320" y="1"/>
                    <a:pt x="0" y="279"/>
                    <a:pt x="0" y="674"/>
                  </a:cubicBezTo>
                  <a:cubicBezTo>
                    <a:pt x="0" y="908"/>
                    <a:pt x="134" y="1126"/>
                    <a:pt x="335" y="1243"/>
                  </a:cubicBezTo>
                  <a:lnTo>
                    <a:pt x="6528" y="4825"/>
                  </a:lnTo>
                  <a:cubicBezTo>
                    <a:pt x="6636" y="4885"/>
                    <a:pt x="6750" y="4913"/>
                    <a:pt x="6861" y="4913"/>
                  </a:cubicBezTo>
                  <a:cubicBezTo>
                    <a:pt x="7213" y="4913"/>
                    <a:pt x="7533" y="4634"/>
                    <a:pt x="7533" y="4239"/>
                  </a:cubicBezTo>
                  <a:cubicBezTo>
                    <a:pt x="7533" y="4005"/>
                    <a:pt x="7416" y="3787"/>
                    <a:pt x="7198" y="3670"/>
                  </a:cubicBezTo>
                  <a:lnTo>
                    <a:pt x="1005" y="88"/>
                  </a:lnTo>
                  <a:cubicBezTo>
                    <a:pt x="897" y="28"/>
                    <a:pt x="783" y="1"/>
                    <a:pt x="672" y="1"/>
                  </a:cubicBezTo>
                  <a:close/>
                </a:path>
              </a:pathLst>
            </a:custGeom>
            <a:solidFill>
              <a:srgbClr val="E1AAD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42" name="Google Shape;4442;p39"/>
            <p:cNvSpPr/>
            <p:nvPr/>
          </p:nvSpPr>
          <p:spPr>
            <a:xfrm>
              <a:off x="20429500" y="2663100"/>
              <a:ext cx="69075" cy="123900"/>
            </a:xfrm>
            <a:custGeom>
              <a:avLst/>
              <a:gdLst/>
              <a:ahLst/>
              <a:cxnLst/>
              <a:rect l="l" t="t" r="r" b="b"/>
              <a:pathLst>
                <a:path w="2763" h="4956" extrusionOk="0">
                  <a:moveTo>
                    <a:pt x="0" y="1"/>
                  </a:moveTo>
                  <a:lnTo>
                    <a:pt x="0" y="3365"/>
                  </a:lnTo>
                  <a:lnTo>
                    <a:pt x="2762" y="4956"/>
                  </a:lnTo>
                  <a:lnTo>
                    <a:pt x="2762" y="1591"/>
                  </a:lnTo>
                  <a:lnTo>
                    <a:pt x="0" y="1"/>
                  </a:lnTo>
                  <a:close/>
                </a:path>
              </a:pathLst>
            </a:custGeom>
            <a:solidFill>
              <a:srgbClr val="8C3EE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43" name="Google Shape;4443;p39"/>
            <p:cNvSpPr/>
            <p:nvPr/>
          </p:nvSpPr>
          <p:spPr>
            <a:xfrm>
              <a:off x="21301575" y="2732575"/>
              <a:ext cx="166575" cy="881725"/>
            </a:xfrm>
            <a:custGeom>
              <a:avLst/>
              <a:gdLst/>
              <a:ahLst/>
              <a:cxnLst/>
              <a:rect l="l" t="t" r="r" b="b"/>
              <a:pathLst>
                <a:path w="6663" h="35269" extrusionOk="0">
                  <a:moveTo>
                    <a:pt x="84" y="1"/>
                  </a:moveTo>
                  <a:lnTo>
                    <a:pt x="0" y="31469"/>
                  </a:lnTo>
                  <a:lnTo>
                    <a:pt x="6579" y="35269"/>
                  </a:lnTo>
                  <a:lnTo>
                    <a:pt x="6662" y="3800"/>
                  </a:lnTo>
                  <a:lnTo>
                    <a:pt x="84" y="1"/>
                  </a:lnTo>
                  <a:close/>
                </a:path>
              </a:pathLst>
            </a:custGeom>
            <a:solidFill>
              <a:srgbClr val="8C3EE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44" name="Google Shape;4444;p39"/>
            <p:cNvSpPr/>
            <p:nvPr/>
          </p:nvSpPr>
          <p:spPr>
            <a:xfrm>
              <a:off x="21040450" y="2894100"/>
              <a:ext cx="166150" cy="580025"/>
            </a:xfrm>
            <a:custGeom>
              <a:avLst/>
              <a:gdLst/>
              <a:ahLst/>
              <a:cxnLst/>
              <a:rect l="l" t="t" r="r" b="b"/>
              <a:pathLst>
                <a:path w="6646" h="23201" extrusionOk="0">
                  <a:moveTo>
                    <a:pt x="67" y="1"/>
                  </a:moveTo>
                  <a:lnTo>
                    <a:pt x="1" y="19401"/>
                  </a:lnTo>
                  <a:lnTo>
                    <a:pt x="6595" y="23200"/>
                  </a:lnTo>
                  <a:lnTo>
                    <a:pt x="6646" y="3800"/>
                  </a:lnTo>
                  <a:lnTo>
                    <a:pt x="67" y="1"/>
                  </a:lnTo>
                  <a:close/>
                </a:path>
              </a:pathLst>
            </a:custGeom>
            <a:solidFill>
              <a:srgbClr val="D4B6F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45" name="Google Shape;4445;p39"/>
            <p:cNvSpPr/>
            <p:nvPr/>
          </p:nvSpPr>
          <p:spPr>
            <a:xfrm>
              <a:off x="20796475" y="2613325"/>
              <a:ext cx="166575" cy="715175"/>
            </a:xfrm>
            <a:custGeom>
              <a:avLst/>
              <a:gdLst/>
              <a:ahLst/>
              <a:cxnLst/>
              <a:rect l="l" t="t" r="r" b="b"/>
              <a:pathLst>
                <a:path w="6663" h="28607" extrusionOk="0">
                  <a:moveTo>
                    <a:pt x="68" y="0"/>
                  </a:moveTo>
                  <a:lnTo>
                    <a:pt x="1" y="24790"/>
                  </a:lnTo>
                  <a:lnTo>
                    <a:pt x="6596" y="28606"/>
                  </a:lnTo>
                  <a:lnTo>
                    <a:pt x="6663" y="3800"/>
                  </a:lnTo>
                  <a:lnTo>
                    <a:pt x="68" y="0"/>
                  </a:lnTo>
                  <a:close/>
                </a:path>
              </a:pathLst>
            </a:custGeom>
            <a:solidFill>
              <a:srgbClr val="B32A9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46" name="Google Shape;4446;p39"/>
            <p:cNvSpPr/>
            <p:nvPr/>
          </p:nvSpPr>
          <p:spPr>
            <a:xfrm>
              <a:off x="19506775" y="2187825"/>
              <a:ext cx="346100" cy="444425"/>
            </a:xfrm>
            <a:custGeom>
              <a:avLst/>
              <a:gdLst/>
              <a:ahLst/>
              <a:cxnLst/>
              <a:rect l="l" t="t" r="r" b="b"/>
              <a:pathLst>
                <a:path w="13844" h="17777" extrusionOk="0">
                  <a:moveTo>
                    <a:pt x="4498" y="1915"/>
                  </a:moveTo>
                  <a:cubicBezTo>
                    <a:pt x="5232" y="1915"/>
                    <a:pt x="6059" y="2154"/>
                    <a:pt x="6930" y="2658"/>
                  </a:cubicBezTo>
                  <a:cubicBezTo>
                    <a:pt x="9927" y="4382"/>
                    <a:pt x="12354" y="8584"/>
                    <a:pt x="12337" y="12015"/>
                  </a:cubicBezTo>
                  <a:cubicBezTo>
                    <a:pt x="12337" y="14459"/>
                    <a:pt x="11109" y="15869"/>
                    <a:pt x="9328" y="15869"/>
                  </a:cubicBezTo>
                  <a:cubicBezTo>
                    <a:pt x="8595" y="15869"/>
                    <a:pt x="7770" y="15631"/>
                    <a:pt x="6897" y="15129"/>
                  </a:cubicBezTo>
                  <a:cubicBezTo>
                    <a:pt x="3901" y="13405"/>
                    <a:pt x="1474" y="9186"/>
                    <a:pt x="1490" y="5755"/>
                  </a:cubicBezTo>
                  <a:cubicBezTo>
                    <a:pt x="1490" y="3315"/>
                    <a:pt x="2722" y="1915"/>
                    <a:pt x="4498" y="1915"/>
                  </a:cubicBezTo>
                  <a:close/>
                  <a:moveTo>
                    <a:pt x="3843" y="0"/>
                  </a:moveTo>
                  <a:cubicBezTo>
                    <a:pt x="1577" y="0"/>
                    <a:pt x="13" y="1796"/>
                    <a:pt x="1" y="4901"/>
                  </a:cubicBezTo>
                  <a:cubicBezTo>
                    <a:pt x="1" y="9270"/>
                    <a:pt x="3081" y="14626"/>
                    <a:pt x="6897" y="16836"/>
                  </a:cubicBezTo>
                  <a:cubicBezTo>
                    <a:pt x="8008" y="17474"/>
                    <a:pt x="9057" y="17776"/>
                    <a:pt x="9988" y="17776"/>
                  </a:cubicBezTo>
                  <a:cubicBezTo>
                    <a:pt x="12255" y="17776"/>
                    <a:pt x="13815" y="15983"/>
                    <a:pt x="13827" y="12886"/>
                  </a:cubicBezTo>
                  <a:cubicBezTo>
                    <a:pt x="13843" y="8500"/>
                    <a:pt x="10747" y="3144"/>
                    <a:pt x="6947" y="951"/>
                  </a:cubicBezTo>
                  <a:cubicBezTo>
                    <a:pt x="5833" y="306"/>
                    <a:pt x="4778" y="0"/>
                    <a:pt x="3843" y="0"/>
                  </a:cubicBezTo>
                  <a:close/>
                </a:path>
              </a:pathLst>
            </a:custGeom>
            <a:solidFill>
              <a:srgbClr val="D9D6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47" name="Google Shape;4447;p39"/>
            <p:cNvSpPr/>
            <p:nvPr/>
          </p:nvSpPr>
          <p:spPr>
            <a:xfrm>
              <a:off x="19506350" y="2185575"/>
              <a:ext cx="173275" cy="420650"/>
            </a:xfrm>
            <a:custGeom>
              <a:avLst/>
              <a:gdLst/>
              <a:ahLst/>
              <a:cxnLst/>
              <a:rect l="l" t="t" r="r" b="b"/>
              <a:pathLst>
                <a:path w="6931" h="16826" extrusionOk="0">
                  <a:moveTo>
                    <a:pt x="3849" y="1"/>
                  </a:moveTo>
                  <a:cubicBezTo>
                    <a:pt x="1582" y="1"/>
                    <a:pt x="13" y="1798"/>
                    <a:pt x="1" y="4908"/>
                  </a:cubicBezTo>
                  <a:cubicBezTo>
                    <a:pt x="1" y="9276"/>
                    <a:pt x="3081" y="14633"/>
                    <a:pt x="6897" y="16826"/>
                  </a:cubicBezTo>
                  <a:lnTo>
                    <a:pt x="6897" y="15118"/>
                  </a:lnTo>
                  <a:cubicBezTo>
                    <a:pt x="3901" y="13394"/>
                    <a:pt x="1474" y="9193"/>
                    <a:pt x="1491" y="5761"/>
                  </a:cubicBezTo>
                  <a:cubicBezTo>
                    <a:pt x="1491" y="3317"/>
                    <a:pt x="2718" y="1908"/>
                    <a:pt x="4500" y="1908"/>
                  </a:cubicBezTo>
                  <a:cubicBezTo>
                    <a:pt x="5232" y="1908"/>
                    <a:pt x="6058" y="2146"/>
                    <a:pt x="6931" y="2648"/>
                  </a:cubicBezTo>
                  <a:lnTo>
                    <a:pt x="6931" y="941"/>
                  </a:lnTo>
                  <a:cubicBezTo>
                    <a:pt x="5826" y="303"/>
                    <a:pt x="4779" y="1"/>
                    <a:pt x="3849" y="1"/>
                  </a:cubicBezTo>
                  <a:close/>
                </a:path>
              </a:pathLst>
            </a:custGeom>
            <a:solidFill>
              <a:srgbClr val="D4B6F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48" name="Google Shape;4448;p39"/>
            <p:cNvSpPr/>
            <p:nvPr/>
          </p:nvSpPr>
          <p:spPr>
            <a:xfrm>
              <a:off x="19571650" y="2325400"/>
              <a:ext cx="48150" cy="90325"/>
            </a:xfrm>
            <a:custGeom>
              <a:avLst/>
              <a:gdLst/>
              <a:ahLst/>
              <a:cxnLst/>
              <a:rect l="l" t="t" r="r" b="b"/>
              <a:pathLst>
                <a:path w="1926" h="3613" extrusionOk="0">
                  <a:moveTo>
                    <a:pt x="335" y="1"/>
                  </a:moveTo>
                  <a:lnTo>
                    <a:pt x="184" y="1440"/>
                  </a:lnTo>
                  <a:lnTo>
                    <a:pt x="753" y="1758"/>
                  </a:lnTo>
                  <a:cubicBezTo>
                    <a:pt x="1423" y="2160"/>
                    <a:pt x="1641" y="2528"/>
                    <a:pt x="1641" y="2913"/>
                  </a:cubicBezTo>
                  <a:cubicBezTo>
                    <a:pt x="1641" y="3145"/>
                    <a:pt x="1548" y="3277"/>
                    <a:pt x="1367" y="3277"/>
                  </a:cubicBezTo>
                  <a:cubicBezTo>
                    <a:pt x="1260" y="3277"/>
                    <a:pt x="1122" y="3231"/>
                    <a:pt x="954" y="3131"/>
                  </a:cubicBezTo>
                  <a:cubicBezTo>
                    <a:pt x="603" y="2930"/>
                    <a:pt x="301" y="2612"/>
                    <a:pt x="134" y="2311"/>
                  </a:cubicBezTo>
                  <a:lnTo>
                    <a:pt x="0" y="2478"/>
                  </a:lnTo>
                  <a:cubicBezTo>
                    <a:pt x="201" y="2846"/>
                    <a:pt x="569" y="3198"/>
                    <a:pt x="954" y="3432"/>
                  </a:cubicBezTo>
                  <a:cubicBezTo>
                    <a:pt x="1174" y="3556"/>
                    <a:pt x="1354" y="3612"/>
                    <a:pt x="1497" y="3612"/>
                  </a:cubicBezTo>
                  <a:cubicBezTo>
                    <a:pt x="1778" y="3612"/>
                    <a:pt x="1914" y="3397"/>
                    <a:pt x="1925" y="3064"/>
                  </a:cubicBezTo>
                  <a:cubicBezTo>
                    <a:pt x="1925" y="2528"/>
                    <a:pt x="1624" y="1976"/>
                    <a:pt x="820" y="1524"/>
                  </a:cubicBezTo>
                  <a:lnTo>
                    <a:pt x="469" y="1323"/>
                  </a:lnTo>
                  <a:lnTo>
                    <a:pt x="569" y="403"/>
                  </a:lnTo>
                  <a:lnTo>
                    <a:pt x="1774" y="1106"/>
                  </a:lnTo>
                  <a:lnTo>
                    <a:pt x="1774" y="821"/>
                  </a:lnTo>
                  <a:lnTo>
                    <a:pt x="335" y="1"/>
                  </a:lnTo>
                  <a:close/>
                </a:path>
              </a:pathLst>
            </a:custGeom>
            <a:solidFill>
              <a:srgbClr val="958AA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49" name="Google Shape;4449;p39"/>
            <p:cNvSpPr/>
            <p:nvPr/>
          </p:nvSpPr>
          <p:spPr>
            <a:xfrm>
              <a:off x="19628125" y="2364200"/>
              <a:ext cx="53175" cy="84375"/>
            </a:xfrm>
            <a:custGeom>
              <a:avLst/>
              <a:gdLst/>
              <a:ahLst/>
              <a:cxnLst/>
              <a:rect l="l" t="t" r="r" b="b"/>
              <a:pathLst>
                <a:path w="2127" h="3375" extrusionOk="0">
                  <a:moveTo>
                    <a:pt x="744" y="324"/>
                  </a:moveTo>
                  <a:cubicBezTo>
                    <a:pt x="838" y="324"/>
                    <a:pt x="942" y="357"/>
                    <a:pt x="1055" y="424"/>
                  </a:cubicBezTo>
                  <a:cubicBezTo>
                    <a:pt x="1524" y="692"/>
                    <a:pt x="1842" y="1311"/>
                    <a:pt x="1842" y="2131"/>
                  </a:cubicBezTo>
                  <a:cubicBezTo>
                    <a:pt x="1842" y="2750"/>
                    <a:pt x="1652" y="3045"/>
                    <a:pt x="1364" y="3045"/>
                  </a:cubicBezTo>
                  <a:cubicBezTo>
                    <a:pt x="1271" y="3045"/>
                    <a:pt x="1167" y="3013"/>
                    <a:pt x="1055" y="2952"/>
                  </a:cubicBezTo>
                  <a:cubicBezTo>
                    <a:pt x="587" y="2684"/>
                    <a:pt x="269" y="2048"/>
                    <a:pt x="285" y="1228"/>
                  </a:cubicBezTo>
                  <a:cubicBezTo>
                    <a:pt x="285" y="625"/>
                    <a:pt x="464" y="324"/>
                    <a:pt x="744" y="324"/>
                  </a:cubicBezTo>
                  <a:close/>
                  <a:moveTo>
                    <a:pt x="616" y="1"/>
                  </a:moveTo>
                  <a:cubicBezTo>
                    <a:pt x="246" y="1"/>
                    <a:pt x="1" y="362"/>
                    <a:pt x="1" y="1077"/>
                  </a:cubicBezTo>
                  <a:cubicBezTo>
                    <a:pt x="1" y="2048"/>
                    <a:pt x="436" y="2885"/>
                    <a:pt x="1055" y="3236"/>
                  </a:cubicBezTo>
                  <a:cubicBezTo>
                    <a:pt x="1214" y="3329"/>
                    <a:pt x="1362" y="3375"/>
                    <a:pt x="1495" y="3375"/>
                  </a:cubicBezTo>
                  <a:cubicBezTo>
                    <a:pt x="1866" y="3375"/>
                    <a:pt x="2114" y="3014"/>
                    <a:pt x="2127" y="2299"/>
                  </a:cubicBezTo>
                  <a:cubicBezTo>
                    <a:pt x="2127" y="1328"/>
                    <a:pt x="1675" y="491"/>
                    <a:pt x="1055" y="140"/>
                  </a:cubicBezTo>
                  <a:cubicBezTo>
                    <a:pt x="897" y="47"/>
                    <a:pt x="748" y="1"/>
                    <a:pt x="616" y="1"/>
                  </a:cubicBezTo>
                  <a:close/>
                </a:path>
              </a:pathLst>
            </a:custGeom>
            <a:solidFill>
              <a:srgbClr val="958AA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50" name="Google Shape;4450;p39"/>
            <p:cNvSpPr/>
            <p:nvPr/>
          </p:nvSpPr>
          <p:spPr>
            <a:xfrm>
              <a:off x="19689650" y="2394550"/>
              <a:ext cx="30150" cy="45450"/>
            </a:xfrm>
            <a:custGeom>
              <a:avLst/>
              <a:gdLst/>
              <a:ahLst/>
              <a:cxnLst/>
              <a:rect l="l" t="t" r="r" b="b"/>
              <a:pathLst>
                <a:path w="1206" h="1818" extrusionOk="0">
                  <a:moveTo>
                    <a:pt x="441" y="231"/>
                  </a:moveTo>
                  <a:cubicBezTo>
                    <a:pt x="490" y="231"/>
                    <a:pt x="544" y="248"/>
                    <a:pt x="603" y="281"/>
                  </a:cubicBezTo>
                  <a:cubicBezTo>
                    <a:pt x="854" y="432"/>
                    <a:pt x="1021" y="750"/>
                    <a:pt x="1021" y="1152"/>
                  </a:cubicBezTo>
                  <a:cubicBezTo>
                    <a:pt x="1021" y="1453"/>
                    <a:pt x="927" y="1604"/>
                    <a:pt x="774" y="1604"/>
                  </a:cubicBezTo>
                  <a:cubicBezTo>
                    <a:pt x="723" y="1604"/>
                    <a:pt x="666" y="1587"/>
                    <a:pt x="603" y="1553"/>
                  </a:cubicBezTo>
                  <a:cubicBezTo>
                    <a:pt x="352" y="1403"/>
                    <a:pt x="201" y="1068"/>
                    <a:pt x="201" y="683"/>
                  </a:cubicBezTo>
                  <a:cubicBezTo>
                    <a:pt x="201" y="382"/>
                    <a:pt x="295" y="231"/>
                    <a:pt x="441" y="231"/>
                  </a:cubicBezTo>
                  <a:close/>
                  <a:moveTo>
                    <a:pt x="346" y="1"/>
                  </a:moveTo>
                  <a:cubicBezTo>
                    <a:pt x="135" y="1"/>
                    <a:pt x="0" y="198"/>
                    <a:pt x="0" y="566"/>
                  </a:cubicBezTo>
                  <a:cubicBezTo>
                    <a:pt x="0" y="1068"/>
                    <a:pt x="252" y="1537"/>
                    <a:pt x="603" y="1738"/>
                  </a:cubicBezTo>
                  <a:cubicBezTo>
                    <a:pt x="697" y="1791"/>
                    <a:pt x="784" y="1817"/>
                    <a:pt x="860" y="1817"/>
                  </a:cubicBezTo>
                  <a:cubicBezTo>
                    <a:pt x="1071" y="1817"/>
                    <a:pt x="1206" y="1620"/>
                    <a:pt x="1206" y="1252"/>
                  </a:cubicBezTo>
                  <a:cubicBezTo>
                    <a:pt x="1206" y="750"/>
                    <a:pt x="955" y="281"/>
                    <a:pt x="603" y="80"/>
                  </a:cubicBezTo>
                  <a:cubicBezTo>
                    <a:pt x="509" y="27"/>
                    <a:pt x="422" y="1"/>
                    <a:pt x="346" y="1"/>
                  </a:cubicBezTo>
                  <a:close/>
                </a:path>
              </a:pathLst>
            </a:custGeom>
            <a:solidFill>
              <a:srgbClr val="958AA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51" name="Google Shape;4451;p39"/>
            <p:cNvSpPr/>
            <p:nvPr/>
          </p:nvSpPr>
          <p:spPr>
            <a:xfrm>
              <a:off x="19730250" y="2453975"/>
              <a:ext cx="30150" cy="45450"/>
            </a:xfrm>
            <a:custGeom>
              <a:avLst/>
              <a:gdLst/>
              <a:ahLst/>
              <a:cxnLst/>
              <a:rect l="l" t="t" r="r" b="b"/>
              <a:pathLst>
                <a:path w="1206" h="1818" extrusionOk="0">
                  <a:moveTo>
                    <a:pt x="430" y="224"/>
                  </a:moveTo>
                  <a:cubicBezTo>
                    <a:pt x="480" y="224"/>
                    <a:pt x="538" y="242"/>
                    <a:pt x="603" y="281"/>
                  </a:cubicBezTo>
                  <a:cubicBezTo>
                    <a:pt x="854" y="432"/>
                    <a:pt x="1021" y="750"/>
                    <a:pt x="1004" y="1152"/>
                  </a:cubicBezTo>
                  <a:cubicBezTo>
                    <a:pt x="1004" y="1438"/>
                    <a:pt x="921" y="1594"/>
                    <a:pt x="776" y="1594"/>
                  </a:cubicBezTo>
                  <a:cubicBezTo>
                    <a:pt x="725" y="1594"/>
                    <a:pt x="667" y="1575"/>
                    <a:pt x="603" y="1537"/>
                  </a:cubicBezTo>
                  <a:cubicBezTo>
                    <a:pt x="352" y="1403"/>
                    <a:pt x="184" y="1068"/>
                    <a:pt x="201" y="666"/>
                  </a:cubicBezTo>
                  <a:cubicBezTo>
                    <a:pt x="201" y="380"/>
                    <a:pt x="284" y="224"/>
                    <a:pt x="430" y="224"/>
                  </a:cubicBezTo>
                  <a:close/>
                  <a:moveTo>
                    <a:pt x="345" y="1"/>
                  </a:moveTo>
                  <a:cubicBezTo>
                    <a:pt x="135" y="1"/>
                    <a:pt x="0" y="198"/>
                    <a:pt x="0" y="566"/>
                  </a:cubicBezTo>
                  <a:cubicBezTo>
                    <a:pt x="0" y="1068"/>
                    <a:pt x="251" y="1537"/>
                    <a:pt x="603" y="1737"/>
                  </a:cubicBezTo>
                  <a:cubicBezTo>
                    <a:pt x="697" y="1791"/>
                    <a:pt x="783" y="1817"/>
                    <a:pt x="860" y="1817"/>
                  </a:cubicBezTo>
                  <a:cubicBezTo>
                    <a:pt x="1070" y="1817"/>
                    <a:pt x="1205" y="1620"/>
                    <a:pt x="1205" y="1252"/>
                  </a:cubicBezTo>
                  <a:cubicBezTo>
                    <a:pt x="1205" y="767"/>
                    <a:pt x="954" y="281"/>
                    <a:pt x="603" y="80"/>
                  </a:cubicBezTo>
                  <a:cubicBezTo>
                    <a:pt x="509" y="27"/>
                    <a:pt x="422" y="1"/>
                    <a:pt x="345" y="1"/>
                  </a:cubicBezTo>
                  <a:close/>
                </a:path>
              </a:pathLst>
            </a:custGeom>
            <a:solidFill>
              <a:srgbClr val="958AA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52" name="Google Shape;4452;p39"/>
            <p:cNvSpPr/>
            <p:nvPr/>
          </p:nvSpPr>
          <p:spPr>
            <a:xfrm>
              <a:off x="19699700" y="2420400"/>
              <a:ext cx="51075" cy="53175"/>
            </a:xfrm>
            <a:custGeom>
              <a:avLst/>
              <a:gdLst/>
              <a:ahLst/>
              <a:cxnLst/>
              <a:rect l="l" t="t" r="r" b="b"/>
              <a:pathLst>
                <a:path w="2043" h="2127" extrusionOk="0">
                  <a:moveTo>
                    <a:pt x="1808" y="1"/>
                  </a:moveTo>
                  <a:lnTo>
                    <a:pt x="0" y="1992"/>
                  </a:lnTo>
                  <a:lnTo>
                    <a:pt x="218" y="2126"/>
                  </a:lnTo>
                  <a:lnTo>
                    <a:pt x="2042" y="134"/>
                  </a:lnTo>
                  <a:lnTo>
                    <a:pt x="1808" y="1"/>
                  </a:lnTo>
                  <a:close/>
                </a:path>
              </a:pathLst>
            </a:custGeom>
            <a:solidFill>
              <a:srgbClr val="958AA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53" name="Google Shape;4453;p39"/>
            <p:cNvSpPr/>
            <p:nvPr/>
          </p:nvSpPr>
          <p:spPr>
            <a:xfrm>
              <a:off x="19924825" y="2431775"/>
              <a:ext cx="345675" cy="444275"/>
            </a:xfrm>
            <a:custGeom>
              <a:avLst/>
              <a:gdLst/>
              <a:ahLst/>
              <a:cxnLst/>
              <a:rect l="l" t="t" r="r" b="b"/>
              <a:pathLst>
                <a:path w="13827" h="17771" extrusionOk="0">
                  <a:moveTo>
                    <a:pt x="4500" y="1902"/>
                  </a:moveTo>
                  <a:cubicBezTo>
                    <a:pt x="5232" y="1902"/>
                    <a:pt x="6058" y="2140"/>
                    <a:pt x="6930" y="2642"/>
                  </a:cubicBezTo>
                  <a:cubicBezTo>
                    <a:pt x="9926" y="4383"/>
                    <a:pt x="12354" y="8584"/>
                    <a:pt x="12337" y="12016"/>
                  </a:cubicBezTo>
                  <a:cubicBezTo>
                    <a:pt x="12337" y="14460"/>
                    <a:pt x="11109" y="15869"/>
                    <a:pt x="9327" y="15869"/>
                  </a:cubicBezTo>
                  <a:cubicBezTo>
                    <a:pt x="8595" y="15869"/>
                    <a:pt x="7769" y="15631"/>
                    <a:pt x="6897" y="15129"/>
                  </a:cubicBezTo>
                  <a:cubicBezTo>
                    <a:pt x="3901" y="13388"/>
                    <a:pt x="1474" y="9187"/>
                    <a:pt x="1490" y="5756"/>
                  </a:cubicBezTo>
                  <a:cubicBezTo>
                    <a:pt x="1490" y="3312"/>
                    <a:pt x="2718" y="1902"/>
                    <a:pt x="4500" y="1902"/>
                  </a:cubicBezTo>
                  <a:close/>
                  <a:moveTo>
                    <a:pt x="3837" y="1"/>
                  </a:moveTo>
                  <a:cubicBezTo>
                    <a:pt x="1576" y="1"/>
                    <a:pt x="12" y="1797"/>
                    <a:pt x="1" y="4902"/>
                  </a:cubicBezTo>
                  <a:cubicBezTo>
                    <a:pt x="1" y="9271"/>
                    <a:pt x="3080" y="14627"/>
                    <a:pt x="6897" y="16820"/>
                  </a:cubicBezTo>
                  <a:cubicBezTo>
                    <a:pt x="8006" y="17465"/>
                    <a:pt x="9057" y="17770"/>
                    <a:pt x="9990" y="17770"/>
                  </a:cubicBezTo>
                  <a:cubicBezTo>
                    <a:pt x="12251" y="17770"/>
                    <a:pt x="13815" y="15974"/>
                    <a:pt x="13827" y="12869"/>
                  </a:cubicBezTo>
                  <a:cubicBezTo>
                    <a:pt x="13827" y="8501"/>
                    <a:pt x="10747" y="3144"/>
                    <a:pt x="6930" y="952"/>
                  </a:cubicBezTo>
                  <a:cubicBezTo>
                    <a:pt x="5821" y="306"/>
                    <a:pt x="4770" y="1"/>
                    <a:pt x="3837" y="1"/>
                  </a:cubicBezTo>
                  <a:close/>
                </a:path>
              </a:pathLst>
            </a:custGeom>
            <a:solidFill>
              <a:srgbClr val="D9D6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54" name="Google Shape;4454;p39"/>
            <p:cNvSpPr/>
            <p:nvPr/>
          </p:nvSpPr>
          <p:spPr>
            <a:xfrm>
              <a:off x="19924400" y="2431775"/>
              <a:ext cx="346100" cy="444275"/>
            </a:xfrm>
            <a:custGeom>
              <a:avLst/>
              <a:gdLst/>
              <a:ahLst/>
              <a:cxnLst/>
              <a:rect l="l" t="t" r="r" b="b"/>
              <a:pathLst>
                <a:path w="13844" h="17771" extrusionOk="0">
                  <a:moveTo>
                    <a:pt x="3854" y="1"/>
                  </a:moveTo>
                  <a:cubicBezTo>
                    <a:pt x="1593" y="1"/>
                    <a:pt x="29" y="1797"/>
                    <a:pt x="18" y="4902"/>
                  </a:cubicBezTo>
                  <a:cubicBezTo>
                    <a:pt x="1" y="9271"/>
                    <a:pt x="3097" y="14627"/>
                    <a:pt x="6914" y="16820"/>
                  </a:cubicBezTo>
                  <a:cubicBezTo>
                    <a:pt x="8023" y="17465"/>
                    <a:pt x="9074" y="17770"/>
                    <a:pt x="10007" y="17770"/>
                  </a:cubicBezTo>
                  <a:cubicBezTo>
                    <a:pt x="12268" y="17770"/>
                    <a:pt x="13832" y="15974"/>
                    <a:pt x="13844" y="12869"/>
                  </a:cubicBezTo>
                  <a:cubicBezTo>
                    <a:pt x="13844" y="9907"/>
                    <a:pt x="12438" y="6392"/>
                    <a:pt x="10144" y="3697"/>
                  </a:cubicBezTo>
                  <a:lnTo>
                    <a:pt x="9458" y="4801"/>
                  </a:lnTo>
                  <a:cubicBezTo>
                    <a:pt x="11249" y="6927"/>
                    <a:pt x="12371" y="9689"/>
                    <a:pt x="12354" y="12016"/>
                  </a:cubicBezTo>
                  <a:cubicBezTo>
                    <a:pt x="12354" y="14460"/>
                    <a:pt x="11126" y="15869"/>
                    <a:pt x="9344" y="15869"/>
                  </a:cubicBezTo>
                  <a:cubicBezTo>
                    <a:pt x="8612" y="15869"/>
                    <a:pt x="7786" y="15631"/>
                    <a:pt x="6914" y="15129"/>
                  </a:cubicBezTo>
                  <a:cubicBezTo>
                    <a:pt x="3918" y="13388"/>
                    <a:pt x="1491" y="9187"/>
                    <a:pt x="1507" y="5756"/>
                  </a:cubicBezTo>
                  <a:cubicBezTo>
                    <a:pt x="1507" y="3312"/>
                    <a:pt x="2735" y="1902"/>
                    <a:pt x="4517" y="1902"/>
                  </a:cubicBezTo>
                  <a:cubicBezTo>
                    <a:pt x="5249" y="1902"/>
                    <a:pt x="6075" y="2140"/>
                    <a:pt x="6947" y="2642"/>
                  </a:cubicBezTo>
                  <a:lnTo>
                    <a:pt x="6947" y="952"/>
                  </a:lnTo>
                  <a:cubicBezTo>
                    <a:pt x="5838" y="306"/>
                    <a:pt x="4787" y="1"/>
                    <a:pt x="3854" y="1"/>
                  </a:cubicBezTo>
                  <a:close/>
                </a:path>
              </a:pathLst>
            </a:custGeom>
            <a:solidFill>
              <a:srgbClr val="E2AED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55" name="Google Shape;4455;p39"/>
            <p:cNvSpPr/>
            <p:nvPr/>
          </p:nvSpPr>
          <p:spPr>
            <a:xfrm>
              <a:off x="20003075" y="2586500"/>
              <a:ext cx="49825" cy="84300"/>
            </a:xfrm>
            <a:custGeom>
              <a:avLst/>
              <a:gdLst/>
              <a:ahLst/>
              <a:cxnLst/>
              <a:rect l="l" t="t" r="r" b="b"/>
              <a:pathLst>
                <a:path w="1993" h="3372" extrusionOk="0">
                  <a:moveTo>
                    <a:pt x="575" y="308"/>
                  </a:moveTo>
                  <a:cubicBezTo>
                    <a:pt x="671" y="308"/>
                    <a:pt x="788" y="345"/>
                    <a:pt x="921" y="420"/>
                  </a:cubicBezTo>
                  <a:cubicBezTo>
                    <a:pt x="1373" y="688"/>
                    <a:pt x="1624" y="1140"/>
                    <a:pt x="1624" y="1475"/>
                  </a:cubicBezTo>
                  <a:cubicBezTo>
                    <a:pt x="1624" y="1730"/>
                    <a:pt x="1499" y="1875"/>
                    <a:pt x="1297" y="1875"/>
                  </a:cubicBezTo>
                  <a:cubicBezTo>
                    <a:pt x="1195" y="1875"/>
                    <a:pt x="1073" y="1838"/>
                    <a:pt x="938" y="1759"/>
                  </a:cubicBezTo>
                  <a:cubicBezTo>
                    <a:pt x="536" y="1508"/>
                    <a:pt x="268" y="1107"/>
                    <a:pt x="268" y="705"/>
                  </a:cubicBezTo>
                  <a:cubicBezTo>
                    <a:pt x="279" y="442"/>
                    <a:pt x="391" y="308"/>
                    <a:pt x="575" y="308"/>
                  </a:cubicBezTo>
                  <a:close/>
                  <a:moveTo>
                    <a:pt x="447" y="1"/>
                  </a:moveTo>
                  <a:cubicBezTo>
                    <a:pt x="177" y="1"/>
                    <a:pt x="1" y="194"/>
                    <a:pt x="1" y="571"/>
                  </a:cubicBezTo>
                  <a:cubicBezTo>
                    <a:pt x="1" y="1123"/>
                    <a:pt x="369" y="1692"/>
                    <a:pt x="888" y="1994"/>
                  </a:cubicBezTo>
                  <a:cubicBezTo>
                    <a:pt x="1059" y="2095"/>
                    <a:pt x="1219" y="2145"/>
                    <a:pt x="1355" y="2145"/>
                  </a:cubicBezTo>
                  <a:cubicBezTo>
                    <a:pt x="1512" y="2145"/>
                    <a:pt x="1636" y="2078"/>
                    <a:pt x="1708" y="1943"/>
                  </a:cubicBezTo>
                  <a:cubicBezTo>
                    <a:pt x="1708" y="2027"/>
                    <a:pt x="1725" y="2128"/>
                    <a:pt x="1725" y="2195"/>
                  </a:cubicBezTo>
                  <a:cubicBezTo>
                    <a:pt x="1713" y="2770"/>
                    <a:pt x="1528" y="3048"/>
                    <a:pt x="1223" y="3048"/>
                  </a:cubicBezTo>
                  <a:cubicBezTo>
                    <a:pt x="1093" y="3048"/>
                    <a:pt x="941" y="2998"/>
                    <a:pt x="771" y="2898"/>
                  </a:cubicBezTo>
                  <a:cubicBezTo>
                    <a:pt x="570" y="2780"/>
                    <a:pt x="402" y="2646"/>
                    <a:pt x="268" y="2462"/>
                  </a:cubicBezTo>
                  <a:lnTo>
                    <a:pt x="151" y="2646"/>
                  </a:lnTo>
                  <a:cubicBezTo>
                    <a:pt x="319" y="2864"/>
                    <a:pt x="536" y="3031"/>
                    <a:pt x="787" y="3182"/>
                  </a:cubicBezTo>
                  <a:cubicBezTo>
                    <a:pt x="998" y="3307"/>
                    <a:pt x="1190" y="3371"/>
                    <a:pt x="1357" y="3371"/>
                  </a:cubicBezTo>
                  <a:cubicBezTo>
                    <a:pt x="1746" y="3371"/>
                    <a:pt x="1993" y="3022"/>
                    <a:pt x="1993" y="2295"/>
                  </a:cubicBezTo>
                  <a:cubicBezTo>
                    <a:pt x="1993" y="1341"/>
                    <a:pt x="1624" y="554"/>
                    <a:pt x="921" y="152"/>
                  </a:cubicBezTo>
                  <a:cubicBezTo>
                    <a:pt x="746" y="51"/>
                    <a:pt x="584" y="1"/>
                    <a:pt x="447" y="1"/>
                  </a:cubicBezTo>
                  <a:close/>
                </a:path>
              </a:pathLst>
            </a:custGeom>
            <a:solidFill>
              <a:srgbClr val="958AA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56" name="Google Shape;4456;p39"/>
            <p:cNvSpPr/>
            <p:nvPr/>
          </p:nvSpPr>
          <p:spPr>
            <a:xfrm>
              <a:off x="20062500" y="2623475"/>
              <a:ext cx="53175" cy="84500"/>
            </a:xfrm>
            <a:custGeom>
              <a:avLst/>
              <a:gdLst/>
              <a:ahLst/>
              <a:cxnLst/>
              <a:rect l="l" t="t" r="r" b="b"/>
              <a:pathLst>
                <a:path w="2127" h="3380" extrusionOk="0">
                  <a:moveTo>
                    <a:pt x="745" y="328"/>
                  </a:moveTo>
                  <a:cubicBezTo>
                    <a:pt x="843" y="328"/>
                    <a:pt x="952" y="363"/>
                    <a:pt x="1072" y="431"/>
                  </a:cubicBezTo>
                  <a:cubicBezTo>
                    <a:pt x="1524" y="682"/>
                    <a:pt x="1842" y="1318"/>
                    <a:pt x="1842" y="2138"/>
                  </a:cubicBezTo>
                  <a:cubicBezTo>
                    <a:pt x="1842" y="2741"/>
                    <a:pt x="1663" y="3042"/>
                    <a:pt x="1383" y="3042"/>
                  </a:cubicBezTo>
                  <a:cubicBezTo>
                    <a:pt x="1289" y="3042"/>
                    <a:pt x="1185" y="3009"/>
                    <a:pt x="1072" y="2942"/>
                  </a:cubicBezTo>
                  <a:cubicBezTo>
                    <a:pt x="603" y="2674"/>
                    <a:pt x="285" y="2055"/>
                    <a:pt x="285" y="1234"/>
                  </a:cubicBezTo>
                  <a:cubicBezTo>
                    <a:pt x="285" y="623"/>
                    <a:pt x="462" y="328"/>
                    <a:pt x="745" y="328"/>
                  </a:cubicBezTo>
                  <a:close/>
                  <a:moveTo>
                    <a:pt x="621" y="0"/>
                  </a:moveTo>
                  <a:cubicBezTo>
                    <a:pt x="252" y="0"/>
                    <a:pt x="17" y="367"/>
                    <a:pt x="17" y="1067"/>
                  </a:cubicBezTo>
                  <a:cubicBezTo>
                    <a:pt x="0" y="2038"/>
                    <a:pt x="452" y="2875"/>
                    <a:pt x="1072" y="3243"/>
                  </a:cubicBezTo>
                  <a:cubicBezTo>
                    <a:pt x="1228" y="3334"/>
                    <a:pt x="1374" y="3379"/>
                    <a:pt x="1505" y="3379"/>
                  </a:cubicBezTo>
                  <a:cubicBezTo>
                    <a:pt x="1878" y="3379"/>
                    <a:pt x="2126" y="3012"/>
                    <a:pt x="2126" y="2306"/>
                  </a:cubicBezTo>
                  <a:cubicBezTo>
                    <a:pt x="2126" y="1335"/>
                    <a:pt x="1674" y="498"/>
                    <a:pt x="1072" y="146"/>
                  </a:cubicBezTo>
                  <a:cubicBezTo>
                    <a:pt x="907" y="48"/>
                    <a:pt x="755" y="0"/>
                    <a:pt x="621" y="0"/>
                  </a:cubicBezTo>
                  <a:close/>
                </a:path>
              </a:pathLst>
            </a:custGeom>
            <a:solidFill>
              <a:srgbClr val="958AA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57" name="Google Shape;4457;p39"/>
            <p:cNvSpPr/>
            <p:nvPr/>
          </p:nvSpPr>
          <p:spPr>
            <a:xfrm>
              <a:off x="20165025" y="2713225"/>
              <a:ext cx="29725" cy="45425"/>
            </a:xfrm>
            <a:custGeom>
              <a:avLst/>
              <a:gdLst/>
              <a:ahLst/>
              <a:cxnLst/>
              <a:rect l="l" t="t" r="r" b="b"/>
              <a:pathLst>
                <a:path w="1189" h="1817" extrusionOk="0">
                  <a:moveTo>
                    <a:pt x="430" y="224"/>
                  </a:moveTo>
                  <a:cubicBezTo>
                    <a:pt x="477" y="224"/>
                    <a:pt x="530" y="240"/>
                    <a:pt x="586" y="272"/>
                  </a:cubicBezTo>
                  <a:cubicBezTo>
                    <a:pt x="854" y="423"/>
                    <a:pt x="1005" y="758"/>
                    <a:pt x="1005" y="1143"/>
                  </a:cubicBezTo>
                  <a:cubicBezTo>
                    <a:pt x="1005" y="1444"/>
                    <a:pt x="911" y="1595"/>
                    <a:pt x="758" y="1595"/>
                  </a:cubicBezTo>
                  <a:cubicBezTo>
                    <a:pt x="707" y="1595"/>
                    <a:pt x="649" y="1578"/>
                    <a:pt x="586" y="1545"/>
                  </a:cubicBezTo>
                  <a:cubicBezTo>
                    <a:pt x="352" y="1394"/>
                    <a:pt x="185" y="1076"/>
                    <a:pt x="185" y="674"/>
                  </a:cubicBezTo>
                  <a:cubicBezTo>
                    <a:pt x="185" y="382"/>
                    <a:pt x="281" y="224"/>
                    <a:pt x="430" y="224"/>
                  </a:cubicBezTo>
                  <a:close/>
                  <a:moveTo>
                    <a:pt x="342" y="1"/>
                  </a:moveTo>
                  <a:cubicBezTo>
                    <a:pt x="134" y="1"/>
                    <a:pt x="0" y="203"/>
                    <a:pt x="0" y="557"/>
                  </a:cubicBezTo>
                  <a:cubicBezTo>
                    <a:pt x="0" y="1059"/>
                    <a:pt x="235" y="1528"/>
                    <a:pt x="586" y="1729"/>
                  </a:cubicBezTo>
                  <a:cubicBezTo>
                    <a:pt x="686" y="1788"/>
                    <a:pt x="777" y="1816"/>
                    <a:pt x="855" y="1816"/>
                  </a:cubicBezTo>
                  <a:cubicBezTo>
                    <a:pt x="1065" y="1816"/>
                    <a:pt x="1189" y="1613"/>
                    <a:pt x="1189" y="1260"/>
                  </a:cubicBezTo>
                  <a:cubicBezTo>
                    <a:pt x="1189" y="758"/>
                    <a:pt x="955" y="289"/>
                    <a:pt x="603" y="88"/>
                  </a:cubicBezTo>
                  <a:cubicBezTo>
                    <a:pt x="507" y="29"/>
                    <a:pt x="419" y="1"/>
                    <a:pt x="342" y="1"/>
                  </a:cubicBezTo>
                  <a:close/>
                </a:path>
              </a:pathLst>
            </a:custGeom>
            <a:solidFill>
              <a:srgbClr val="958AA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58" name="Google Shape;4458;p39"/>
            <p:cNvSpPr/>
            <p:nvPr/>
          </p:nvSpPr>
          <p:spPr>
            <a:xfrm>
              <a:off x="20124425" y="2653825"/>
              <a:ext cx="30150" cy="45625"/>
            </a:xfrm>
            <a:custGeom>
              <a:avLst/>
              <a:gdLst/>
              <a:ahLst/>
              <a:cxnLst/>
              <a:rect l="l" t="t" r="r" b="b"/>
              <a:pathLst>
                <a:path w="1206" h="1825" extrusionOk="0">
                  <a:moveTo>
                    <a:pt x="438" y="224"/>
                  </a:moveTo>
                  <a:cubicBezTo>
                    <a:pt x="488" y="224"/>
                    <a:pt x="543" y="239"/>
                    <a:pt x="603" y="272"/>
                  </a:cubicBezTo>
                  <a:cubicBezTo>
                    <a:pt x="854" y="422"/>
                    <a:pt x="1005" y="757"/>
                    <a:pt x="1005" y="1142"/>
                  </a:cubicBezTo>
                  <a:cubicBezTo>
                    <a:pt x="1005" y="1441"/>
                    <a:pt x="922" y="1601"/>
                    <a:pt x="775" y="1601"/>
                  </a:cubicBezTo>
                  <a:cubicBezTo>
                    <a:pt x="725" y="1601"/>
                    <a:pt x="668" y="1582"/>
                    <a:pt x="603" y="1544"/>
                  </a:cubicBezTo>
                  <a:cubicBezTo>
                    <a:pt x="352" y="1393"/>
                    <a:pt x="185" y="1075"/>
                    <a:pt x="185" y="673"/>
                  </a:cubicBezTo>
                  <a:cubicBezTo>
                    <a:pt x="185" y="381"/>
                    <a:pt x="282" y="224"/>
                    <a:pt x="438" y="224"/>
                  </a:cubicBezTo>
                  <a:close/>
                  <a:moveTo>
                    <a:pt x="336" y="0"/>
                  </a:moveTo>
                  <a:cubicBezTo>
                    <a:pt x="126" y="0"/>
                    <a:pt x="1" y="206"/>
                    <a:pt x="1" y="573"/>
                  </a:cubicBezTo>
                  <a:cubicBezTo>
                    <a:pt x="1" y="1058"/>
                    <a:pt x="235" y="1527"/>
                    <a:pt x="603" y="1745"/>
                  </a:cubicBezTo>
                  <a:cubicBezTo>
                    <a:pt x="697" y="1798"/>
                    <a:pt x="783" y="1824"/>
                    <a:pt x="858" y="1824"/>
                  </a:cubicBezTo>
                  <a:cubicBezTo>
                    <a:pt x="1065" y="1824"/>
                    <a:pt x="1194" y="1627"/>
                    <a:pt x="1206" y="1259"/>
                  </a:cubicBezTo>
                  <a:cubicBezTo>
                    <a:pt x="1206" y="757"/>
                    <a:pt x="955" y="288"/>
                    <a:pt x="603" y="87"/>
                  </a:cubicBezTo>
                  <a:cubicBezTo>
                    <a:pt x="504" y="29"/>
                    <a:pt x="414" y="0"/>
                    <a:pt x="336" y="0"/>
                  </a:cubicBezTo>
                  <a:close/>
                </a:path>
              </a:pathLst>
            </a:custGeom>
            <a:solidFill>
              <a:srgbClr val="958AA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59" name="Google Shape;4459;p39"/>
            <p:cNvSpPr/>
            <p:nvPr/>
          </p:nvSpPr>
          <p:spPr>
            <a:xfrm>
              <a:off x="20134050" y="2679850"/>
              <a:ext cx="51075" cy="53175"/>
            </a:xfrm>
            <a:custGeom>
              <a:avLst/>
              <a:gdLst/>
              <a:ahLst/>
              <a:cxnLst/>
              <a:rect l="l" t="t" r="r" b="b"/>
              <a:pathLst>
                <a:path w="2043" h="2127" extrusionOk="0">
                  <a:moveTo>
                    <a:pt x="1825" y="0"/>
                  </a:moveTo>
                  <a:lnTo>
                    <a:pt x="1" y="1992"/>
                  </a:lnTo>
                  <a:lnTo>
                    <a:pt x="235" y="2126"/>
                  </a:lnTo>
                  <a:lnTo>
                    <a:pt x="2043" y="118"/>
                  </a:lnTo>
                  <a:lnTo>
                    <a:pt x="1825" y="0"/>
                  </a:lnTo>
                  <a:close/>
                </a:path>
              </a:pathLst>
            </a:custGeom>
            <a:solidFill>
              <a:srgbClr val="958AA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60" name="Google Shape;4460;p39"/>
            <p:cNvSpPr/>
            <p:nvPr/>
          </p:nvSpPr>
          <p:spPr>
            <a:xfrm>
              <a:off x="19088725" y="1961625"/>
              <a:ext cx="346100" cy="444225"/>
            </a:xfrm>
            <a:custGeom>
              <a:avLst/>
              <a:gdLst/>
              <a:ahLst/>
              <a:cxnLst/>
              <a:rect l="l" t="t" r="r" b="b"/>
              <a:pathLst>
                <a:path w="13844" h="17769" extrusionOk="0">
                  <a:moveTo>
                    <a:pt x="4514" y="1910"/>
                  </a:moveTo>
                  <a:cubicBezTo>
                    <a:pt x="5248" y="1910"/>
                    <a:pt x="6074" y="2148"/>
                    <a:pt x="6947" y="2651"/>
                  </a:cubicBezTo>
                  <a:cubicBezTo>
                    <a:pt x="9927" y="4375"/>
                    <a:pt x="12371" y="8576"/>
                    <a:pt x="12354" y="12024"/>
                  </a:cubicBezTo>
                  <a:cubicBezTo>
                    <a:pt x="12342" y="14456"/>
                    <a:pt x="11112" y="15862"/>
                    <a:pt x="9330" y="15862"/>
                  </a:cubicBezTo>
                  <a:cubicBezTo>
                    <a:pt x="8597" y="15862"/>
                    <a:pt x="7771" y="15624"/>
                    <a:pt x="6897" y="15121"/>
                  </a:cubicBezTo>
                  <a:cubicBezTo>
                    <a:pt x="3918" y="13397"/>
                    <a:pt x="1491" y="9196"/>
                    <a:pt x="1491" y="5747"/>
                  </a:cubicBezTo>
                  <a:cubicBezTo>
                    <a:pt x="1502" y="3316"/>
                    <a:pt x="2733" y="1910"/>
                    <a:pt x="4514" y="1910"/>
                  </a:cubicBezTo>
                  <a:close/>
                  <a:moveTo>
                    <a:pt x="3846" y="0"/>
                  </a:moveTo>
                  <a:cubicBezTo>
                    <a:pt x="1579" y="0"/>
                    <a:pt x="18" y="1788"/>
                    <a:pt x="18" y="4894"/>
                  </a:cubicBezTo>
                  <a:cubicBezTo>
                    <a:pt x="1" y="9263"/>
                    <a:pt x="3081" y="14619"/>
                    <a:pt x="6897" y="16828"/>
                  </a:cubicBezTo>
                  <a:cubicBezTo>
                    <a:pt x="8008" y="17467"/>
                    <a:pt x="9059" y="17769"/>
                    <a:pt x="9991" y="17769"/>
                  </a:cubicBezTo>
                  <a:cubicBezTo>
                    <a:pt x="12262" y="17769"/>
                    <a:pt x="13827" y="15975"/>
                    <a:pt x="13827" y="12878"/>
                  </a:cubicBezTo>
                  <a:cubicBezTo>
                    <a:pt x="13844" y="8493"/>
                    <a:pt x="10764" y="3153"/>
                    <a:pt x="6947" y="943"/>
                  </a:cubicBezTo>
                  <a:cubicBezTo>
                    <a:pt x="5834" y="304"/>
                    <a:pt x="4780" y="0"/>
                    <a:pt x="3846" y="0"/>
                  </a:cubicBezTo>
                  <a:close/>
                </a:path>
              </a:pathLst>
            </a:custGeom>
            <a:solidFill>
              <a:srgbClr val="D9D6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61" name="Google Shape;4461;p39"/>
            <p:cNvSpPr/>
            <p:nvPr/>
          </p:nvSpPr>
          <p:spPr>
            <a:xfrm>
              <a:off x="19088725" y="1961625"/>
              <a:ext cx="346100" cy="444225"/>
            </a:xfrm>
            <a:custGeom>
              <a:avLst/>
              <a:gdLst/>
              <a:ahLst/>
              <a:cxnLst/>
              <a:rect l="l" t="t" r="r" b="b"/>
              <a:pathLst>
                <a:path w="13844" h="17769" extrusionOk="0">
                  <a:moveTo>
                    <a:pt x="3846" y="0"/>
                  </a:moveTo>
                  <a:cubicBezTo>
                    <a:pt x="1579" y="0"/>
                    <a:pt x="18" y="1788"/>
                    <a:pt x="18" y="4894"/>
                  </a:cubicBezTo>
                  <a:cubicBezTo>
                    <a:pt x="1" y="9263"/>
                    <a:pt x="3081" y="14619"/>
                    <a:pt x="6897" y="16828"/>
                  </a:cubicBezTo>
                  <a:cubicBezTo>
                    <a:pt x="8008" y="17467"/>
                    <a:pt x="9059" y="17769"/>
                    <a:pt x="9991" y="17769"/>
                  </a:cubicBezTo>
                  <a:cubicBezTo>
                    <a:pt x="12262" y="17769"/>
                    <a:pt x="13827" y="15975"/>
                    <a:pt x="13827" y="12878"/>
                  </a:cubicBezTo>
                  <a:cubicBezTo>
                    <a:pt x="13844" y="11623"/>
                    <a:pt x="13576" y="10217"/>
                    <a:pt x="13090" y="8827"/>
                  </a:cubicBezTo>
                  <a:lnTo>
                    <a:pt x="11768" y="8844"/>
                  </a:lnTo>
                  <a:cubicBezTo>
                    <a:pt x="12153" y="9949"/>
                    <a:pt x="12354" y="11020"/>
                    <a:pt x="12354" y="12024"/>
                  </a:cubicBezTo>
                  <a:cubicBezTo>
                    <a:pt x="12342" y="14456"/>
                    <a:pt x="11112" y="15862"/>
                    <a:pt x="9330" y="15862"/>
                  </a:cubicBezTo>
                  <a:cubicBezTo>
                    <a:pt x="8597" y="15862"/>
                    <a:pt x="7771" y="15624"/>
                    <a:pt x="6897" y="15121"/>
                  </a:cubicBezTo>
                  <a:cubicBezTo>
                    <a:pt x="3918" y="13397"/>
                    <a:pt x="1491" y="9196"/>
                    <a:pt x="1491" y="5747"/>
                  </a:cubicBezTo>
                  <a:cubicBezTo>
                    <a:pt x="1502" y="3317"/>
                    <a:pt x="2732" y="1903"/>
                    <a:pt x="4512" y="1903"/>
                  </a:cubicBezTo>
                  <a:cubicBezTo>
                    <a:pt x="5246" y="1903"/>
                    <a:pt x="6073" y="2143"/>
                    <a:pt x="6947" y="2651"/>
                  </a:cubicBezTo>
                  <a:lnTo>
                    <a:pt x="6947" y="943"/>
                  </a:lnTo>
                  <a:cubicBezTo>
                    <a:pt x="5834" y="304"/>
                    <a:pt x="4780" y="0"/>
                    <a:pt x="3846" y="0"/>
                  </a:cubicBezTo>
                  <a:close/>
                </a:path>
              </a:pathLst>
            </a:custGeom>
            <a:solidFill>
              <a:srgbClr val="B32A9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62" name="Google Shape;4462;p39"/>
            <p:cNvSpPr/>
            <p:nvPr/>
          </p:nvSpPr>
          <p:spPr>
            <a:xfrm>
              <a:off x="19161125" y="2110875"/>
              <a:ext cx="51075" cy="87650"/>
            </a:xfrm>
            <a:custGeom>
              <a:avLst/>
              <a:gdLst/>
              <a:ahLst/>
              <a:cxnLst/>
              <a:rect l="l" t="t" r="r" b="b"/>
              <a:pathLst>
                <a:path w="2043" h="3506" extrusionOk="0">
                  <a:moveTo>
                    <a:pt x="613" y="320"/>
                  </a:moveTo>
                  <a:cubicBezTo>
                    <a:pt x="720" y="320"/>
                    <a:pt x="858" y="368"/>
                    <a:pt x="1022" y="464"/>
                  </a:cubicBezTo>
                  <a:cubicBezTo>
                    <a:pt x="1423" y="698"/>
                    <a:pt x="1691" y="1050"/>
                    <a:pt x="1674" y="1401"/>
                  </a:cubicBezTo>
                  <a:cubicBezTo>
                    <a:pt x="1674" y="1591"/>
                    <a:pt x="1591" y="1692"/>
                    <a:pt x="1434" y="1692"/>
                  </a:cubicBezTo>
                  <a:cubicBezTo>
                    <a:pt x="1329" y="1692"/>
                    <a:pt x="1190" y="1646"/>
                    <a:pt x="1022" y="1552"/>
                  </a:cubicBezTo>
                  <a:cubicBezTo>
                    <a:pt x="603" y="1317"/>
                    <a:pt x="369" y="966"/>
                    <a:pt x="369" y="631"/>
                  </a:cubicBezTo>
                  <a:cubicBezTo>
                    <a:pt x="369" y="423"/>
                    <a:pt x="457" y="320"/>
                    <a:pt x="613" y="320"/>
                  </a:cubicBezTo>
                  <a:close/>
                  <a:moveTo>
                    <a:pt x="550" y="1641"/>
                  </a:moveTo>
                  <a:cubicBezTo>
                    <a:pt x="673" y="1641"/>
                    <a:pt x="832" y="1695"/>
                    <a:pt x="1022" y="1803"/>
                  </a:cubicBezTo>
                  <a:cubicBezTo>
                    <a:pt x="1490" y="2071"/>
                    <a:pt x="1775" y="2472"/>
                    <a:pt x="1775" y="2841"/>
                  </a:cubicBezTo>
                  <a:cubicBezTo>
                    <a:pt x="1775" y="3070"/>
                    <a:pt x="1674" y="3187"/>
                    <a:pt x="1493" y="3187"/>
                  </a:cubicBezTo>
                  <a:cubicBezTo>
                    <a:pt x="1370" y="3187"/>
                    <a:pt x="1211" y="3133"/>
                    <a:pt x="1022" y="3025"/>
                  </a:cubicBezTo>
                  <a:cubicBezTo>
                    <a:pt x="553" y="2757"/>
                    <a:pt x="268" y="2355"/>
                    <a:pt x="268" y="1987"/>
                  </a:cubicBezTo>
                  <a:cubicBezTo>
                    <a:pt x="268" y="1758"/>
                    <a:pt x="370" y="1641"/>
                    <a:pt x="550" y="1641"/>
                  </a:cubicBezTo>
                  <a:close/>
                  <a:moveTo>
                    <a:pt x="470" y="1"/>
                  </a:moveTo>
                  <a:cubicBezTo>
                    <a:pt x="238" y="1"/>
                    <a:pt x="101" y="158"/>
                    <a:pt x="101" y="464"/>
                  </a:cubicBezTo>
                  <a:cubicBezTo>
                    <a:pt x="101" y="782"/>
                    <a:pt x="235" y="1083"/>
                    <a:pt x="520" y="1368"/>
                  </a:cubicBezTo>
                  <a:cubicBezTo>
                    <a:pt x="468" y="1357"/>
                    <a:pt x="420" y="1352"/>
                    <a:pt x="376" y="1352"/>
                  </a:cubicBezTo>
                  <a:cubicBezTo>
                    <a:pt x="132" y="1352"/>
                    <a:pt x="1" y="1508"/>
                    <a:pt x="1" y="1820"/>
                  </a:cubicBezTo>
                  <a:cubicBezTo>
                    <a:pt x="1" y="2355"/>
                    <a:pt x="386" y="2924"/>
                    <a:pt x="1022" y="3293"/>
                  </a:cubicBezTo>
                  <a:cubicBezTo>
                    <a:pt x="1270" y="3436"/>
                    <a:pt x="1479" y="3506"/>
                    <a:pt x="1643" y="3506"/>
                  </a:cubicBezTo>
                  <a:cubicBezTo>
                    <a:pt x="1899" y="3506"/>
                    <a:pt x="2043" y="3335"/>
                    <a:pt x="2043" y="3008"/>
                  </a:cubicBezTo>
                  <a:cubicBezTo>
                    <a:pt x="2043" y="2640"/>
                    <a:pt x="1859" y="2271"/>
                    <a:pt x="1524" y="1953"/>
                  </a:cubicBezTo>
                  <a:lnTo>
                    <a:pt x="1524" y="1953"/>
                  </a:lnTo>
                  <a:cubicBezTo>
                    <a:pt x="1560" y="1960"/>
                    <a:pt x="1594" y="1963"/>
                    <a:pt x="1625" y="1963"/>
                  </a:cubicBezTo>
                  <a:cubicBezTo>
                    <a:pt x="1844" y="1963"/>
                    <a:pt x="1959" y="1813"/>
                    <a:pt x="1959" y="1535"/>
                  </a:cubicBezTo>
                  <a:cubicBezTo>
                    <a:pt x="1959" y="1033"/>
                    <a:pt x="1591" y="514"/>
                    <a:pt x="1022" y="196"/>
                  </a:cubicBezTo>
                  <a:cubicBezTo>
                    <a:pt x="806" y="65"/>
                    <a:pt x="618" y="1"/>
                    <a:pt x="470" y="1"/>
                  </a:cubicBezTo>
                  <a:close/>
                </a:path>
              </a:pathLst>
            </a:custGeom>
            <a:solidFill>
              <a:srgbClr val="958AA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63" name="Google Shape;4463;p39"/>
            <p:cNvSpPr/>
            <p:nvPr/>
          </p:nvSpPr>
          <p:spPr>
            <a:xfrm>
              <a:off x="19221800" y="2147850"/>
              <a:ext cx="53175" cy="84400"/>
            </a:xfrm>
            <a:custGeom>
              <a:avLst/>
              <a:gdLst/>
              <a:ahLst/>
              <a:cxnLst/>
              <a:rect l="l" t="t" r="r" b="b"/>
              <a:pathLst>
                <a:path w="2127" h="3376" extrusionOk="0">
                  <a:moveTo>
                    <a:pt x="744" y="324"/>
                  </a:moveTo>
                  <a:cubicBezTo>
                    <a:pt x="838" y="324"/>
                    <a:pt x="942" y="357"/>
                    <a:pt x="1055" y="424"/>
                  </a:cubicBezTo>
                  <a:cubicBezTo>
                    <a:pt x="1524" y="692"/>
                    <a:pt x="1842" y="1311"/>
                    <a:pt x="1842" y="2132"/>
                  </a:cubicBezTo>
                  <a:cubicBezTo>
                    <a:pt x="1842" y="2743"/>
                    <a:pt x="1656" y="3038"/>
                    <a:pt x="1374" y="3038"/>
                  </a:cubicBezTo>
                  <a:cubicBezTo>
                    <a:pt x="1278" y="3038"/>
                    <a:pt x="1170" y="3003"/>
                    <a:pt x="1055" y="2935"/>
                  </a:cubicBezTo>
                  <a:cubicBezTo>
                    <a:pt x="587" y="2667"/>
                    <a:pt x="269" y="2048"/>
                    <a:pt x="285" y="1228"/>
                  </a:cubicBezTo>
                  <a:cubicBezTo>
                    <a:pt x="285" y="625"/>
                    <a:pt x="464" y="324"/>
                    <a:pt x="744" y="324"/>
                  </a:cubicBezTo>
                  <a:close/>
                  <a:moveTo>
                    <a:pt x="616" y="1"/>
                  </a:moveTo>
                  <a:cubicBezTo>
                    <a:pt x="246" y="1"/>
                    <a:pt x="1" y="362"/>
                    <a:pt x="1" y="1077"/>
                  </a:cubicBezTo>
                  <a:cubicBezTo>
                    <a:pt x="1" y="2048"/>
                    <a:pt x="436" y="2885"/>
                    <a:pt x="1055" y="3236"/>
                  </a:cubicBezTo>
                  <a:cubicBezTo>
                    <a:pt x="1214" y="3329"/>
                    <a:pt x="1362" y="3375"/>
                    <a:pt x="1495" y="3375"/>
                  </a:cubicBezTo>
                  <a:cubicBezTo>
                    <a:pt x="1866" y="3375"/>
                    <a:pt x="2114" y="3014"/>
                    <a:pt x="2127" y="2299"/>
                  </a:cubicBezTo>
                  <a:cubicBezTo>
                    <a:pt x="2127" y="1328"/>
                    <a:pt x="1675" y="491"/>
                    <a:pt x="1055" y="140"/>
                  </a:cubicBezTo>
                  <a:cubicBezTo>
                    <a:pt x="897" y="47"/>
                    <a:pt x="748" y="1"/>
                    <a:pt x="616" y="1"/>
                  </a:cubicBezTo>
                  <a:close/>
                </a:path>
              </a:pathLst>
            </a:custGeom>
            <a:solidFill>
              <a:srgbClr val="958AA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64" name="Google Shape;4464;p39"/>
            <p:cNvSpPr/>
            <p:nvPr/>
          </p:nvSpPr>
          <p:spPr>
            <a:xfrm>
              <a:off x="19323900" y="2237625"/>
              <a:ext cx="30175" cy="45450"/>
            </a:xfrm>
            <a:custGeom>
              <a:avLst/>
              <a:gdLst/>
              <a:ahLst/>
              <a:cxnLst/>
              <a:rect l="l" t="t" r="r" b="b"/>
              <a:pathLst>
                <a:path w="1207" h="1818" extrusionOk="0">
                  <a:moveTo>
                    <a:pt x="430" y="224"/>
                  </a:moveTo>
                  <a:cubicBezTo>
                    <a:pt x="481" y="224"/>
                    <a:pt x="539" y="243"/>
                    <a:pt x="604" y="281"/>
                  </a:cubicBezTo>
                  <a:cubicBezTo>
                    <a:pt x="855" y="415"/>
                    <a:pt x="1022" y="750"/>
                    <a:pt x="1005" y="1135"/>
                  </a:cubicBezTo>
                  <a:cubicBezTo>
                    <a:pt x="1005" y="1436"/>
                    <a:pt x="921" y="1587"/>
                    <a:pt x="772" y="1587"/>
                  </a:cubicBezTo>
                  <a:cubicBezTo>
                    <a:pt x="723" y="1587"/>
                    <a:pt x="666" y="1570"/>
                    <a:pt x="604" y="1537"/>
                  </a:cubicBezTo>
                  <a:cubicBezTo>
                    <a:pt x="352" y="1386"/>
                    <a:pt x="202" y="1068"/>
                    <a:pt x="202" y="666"/>
                  </a:cubicBezTo>
                  <a:cubicBezTo>
                    <a:pt x="202" y="380"/>
                    <a:pt x="285" y="224"/>
                    <a:pt x="430" y="224"/>
                  </a:cubicBezTo>
                  <a:close/>
                  <a:moveTo>
                    <a:pt x="349" y="1"/>
                  </a:moveTo>
                  <a:cubicBezTo>
                    <a:pt x="144" y="1"/>
                    <a:pt x="18" y="198"/>
                    <a:pt x="18" y="566"/>
                  </a:cubicBezTo>
                  <a:cubicBezTo>
                    <a:pt x="1" y="1051"/>
                    <a:pt x="252" y="1537"/>
                    <a:pt x="604" y="1738"/>
                  </a:cubicBezTo>
                  <a:cubicBezTo>
                    <a:pt x="697" y="1791"/>
                    <a:pt x="784" y="1817"/>
                    <a:pt x="861" y="1817"/>
                  </a:cubicBezTo>
                  <a:cubicBezTo>
                    <a:pt x="1071" y="1817"/>
                    <a:pt x="1206" y="1620"/>
                    <a:pt x="1206" y="1252"/>
                  </a:cubicBezTo>
                  <a:cubicBezTo>
                    <a:pt x="1206" y="750"/>
                    <a:pt x="955" y="281"/>
                    <a:pt x="604" y="81"/>
                  </a:cubicBezTo>
                  <a:cubicBezTo>
                    <a:pt x="510" y="27"/>
                    <a:pt x="424" y="1"/>
                    <a:pt x="349" y="1"/>
                  </a:cubicBezTo>
                  <a:close/>
                </a:path>
              </a:pathLst>
            </a:custGeom>
            <a:solidFill>
              <a:srgbClr val="958AA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65" name="Google Shape;4465;p39"/>
            <p:cNvSpPr/>
            <p:nvPr/>
          </p:nvSpPr>
          <p:spPr>
            <a:xfrm>
              <a:off x="19293375" y="2204050"/>
              <a:ext cx="51075" cy="53175"/>
            </a:xfrm>
            <a:custGeom>
              <a:avLst/>
              <a:gdLst/>
              <a:ahLst/>
              <a:cxnLst/>
              <a:rect l="l" t="t" r="r" b="b"/>
              <a:pathLst>
                <a:path w="2043" h="2127" extrusionOk="0">
                  <a:moveTo>
                    <a:pt x="1808" y="1"/>
                  </a:moveTo>
                  <a:lnTo>
                    <a:pt x="0" y="1993"/>
                  </a:lnTo>
                  <a:lnTo>
                    <a:pt x="218" y="2127"/>
                  </a:lnTo>
                  <a:lnTo>
                    <a:pt x="2042" y="135"/>
                  </a:lnTo>
                  <a:lnTo>
                    <a:pt x="1808" y="1"/>
                  </a:lnTo>
                  <a:close/>
                </a:path>
              </a:pathLst>
            </a:custGeom>
            <a:solidFill>
              <a:srgbClr val="958AA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66" name="Google Shape;4466;p39"/>
            <p:cNvSpPr/>
            <p:nvPr/>
          </p:nvSpPr>
          <p:spPr>
            <a:xfrm>
              <a:off x="19283325" y="2178200"/>
              <a:ext cx="30150" cy="45450"/>
            </a:xfrm>
            <a:custGeom>
              <a:avLst/>
              <a:gdLst/>
              <a:ahLst/>
              <a:cxnLst/>
              <a:rect l="l" t="t" r="r" b="b"/>
              <a:pathLst>
                <a:path w="1206" h="1818" extrusionOk="0">
                  <a:moveTo>
                    <a:pt x="437" y="224"/>
                  </a:moveTo>
                  <a:cubicBezTo>
                    <a:pt x="487" y="224"/>
                    <a:pt x="543" y="243"/>
                    <a:pt x="603" y="282"/>
                  </a:cubicBezTo>
                  <a:cubicBezTo>
                    <a:pt x="854" y="415"/>
                    <a:pt x="1021" y="750"/>
                    <a:pt x="1021" y="1152"/>
                  </a:cubicBezTo>
                  <a:cubicBezTo>
                    <a:pt x="1021" y="1438"/>
                    <a:pt x="929" y="1594"/>
                    <a:pt x="779" y="1594"/>
                  </a:cubicBezTo>
                  <a:cubicBezTo>
                    <a:pt x="727" y="1594"/>
                    <a:pt x="668" y="1576"/>
                    <a:pt x="603" y="1537"/>
                  </a:cubicBezTo>
                  <a:cubicBezTo>
                    <a:pt x="352" y="1403"/>
                    <a:pt x="201" y="1068"/>
                    <a:pt x="201" y="666"/>
                  </a:cubicBezTo>
                  <a:cubicBezTo>
                    <a:pt x="201" y="381"/>
                    <a:pt x="293" y="224"/>
                    <a:pt x="437" y="224"/>
                  </a:cubicBezTo>
                  <a:close/>
                  <a:moveTo>
                    <a:pt x="348" y="1"/>
                  </a:moveTo>
                  <a:cubicBezTo>
                    <a:pt x="142" y="1"/>
                    <a:pt x="13" y="198"/>
                    <a:pt x="0" y="566"/>
                  </a:cubicBezTo>
                  <a:cubicBezTo>
                    <a:pt x="0" y="1051"/>
                    <a:pt x="251" y="1537"/>
                    <a:pt x="603" y="1738"/>
                  </a:cubicBezTo>
                  <a:cubicBezTo>
                    <a:pt x="697" y="1791"/>
                    <a:pt x="783" y="1818"/>
                    <a:pt x="860" y="1818"/>
                  </a:cubicBezTo>
                  <a:cubicBezTo>
                    <a:pt x="1071" y="1818"/>
                    <a:pt x="1205" y="1620"/>
                    <a:pt x="1205" y="1252"/>
                  </a:cubicBezTo>
                  <a:cubicBezTo>
                    <a:pt x="1205" y="750"/>
                    <a:pt x="954" y="282"/>
                    <a:pt x="603" y="81"/>
                  </a:cubicBezTo>
                  <a:cubicBezTo>
                    <a:pt x="509" y="27"/>
                    <a:pt x="423" y="1"/>
                    <a:pt x="348" y="1"/>
                  </a:cubicBezTo>
                  <a:close/>
                </a:path>
              </a:pathLst>
            </a:custGeom>
            <a:solidFill>
              <a:srgbClr val="958AA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67" name="Google Shape;4467;p39"/>
            <p:cNvSpPr/>
            <p:nvPr/>
          </p:nvSpPr>
          <p:spPr>
            <a:xfrm>
              <a:off x="19144800" y="1249350"/>
              <a:ext cx="1057075" cy="667575"/>
            </a:xfrm>
            <a:custGeom>
              <a:avLst/>
              <a:gdLst/>
              <a:ahLst/>
              <a:cxnLst/>
              <a:rect l="l" t="t" r="r" b="b"/>
              <a:pathLst>
                <a:path w="42283" h="26703" extrusionOk="0">
                  <a:moveTo>
                    <a:pt x="9493" y="0"/>
                  </a:moveTo>
                  <a:cubicBezTo>
                    <a:pt x="9444" y="0"/>
                    <a:pt x="9404" y="26"/>
                    <a:pt x="9374" y="75"/>
                  </a:cubicBezTo>
                  <a:lnTo>
                    <a:pt x="51" y="19592"/>
                  </a:lnTo>
                  <a:cubicBezTo>
                    <a:pt x="1" y="19693"/>
                    <a:pt x="51" y="19894"/>
                    <a:pt x="269" y="20111"/>
                  </a:cubicBezTo>
                  <a:cubicBezTo>
                    <a:pt x="310" y="20132"/>
                    <a:pt x="349" y="20144"/>
                    <a:pt x="384" y="20144"/>
                  </a:cubicBezTo>
                  <a:cubicBezTo>
                    <a:pt x="433" y="20144"/>
                    <a:pt x="474" y="20120"/>
                    <a:pt x="503" y="20061"/>
                  </a:cubicBezTo>
                  <a:lnTo>
                    <a:pt x="9592" y="1079"/>
                  </a:lnTo>
                  <a:lnTo>
                    <a:pt x="15902" y="24095"/>
                  </a:lnTo>
                  <a:cubicBezTo>
                    <a:pt x="15936" y="24212"/>
                    <a:pt x="16020" y="24329"/>
                    <a:pt x="16137" y="24413"/>
                  </a:cubicBezTo>
                  <a:cubicBezTo>
                    <a:pt x="16179" y="24438"/>
                    <a:pt x="16220" y="24451"/>
                    <a:pt x="16258" y="24451"/>
                  </a:cubicBezTo>
                  <a:cubicBezTo>
                    <a:pt x="16296" y="24451"/>
                    <a:pt x="16329" y="24438"/>
                    <a:pt x="16354" y="24413"/>
                  </a:cubicBezTo>
                  <a:lnTo>
                    <a:pt x="23736" y="15223"/>
                  </a:lnTo>
                  <a:lnTo>
                    <a:pt x="27787" y="26388"/>
                  </a:lnTo>
                  <a:cubicBezTo>
                    <a:pt x="27837" y="26505"/>
                    <a:pt x="27921" y="26606"/>
                    <a:pt x="28021" y="26673"/>
                  </a:cubicBezTo>
                  <a:cubicBezTo>
                    <a:pt x="28056" y="26694"/>
                    <a:pt x="28088" y="26703"/>
                    <a:pt x="28118" y="26703"/>
                  </a:cubicBezTo>
                  <a:cubicBezTo>
                    <a:pt x="28158" y="26703"/>
                    <a:pt x="28193" y="26685"/>
                    <a:pt x="28222" y="26656"/>
                  </a:cubicBezTo>
                  <a:lnTo>
                    <a:pt x="42215" y="9214"/>
                  </a:lnTo>
                  <a:cubicBezTo>
                    <a:pt x="42282" y="9131"/>
                    <a:pt x="42249" y="8930"/>
                    <a:pt x="42132" y="8779"/>
                  </a:cubicBezTo>
                  <a:cubicBezTo>
                    <a:pt x="42098" y="8729"/>
                    <a:pt x="42048" y="8695"/>
                    <a:pt x="41998" y="8662"/>
                  </a:cubicBezTo>
                  <a:cubicBezTo>
                    <a:pt x="41967" y="8639"/>
                    <a:pt x="41932" y="8626"/>
                    <a:pt x="41899" y="8626"/>
                  </a:cubicBezTo>
                  <a:cubicBezTo>
                    <a:pt x="41860" y="8626"/>
                    <a:pt x="41824" y="8643"/>
                    <a:pt x="41797" y="8679"/>
                  </a:cubicBezTo>
                  <a:lnTo>
                    <a:pt x="28038" y="25836"/>
                  </a:lnTo>
                  <a:lnTo>
                    <a:pt x="23970" y="14654"/>
                  </a:lnTo>
                  <a:cubicBezTo>
                    <a:pt x="23937" y="14554"/>
                    <a:pt x="23853" y="14437"/>
                    <a:pt x="23753" y="14387"/>
                  </a:cubicBezTo>
                  <a:cubicBezTo>
                    <a:pt x="23714" y="14363"/>
                    <a:pt x="23679" y="14351"/>
                    <a:pt x="23647" y="14351"/>
                  </a:cubicBezTo>
                  <a:cubicBezTo>
                    <a:pt x="23611" y="14351"/>
                    <a:pt x="23579" y="14367"/>
                    <a:pt x="23552" y="14403"/>
                  </a:cubicBezTo>
                  <a:lnTo>
                    <a:pt x="16204" y="23526"/>
                  </a:lnTo>
                  <a:lnTo>
                    <a:pt x="9843" y="360"/>
                  </a:lnTo>
                  <a:cubicBezTo>
                    <a:pt x="9810" y="226"/>
                    <a:pt x="9709" y="109"/>
                    <a:pt x="9609" y="42"/>
                  </a:cubicBezTo>
                  <a:cubicBezTo>
                    <a:pt x="9567" y="14"/>
                    <a:pt x="9528" y="0"/>
                    <a:pt x="9493" y="0"/>
                  </a:cubicBezTo>
                  <a:close/>
                </a:path>
              </a:pathLst>
            </a:custGeom>
            <a:solidFill>
              <a:srgbClr val="D4B6F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68" name="Google Shape;4468;p39"/>
            <p:cNvSpPr/>
            <p:nvPr/>
          </p:nvSpPr>
          <p:spPr>
            <a:xfrm>
              <a:off x="19345250" y="1212650"/>
              <a:ext cx="68225" cy="87275"/>
            </a:xfrm>
            <a:custGeom>
              <a:avLst/>
              <a:gdLst/>
              <a:ahLst/>
              <a:cxnLst/>
              <a:rect l="l" t="t" r="r" b="b"/>
              <a:pathLst>
                <a:path w="2729" h="3491" extrusionOk="0">
                  <a:moveTo>
                    <a:pt x="763" y="0"/>
                  </a:moveTo>
                  <a:cubicBezTo>
                    <a:pt x="318" y="0"/>
                    <a:pt x="12" y="353"/>
                    <a:pt x="1" y="957"/>
                  </a:cubicBezTo>
                  <a:cubicBezTo>
                    <a:pt x="1" y="1828"/>
                    <a:pt x="603" y="2865"/>
                    <a:pt x="1356" y="3301"/>
                  </a:cubicBezTo>
                  <a:cubicBezTo>
                    <a:pt x="1579" y="3429"/>
                    <a:pt x="1791" y="3491"/>
                    <a:pt x="1977" y="3491"/>
                  </a:cubicBezTo>
                  <a:cubicBezTo>
                    <a:pt x="2422" y="3491"/>
                    <a:pt x="2729" y="3143"/>
                    <a:pt x="2729" y="2531"/>
                  </a:cubicBezTo>
                  <a:cubicBezTo>
                    <a:pt x="2729" y="1677"/>
                    <a:pt x="2126" y="622"/>
                    <a:pt x="1373" y="187"/>
                  </a:cubicBezTo>
                  <a:cubicBezTo>
                    <a:pt x="1153" y="60"/>
                    <a:pt x="946" y="0"/>
                    <a:pt x="763" y="0"/>
                  </a:cubicBezTo>
                  <a:close/>
                </a:path>
              </a:pathLst>
            </a:custGeom>
            <a:solidFill>
              <a:srgbClr val="B32A9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69" name="Google Shape;4469;p39"/>
            <p:cNvSpPr/>
            <p:nvPr/>
          </p:nvSpPr>
          <p:spPr>
            <a:xfrm>
              <a:off x="19519325" y="1787375"/>
              <a:ext cx="68250" cy="87450"/>
            </a:xfrm>
            <a:custGeom>
              <a:avLst/>
              <a:gdLst/>
              <a:ahLst/>
              <a:cxnLst/>
              <a:rect l="l" t="t" r="r" b="b"/>
              <a:pathLst>
                <a:path w="2730" h="3498" extrusionOk="0">
                  <a:moveTo>
                    <a:pt x="767" y="1"/>
                  </a:moveTo>
                  <a:cubicBezTo>
                    <a:pt x="321" y="1"/>
                    <a:pt x="18" y="349"/>
                    <a:pt x="18" y="967"/>
                  </a:cubicBezTo>
                  <a:cubicBezTo>
                    <a:pt x="1" y="1821"/>
                    <a:pt x="620" y="2875"/>
                    <a:pt x="1357" y="3310"/>
                  </a:cubicBezTo>
                  <a:cubicBezTo>
                    <a:pt x="1576" y="3437"/>
                    <a:pt x="1784" y="3497"/>
                    <a:pt x="1968" y="3497"/>
                  </a:cubicBezTo>
                  <a:cubicBezTo>
                    <a:pt x="2418" y="3497"/>
                    <a:pt x="2729" y="3141"/>
                    <a:pt x="2729" y="2524"/>
                  </a:cubicBezTo>
                  <a:cubicBezTo>
                    <a:pt x="2729" y="1670"/>
                    <a:pt x="2127" y="615"/>
                    <a:pt x="1373" y="180"/>
                  </a:cubicBezTo>
                  <a:cubicBezTo>
                    <a:pt x="1155" y="59"/>
                    <a:pt x="949" y="1"/>
                    <a:pt x="767" y="1"/>
                  </a:cubicBezTo>
                  <a:close/>
                </a:path>
              </a:pathLst>
            </a:custGeom>
            <a:solidFill>
              <a:srgbClr val="D4B6F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70" name="Google Shape;4470;p39"/>
            <p:cNvSpPr/>
            <p:nvPr/>
          </p:nvSpPr>
          <p:spPr>
            <a:xfrm>
              <a:off x="19711000" y="1578400"/>
              <a:ext cx="68225" cy="87425"/>
            </a:xfrm>
            <a:custGeom>
              <a:avLst/>
              <a:gdLst/>
              <a:ahLst/>
              <a:cxnLst/>
              <a:rect l="l" t="t" r="r" b="b"/>
              <a:pathLst>
                <a:path w="2729" h="3497" extrusionOk="0">
                  <a:moveTo>
                    <a:pt x="761" y="0"/>
                  </a:moveTo>
                  <a:cubicBezTo>
                    <a:pt x="311" y="0"/>
                    <a:pt x="0" y="356"/>
                    <a:pt x="0" y="973"/>
                  </a:cubicBezTo>
                  <a:cubicBezTo>
                    <a:pt x="0" y="1827"/>
                    <a:pt x="603" y="2882"/>
                    <a:pt x="1356" y="3317"/>
                  </a:cubicBezTo>
                  <a:cubicBezTo>
                    <a:pt x="1574" y="3438"/>
                    <a:pt x="1780" y="3496"/>
                    <a:pt x="1962" y="3496"/>
                  </a:cubicBezTo>
                  <a:cubicBezTo>
                    <a:pt x="2408" y="3496"/>
                    <a:pt x="2712" y="3148"/>
                    <a:pt x="2712" y="2530"/>
                  </a:cubicBezTo>
                  <a:cubicBezTo>
                    <a:pt x="2728" y="1676"/>
                    <a:pt x="2109" y="622"/>
                    <a:pt x="1373" y="187"/>
                  </a:cubicBezTo>
                  <a:cubicBezTo>
                    <a:pt x="1153" y="60"/>
                    <a:pt x="946" y="0"/>
                    <a:pt x="761" y="0"/>
                  </a:cubicBezTo>
                  <a:close/>
                </a:path>
              </a:pathLst>
            </a:custGeom>
            <a:solidFill>
              <a:srgbClr val="E2AED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71" name="Google Shape;4471;p39"/>
            <p:cNvSpPr/>
            <p:nvPr/>
          </p:nvSpPr>
          <p:spPr>
            <a:xfrm>
              <a:off x="19815600" y="1857075"/>
              <a:ext cx="67825" cy="87225"/>
            </a:xfrm>
            <a:custGeom>
              <a:avLst/>
              <a:gdLst/>
              <a:ahLst/>
              <a:cxnLst/>
              <a:rect l="l" t="t" r="r" b="b"/>
              <a:pathLst>
                <a:path w="2713" h="3489" extrusionOk="0">
                  <a:moveTo>
                    <a:pt x="746" y="1"/>
                  </a:moveTo>
                  <a:cubicBezTo>
                    <a:pt x="303" y="1"/>
                    <a:pt x="1" y="353"/>
                    <a:pt x="1" y="958"/>
                  </a:cubicBezTo>
                  <a:cubicBezTo>
                    <a:pt x="1" y="1828"/>
                    <a:pt x="603" y="2866"/>
                    <a:pt x="1357" y="3301"/>
                  </a:cubicBezTo>
                  <a:cubicBezTo>
                    <a:pt x="1572" y="3428"/>
                    <a:pt x="1777" y="3488"/>
                    <a:pt x="1959" y="3488"/>
                  </a:cubicBezTo>
                  <a:cubicBezTo>
                    <a:pt x="2402" y="3488"/>
                    <a:pt x="2712" y="3135"/>
                    <a:pt x="2712" y="2531"/>
                  </a:cubicBezTo>
                  <a:cubicBezTo>
                    <a:pt x="2712" y="1677"/>
                    <a:pt x="2110" y="623"/>
                    <a:pt x="1357" y="188"/>
                  </a:cubicBezTo>
                  <a:cubicBezTo>
                    <a:pt x="1137" y="61"/>
                    <a:pt x="929" y="1"/>
                    <a:pt x="746" y="1"/>
                  </a:cubicBezTo>
                  <a:close/>
                </a:path>
              </a:pathLst>
            </a:custGeom>
            <a:solidFill>
              <a:srgbClr val="B32A9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72" name="Google Shape;4472;p39"/>
            <p:cNvSpPr/>
            <p:nvPr/>
          </p:nvSpPr>
          <p:spPr>
            <a:xfrm>
              <a:off x="19129325" y="943275"/>
              <a:ext cx="1109800" cy="1450675"/>
            </a:xfrm>
            <a:custGeom>
              <a:avLst/>
              <a:gdLst/>
              <a:ahLst/>
              <a:cxnLst/>
              <a:rect l="l" t="t" r="r" b="b"/>
              <a:pathLst>
                <a:path w="44392" h="58027" extrusionOk="0">
                  <a:moveTo>
                    <a:pt x="369" y="0"/>
                  </a:moveTo>
                  <a:cubicBezTo>
                    <a:pt x="210" y="0"/>
                    <a:pt x="101" y="125"/>
                    <a:pt x="101" y="350"/>
                  </a:cubicBezTo>
                  <a:lnTo>
                    <a:pt x="1" y="32053"/>
                  </a:lnTo>
                  <a:cubicBezTo>
                    <a:pt x="1" y="32203"/>
                    <a:pt x="51" y="32388"/>
                    <a:pt x="151" y="32538"/>
                  </a:cubicBezTo>
                  <a:cubicBezTo>
                    <a:pt x="235" y="32689"/>
                    <a:pt x="369" y="32823"/>
                    <a:pt x="503" y="32906"/>
                  </a:cubicBezTo>
                  <a:lnTo>
                    <a:pt x="43889" y="57964"/>
                  </a:lnTo>
                  <a:cubicBezTo>
                    <a:pt x="43969" y="58006"/>
                    <a:pt x="44044" y="58026"/>
                    <a:pt x="44110" y="58026"/>
                  </a:cubicBezTo>
                  <a:cubicBezTo>
                    <a:pt x="44279" y="58026"/>
                    <a:pt x="44391" y="57896"/>
                    <a:pt x="44391" y="57680"/>
                  </a:cubicBezTo>
                  <a:cubicBezTo>
                    <a:pt x="44391" y="57362"/>
                    <a:pt x="44174" y="56977"/>
                    <a:pt x="43889" y="56826"/>
                  </a:cubicBezTo>
                  <a:lnTo>
                    <a:pt x="988" y="32053"/>
                  </a:lnTo>
                  <a:lnTo>
                    <a:pt x="1089" y="919"/>
                  </a:lnTo>
                  <a:cubicBezTo>
                    <a:pt x="1089" y="601"/>
                    <a:pt x="871" y="216"/>
                    <a:pt x="586" y="65"/>
                  </a:cubicBezTo>
                  <a:cubicBezTo>
                    <a:pt x="508" y="21"/>
                    <a:pt x="434" y="0"/>
                    <a:pt x="369" y="0"/>
                  </a:cubicBezTo>
                  <a:close/>
                </a:path>
              </a:pathLst>
            </a:custGeom>
            <a:solidFill>
              <a:srgbClr val="B32A9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73" name="Google Shape;4473;p39"/>
            <p:cNvSpPr/>
            <p:nvPr/>
          </p:nvSpPr>
          <p:spPr>
            <a:xfrm>
              <a:off x="19169075" y="4204725"/>
              <a:ext cx="1691450" cy="659525"/>
            </a:xfrm>
            <a:custGeom>
              <a:avLst/>
              <a:gdLst/>
              <a:ahLst/>
              <a:cxnLst/>
              <a:rect l="l" t="t" r="r" b="b"/>
              <a:pathLst>
                <a:path w="67658" h="26381" extrusionOk="0">
                  <a:moveTo>
                    <a:pt x="17" y="1"/>
                  </a:moveTo>
                  <a:cubicBezTo>
                    <a:pt x="1" y="570"/>
                    <a:pt x="1" y="1139"/>
                    <a:pt x="1" y="1708"/>
                  </a:cubicBezTo>
                  <a:cubicBezTo>
                    <a:pt x="1" y="1976"/>
                    <a:pt x="185" y="2244"/>
                    <a:pt x="536" y="2445"/>
                  </a:cubicBezTo>
                  <a:lnTo>
                    <a:pt x="41496" y="26079"/>
                  </a:lnTo>
                  <a:cubicBezTo>
                    <a:pt x="41839" y="26280"/>
                    <a:pt x="42291" y="26381"/>
                    <a:pt x="42745" y="26381"/>
                  </a:cubicBezTo>
                  <a:cubicBezTo>
                    <a:pt x="43199" y="26381"/>
                    <a:pt x="43655" y="26280"/>
                    <a:pt x="44006" y="26079"/>
                  </a:cubicBezTo>
                  <a:lnTo>
                    <a:pt x="67139" y="12638"/>
                  </a:lnTo>
                  <a:cubicBezTo>
                    <a:pt x="67474" y="12438"/>
                    <a:pt x="67658" y="12186"/>
                    <a:pt x="67658" y="11919"/>
                  </a:cubicBezTo>
                  <a:cubicBezTo>
                    <a:pt x="67658" y="11350"/>
                    <a:pt x="67658" y="10780"/>
                    <a:pt x="67658" y="10211"/>
                  </a:cubicBezTo>
                  <a:cubicBezTo>
                    <a:pt x="67658" y="10479"/>
                    <a:pt x="67491" y="10730"/>
                    <a:pt x="67139" y="10931"/>
                  </a:cubicBezTo>
                  <a:lnTo>
                    <a:pt x="44006" y="24372"/>
                  </a:lnTo>
                  <a:cubicBezTo>
                    <a:pt x="43663" y="24581"/>
                    <a:pt x="43207" y="24686"/>
                    <a:pt x="42751" y="24686"/>
                  </a:cubicBezTo>
                  <a:cubicBezTo>
                    <a:pt x="42295" y="24686"/>
                    <a:pt x="41839" y="24581"/>
                    <a:pt x="41496" y="24372"/>
                  </a:cubicBezTo>
                  <a:lnTo>
                    <a:pt x="536" y="737"/>
                  </a:lnTo>
                  <a:cubicBezTo>
                    <a:pt x="185" y="536"/>
                    <a:pt x="17" y="269"/>
                    <a:pt x="17" y="1"/>
                  </a:cubicBezTo>
                  <a:close/>
                </a:path>
              </a:pathLst>
            </a:custGeom>
            <a:solidFill>
              <a:srgbClr val="4E3C6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74" name="Google Shape;4474;p39"/>
            <p:cNvSpPr/>
            <p:nvPr/>
          </p:nvSpPr>
          <p:spPr>
            <a:xfrm>
              <a:off x="19164900" y="3843175"/>
              <a:ext cx="1700225" cy="978700"/>
            </a:xfrm>
            <a:custGeom>
              <a:avLst/>
              <a:gdLst/>
              <a:ahLst/>
              <a:cxnLst/>
              <a:rect l="l" t="t" r="r" b="b"/>
              <a:pathLst>
                <a:path w="68009" h="39148" extrusionOk="0">
                  <a:moveTo>
                    <a:pt x="25083" y="1"/>
                  </a:moveTo>
                  <a:cubicBezTo>
                    <a:pt x="24627" y="1"/>
                    <a:pt x="24171" y="101"/>
                    <a:pt x="23819" y="302"/>
                  </a:cubicBezTo>
                  <a:lnTo>
                    <a:pt x="703" y="13743"/>
                  </a:lnTo>
                  <a:cubicBezTo>
                    <a:pt x="0" y="14145"/>
                    <a:pt x="0" y="14798"/>
                    <a:pt x="703" y="15199"/>
                  </a:cubicBezTo>
                  <a:lnTo>
                    <a:pt x="41663" y="38834"/>
                  </a:lnTo>
                  <a:cubicBezTo>
                    <a:pt x="42006" y="39043"/>
                    <a:pt x="42462" y="39148"/>
                    <a:pt x="42918" y="39148"/>
                  </a:cubicBezTo>
                  <a:cubicBezTo>
                    <a:pt x="43374" y="39148"/>
                    <a:pt x="43830" y="39043"/>
                    <a:pt x="44173" y="38834"/>
                  </a:cubicBezTo>
                  <a:lnTo>
                    <a:pt x="67306" y="25393"/>
                  </a:lnTo>
                  <a:cubicBezTo>
                    <a:pt x="67992" y="24991"/>
                    <a:pt x="68009" y="24339"/>
                    <a:pt x="67306" y="23937"/>
                  </a:cubicBezTo>
                  <a:lnTo>
                    <a:pt x="26347" y="302"/>
                  </a:lnTo>
                  <a:cubicBezTo>
                    <a:pt x="25995" y="101"/>
                    <a:pt x="25539" y="1"/>
                    <a:pt x="25083" y="1"/>
                  </a:cubicBezTo>
                  <a:close/>
                </a:path>
              </a:pathLst>
            </a:custGeom>
            <a:solidFill>
              <a:srgbClr val="D5B7F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75" name="Google Shape;4475;p39"/>
            <p:cNvSpPr/>
            <p:nvPr/>
          </p:nvSpPr>
          <p:spPr>
            <a:xfrm>
              <a:off x="19240625" y="3886500"/>
              <a:ext cx="1504825" cy="865500"/>
            </a:xfrm>
            <a:custGeom>
              <a:avLst/>
              <a:gdLst/>
              <a:ahLst/>
              <a:cxnLst/>
              <a:rect l="l" t="t" r="r" b="b"/>
              <a:pathLst>
                <a:path w="60193" h="34620" extrusionOk="0">
                  <a:moveTo>
                    <a:pt x="22213" y="0"/>
                  </a:moveTo>
                  <a:cubicBezTo>
                    <a:pt x="21807" y="0"/>
                    <a:pt x="21401" y="92"/>
                    <a:pt x="21092" y="276"/>
                  </a:cubicBezTo>
                  <a:lnTo>
                    <a:pt x="620" y="12161"/>
                  </a:lnTo>
                  <a:cubicBezTo>
                    <a:pt x="1" y="12512"/>
                    <a:pt x="1" y="13081"/>
                    <a:pt x="620" y="13450"/>
                  </a:cubicBezTo>
                  <a:lnTo>
                    <a:pt x="36876" y="34356"/>
                  </a:lnTo>
                  <a:cubicBezTo>
                    <a:pt x="37186" y="34532"/>
                    <a:pt x="37592" y="34620"/>
                    <a:pt x="37997" y="34620"/>
                  </a:cubicBezTo>
                  <a:cubicBezTo>
                    <a:pt x="38403" y="34620"/>
                    <a:pt x="38809" y="34532"/>
                    <a:pt x="39119" y="34356"/>
                  </a:cubicBezTo>
                  <a:lnTo>
                    <a:pt x="59590" y="22472"/>
                  </a:lnTo>
                  <a:cubicBezTo>
                    <a:pt x="60193" y="22120"/>
                    <a:pt x="60193" y="21534"/>
                    <a:pt x="59590" y="21183"/>
                  </a:cubicBezTo>
                  <a:lnTo>
                    <a:pt x="23335" y="276"/>
                  </a:lnTo>
                  <a:cubicBezTo>
                    <a:pt x="23025" y="92"/>
                    <a:pt x="22619" y="0"/>
                    <a:pt x="22213"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76" name="Google Shape;4476;p39"/>
            <p:cNvSpPr/>
            <p:nvPr/>
          </p:nvSpPr>
          <p:spPr>
            <a:xfrm>
              <a:off x="20498950" y="4592550"/>
              <a:ext cx="76600" cy="40400"/>
            </a:xfrm>
            <a:custGeom>
              <a:avLst/>
              <a:gdLst/>
              <a:ahLst/>
              <a:cxnLst/>
              <a:rect l="l" t="t" r="r" b="b"/>
              <a:pathLst>
                <a:path w="3064" h="1616" extrusionOk="0">
                  <a:moveTo>
                    <a:pt x="1532" y="0"/>
                  </a:moveTo>
                  <a:cubicBezTo>
                    <a:pt x="1177" y="0"/>
                    <a:pt x="821" y="80"/>
                    <a:pt x="553" y="239"/>
                  </a:cubicBezTo>
                  <a:cubicBezTo>
                    <a:pt x="1" y="557"/>
                    <a:pt x="1" y="1076"/>
                    <a:pt x="553" y="1377"/>
                  </a:cubicBezTo>
                  <a:cubicBezTo>
                    <a:pt x="829" y="1536"/>
                    <a:pt x="1185" y="1616"/>
                    <a:pt x="1541" y="1616"/>
                  </a:cubicBezTo>
                  <a:cubicBezTo>
                    <a:pt x="1896" y="1616"/>
                    <a:pt x="2252" y="1536"/>
                    <a:pt x="2528" y="1377"/>
                  </a:cubicBezTo>
                  <a:cubicBezTo>
                    <a:pt x="3064" y="1076"/>
                    <a:pt x="3064" y="557"/>
                    <a:pt x="2512" y="239"/>
                  </a:cubicBezTo>
                  <a:cubicBezTo>
                    <a:pt x="2244" y="80"/>
                    <a:pt x="1888" y="0"/>
                    <a:pt x="1532" y="0"/>
                  </a:cubicBezTo>
                  <a:close/>
                </a:path>
              </a:pathLst>
            </a:custGeom>
            <a:solidFill>
              <a:srgbClr val="62527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77" name="Google Shape;4477;p39"/>
            <p:cNvSpPr/>
            <p:nvPr/>
          </p:nvSpPr>
          <p:spPr>
            <a:xfrm>
              <a:off x="19711000" y="4229000"/>
              <a:ext cx="89150" cy="1171300"/>
            </a:xfrm>
            <a:custGeom>
              <a:avLst/>
              <a:gdLst/>
              <a:ahLst/>
              <a:cxnLst/>
              <a:rect l="l" t="t" r="r" b="b"/>
              <a:pathLst>
                <a:path w="3566" h="46852" extrusionOk="0">
                  <a:moveTo>
                    <a:pt x="3565" y="1"/>
                  </a:moveTo>
                  <a:lnTo>
                    <a:pt x="134" y="1993"/>
                  </a:lnTo>
                  <a:lnTo>
                    <a:pt x="0" y="46852"/>
                  </a:lnTo>
                  <a:lnTo>
                    <a:pt x="3448" y="44860"/>
                  </a:lnTo>
                  <a:lnTo>
                    <a:pt x="3565" y="1"/>
                  </a:lnTo>
                  <a:close/>
                </a:path>
              </a:pathLst>
            </a:custGeom>
            <a:solidFill>
              <a:srgbClr val="9D5BE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78" name="Google Shape;4478;p39"/>
            <p:cNvSpPr/>
            <p:nvPr/>
          </p:nvSpPr>
          <p:spPr>
            <a:xfrm>
              <a:off x="19553650" y="4136525"/>
              <a:ext cx="246500" cy="142300"/>
            </a:xfrm>
            <a:custGeom>
              <a:avLst/>
              <a:gdLst/>
              <a:ahLst/>
              <a:cxnLst/>
              <a:rect l="l" t="t" r="r" b="b"/>
              <a:pathLst>
                <a:path w="9860" h="5692" extrusionOk="0">
                  <a:moveTo>
                    <a:pt x="3449" y="0"/>
                  </a:moveTo>
                  <a:lnTo>
                    <a:pt x="0" y="1992"/>
                  </a:lnTo>
                  <a:lnTo>
                    <a:pt x="6428" y="5692"/>
                  </a:lnTo>
                  <a:lnTo>
                    <a:pt x="9859" y="3700"/>
                  </a:lnTo>
                  <a:lnTo>
                    <a:pt x="3449" y="0"/>
                  </a:lnTo>
                  <a:close/>
                </a:path>
              </a:pathLst>
            </a:custGeom>
            <a:solidFill>
              <a:srgbClr val="9C59E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79" name="Google Shape;4479;p39"/>
            <p:cNvSpPr/>
            <p:nvPr/>
          </p:nvSpPr>
          <p:spPr>
            <a:xfrm>
              <a:off x="19550725" y="4186325"/>
              <a:ext cx="163625" cy="1213975"/>
            </a:xfrm>
            <a:custGeom>
              <a:avLst/>
              <a:gdLst/>
              <a:ahLst/>
              <a:cxnLst/>
              <a:rect l="l" t="t" r="r" b="b"/>
              <a:pathLst>
                <a:path w="6545" h="48559" extrusionOk="0">
                  <a:moveTo>
                    <a:pt x="117" y="0"/>
                  </a:moveTo>
                  <a:lnTo>
                    <a:pt x="0" y="44860"/>
                  </a:lnTo>
                  <a:lnTo>
                    <a:pt x="6411" y="48559"/>
                  </a:lnTo>
                  <a:lnTo>
                    <a:pt x="6545" y="3700"/>
                  </a:lnTo>
                  <a:lnTo>
                    <a:pt x="117" y="0"/>
                  </a:lnTo>
                  <a:close/>
                </a:path>
              </a:pathLst>
            </a:custGeom>
            <a:solidFill>
              <a:srgbClr val="B32A9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80" name="Google Shape;4480;p39"/>
            <p:cNvSpPr/>
            <p:nvPr/>
          </p:nvSpPr>
          <p:spPr>
            <a:xfrm>
              <a:off x="20060000" y="4377975"/>
              <a:ext cx="87900" cy="830675"/>
            </a:xfrm>
            <a:custGeom>
              <a:avLst/>
              <a:gdLst/>
              <a:ahLst/>
              <a:cxnLst/>
              <a:rect l="l" t="t" r="r" b="b"/>
              <a:pathLst>
                <a:path w="3516" h="33227" extrusionOk="0">
                  <a:moveTo>
                    <a:pt x="3515" y="1"/>
                  </a:moveTo>
                  <a:lnTo>
                    <a:pt x="84" y="1992"/>
                  </a:lnTo>
                  <a:lnTo>
                    <a:pt x="0" y="33227"/>
                  </a:lnTo>
                  <a:lnTo>
                    <a:pt x="3431" y="31235"/>
                  </a:lnTo>
                  <a:lnTo>
                    <a:pt x="3515" y="1"/>
                  </a:lnTo>
                  <a:close/>
                </a:path>
              </a:pathLst>
            </a:custGeom>
            <a:solidFill>
              <a:srgbClr val="AC74E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81" name="Google Shape;4481;p39"/>
            <p:cNvSpPr/>
            <p:nvPr/>
          </p:nvSpPr>
          <p:spPr>
            <a:xfrm>
              <a:off x="19901400" y="4285500"/>
              <a:ext cx="246500" cy="142300"/>
            </a:xfrm>
            <a:custGeom>
              <a:avLst/>
              <a:gdLst/>
              <a:ahLst/>
              <a:cxnLst/>
              <a:rect l="l" t="t" r="r" b="b"/>
              <a:pathLst>
                <a:path w="9860" h="5692" extrusionOk="0">
                  <a:moveTo>
                    <a:pt x="3448" y="0"/>
                  </a:moveTo>
                  <a:lnTo>
                    <a:pt x="0" y="1992"/>
                  </a:lnTo>
                  <a:lnTo>
                    <a:pt x="6428" y="5691"/>
                  </a:lnTo>
                  <a:lnTo>
                    <a:pt x="9859" y="3700"/>
                  </a:lnTo>
                  <a:lnTo>
                    <a:pt x="3448" y="0"/>
                  </a:lnTo>
                  <a:close/>
                </a:path>
              </a:pathLst>
            </a:custGeom>
            <a:solidFill>
              <a:srgbClr val="D9BEF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82" name="Google Shape;4482;p39"/>
            <p:cNvSpPr/>
            <p:nvPr/>
          </p:nvSpPr>
          <p:spPr>
            <a:xfrm>
              <a:off x="19899300" y="4335300"/>
              <a:ext cx="162800" cy="873350"/>
            </a:xfrm>
            <a:custGeom>
              <a:avLst/>
              <a:gdLst/>
              <a:ahLst/>
              <a:cxnLst/>
              <a:rect l="l" t="t" r="r" b="b"/>
              <a:pathLst>
                <a:path w="6512" h="34934" extrusionOk="0">
                  <a:moveTo>
                    <a:pt x="84" y="0"/>
                  </a:moveTo>
                  <a:lnTo>
                    <a:pt x="0" y="31234"/>
                  </a:lnTo>
                  <a:lnTo>
                    <a:pt x="6428" y="34934"/>
                  </a:lnTo>
                  <a:lnTo>
                    <a:pt x="6512" y="3699"/>
                  </a:lnTo>
                  <a:lnTo>
                    <a:pt x="84" y="0"/>
                  </a:lnTo>
                  <a:close/>
                </a:path>
              </a:pathLst>
            </a:custGeom>
            <a:solidFill>
              <a:srgbClr val="D4B6F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83" name="Google Shape;4483;p39"/>
            <p:cNvSpPr/>
            <p:nvPr/>
          </p:nvSpPr>
          <p:spPr>
            <a:xfrm>
              <a:off x="20408575" y="4414800"/>
              <a:ext cx="87050" cy="419325"/>
            </a:xfrm>
            <a:custGeom>
              <a:avLst/>
              <a:gdLst/>
              <a:ahLst/>
              <a:cxnLst/>
              <a:rect l="l" t="t" r="r" b="b"/>
              <a:pathLst>
                <a:path w="3482" h="16773" extrusionOk="0">
                  <a:moveTo>
                    <a:pt x="3482" y="1"/>
                  </a:moveTo>
                  <a:lnTo>
                    <a:pt x="50" y="2009"/>
                  </a:lnTo>
                  <a:lnTo>
                    <a:pt x="0" y="16773"/>
                  </a:lnTo>
                  <a:lnTo>
                    <a:pt x="3448" y="14764"/>
                  </a:lnTo>
                  <a:lnTo>
                    <a:pt x="3482" y="1"/>
                  </a:lnTo>
                  <a:close/>
                </a:path>
              </a:pathLst>
            </a:custGeom>
            <a:solidFill>
              <a:srgbClr val="D07BC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84" name="Google Shape;4484;p39"/>
            <p:cNvSpPr/>
            <p:nvPr/>
          </p:nvSpPr>
          <p:spPr>
            <a:xfrm>
              <a:off x="20249125" y="4322325"/>
              <a:ext cx="246500" cy="142725"/>
            </a:xfrm>
            <a:custGeom>
              <a:avLst/>
              <a:gdLst/>
              <a:ahLst/>
              <a:cxnLst/>
              <a:rect l="l" t="t" r="r" b="b"/>
              <a:pathLst>
                <a:path w="9860" h="5709" extrusionOk="0">
                  <a:moveTo>
                    <a:pt x="3432" y="0"/>
                  </a:moveTo>
                  <a:lnTo>
                    <a:pt x="1" y="1992"/>
                  </a:lnTo>
                  <a:lnTo>
                    <a:pt x="6428" y="5708"/>
                  </a:lnTo>
                  <a:lnTo>
                    <a:pt x="9860" y="3700"/>
                  </a:lnTo>
                  <a:lnTo>
                    <a:pt x="3432" y="0"/>
                  </a:lnTo>
                  <a:close/>
                </a:path>
              </a:pathLst>
            </a:custGeom>
            <a:solidFill>
              <a:srgbClr val="D4B6F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85" name="Google Shape;4485;p39"/>
            <p:cNvSpPr/>
            <p:nvPr/>
          </p:nvSpPr>
          <p:spPr>
            <a:xfrm>
              <a:off x="20248300" y="4372125"/>
              <a:ext cx="161550" cy="462000"/>
            </a:xfrm>
            <a:custGeom>
              <a:avLst/>
              <a:gdLst/>
              <a:ahLst/>
              <a:cxnLst/>
              <a:rect l="l" t="t" r="r" b="b"/>
              <a:pathLst>
                <a:path w="6462" h="18480" extrusionOk="0">
                  <a:moveTo>
                    <a:pt x="34" y="0"/>
                  </a:moveTo>
                  <a:lnTo>
                    <a:pt x="0" y="14764"/>
                  </a:lnTo>
                  <a:lnTo>
                    <a:pt x="6411" y="18480"/>
                  </a:lnTo>
                  <a:lnTo>
                    <a:pt x="6461" y="3716"/>
                  </a:lnTo>
                  <a:lnTo>
                    <a:pt x="34" y="0"/>
                  </a:lnTo>
                  <a:close/>
                </a:path>
              </a:pathLst>
            </a:custGeom>
            <a:solidFill>
              <a:srgbClr val="E2AED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86" name="Google Shape;4486;p39"/>
            <p:cNvSpPr/>
            <p:nvPr/>
          </p:nvSpPr>
          <p:spPr>
            <a:xfrm>
              <a:off x="19711000" y="3228875"/>
              <a:ext cx="89150" cy="1171300"/>
            </a:xfrm>
            <a:custGeom>
              <a:avLst/>
              <a:gdLst/>
              <a:ahLst/>
              <a:cxnLst/>
              <a:rect l="l" t="t" r="r" b="b"/>
              <a:pathLst>
                <a:path w="3566" h="46852" extrusionOk="0">
                  <a:moveTo>
                    <a:pt x="3565" y="0"/>
                  </a:moveTo>
                  <a:lnTo>
                    <a:pt x="134" y="2009"/>
                  </a:lnTo>
                  <a:lnTo>
                    <a:pt x="0" y="46852"/>
                  </a:lnTo>
                  <a:lnTo>
                    <a:pt x="3448" y="44860"/>
                  </a:lnTo>
                  <a:lnTo>
                    <a:pt x="3565" y="0"/>
                  </a:lnTo>
                  <a:close/>
                </a:path>
              </a:pathLst>
            </a:custGeom>
            <a:solidFill>
              <a:srgbClr val="9D5BE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87" name="Google Shape;4487;p39"/>
            <p:cNvSpPr/>
            <p:nvPr/>
          </p:nvSpPr>
          <p:spPr>
            <a:xfrm>
              <a:off x="19553650" y="3136400"/>
              <a:ext cx="246500" cy="142725"/>
            </a:xfrm>
            <a:custGeom>
              <a:avLst/>
              <a:gdLst/>
              <a:ahLst/>
              <a:cxnLst/>
              <a:rect l="l" t="t" r="r" b="b"/>
              <a:pathLst>
                <a:path w="9860" h="5709" extrusionOk="0">
                  <a:moveTo>
                    <a:pt x="3449" y="0"/>
                  </a:moveTo>
                  <a:lnTo>
                    <a:pt x="0" y="1992"/>
                  </a:lnTo>
                  <a:lnTo>
                    <a:pt x="6428" y="5708"/>
                  </a:lnTo>
                  <a:lnTo>
                    <a:pt x="9859" y="3699"/>
                  </a:lnTo>
                  <a:lnTo>
                    <a:pt x="3449" y="0"/>
                  </a:lnTo>
                  <a:close/>
                </a:path>
              </a:pathLst>
            </a:custGeom>
            <a:solidFill>
              <a:srgbClr val="C864B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88" name="Google Shape;4488;p39"/>
            <p:cNvSpPr/>
            <p:nvPr/>
          </p:nvSpPr>
          <p:spPr>
            <a:xfrm>
              <a:off x="19550725" y="3186200"/>
              <a:ext cx="163625" cy="1213975"/>
            </a:xfrm>
            <a:custGeom>
              <a:avLst/>
              <a:gdLst/>
              <a:ahLst/>
              <a:cxnLst/>
              <a:rect l="l" t="t" r="r" b="b"/>
              <a:pathLst>
                <a:path w="6545" h="48559" extrusionOk="0">
                  <a:moveTo>
                    <a:pt x="117" y="0"/>
                  </a:moveTo>
                  <a:lnTo>
                    <a:pt x="0" y="44859"/>
                  </a:lnTo>
                  <a:lnTo>
                    <a:pt x="6411" y="48559"/>
                  </a:lnTo>
                  <a:lnTo>
                    <a:pt x="6545" y="3716"/>
                  </a:lnTo>
                  <a:lnTo>
                    <a:pt x="117" y="0"/>
                  </a:lnTo>
                  <a:close/>
                </a:path>
              </a:pathLst>
            </a:custGeom>
            <a:solidFill>
              <a:srgbClr val="B32A9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89" name="Google Shape;4489;p39"/>
            <p:cNvSpPr/>
            <p:nvPr/>
          </p:nvSpPr>
          <p:spPr>
            <a:xfrm>
              <a:off x="20060000" y="3608425"/>
              <a:ext cx="87900" cy="830675"/>
            </a:xfrm>
            <a:custGeom>
              <a:avLst/>
              <a:gdLst/>
              <a:ahLst/>
              <a:cxnLst/>
              <a:rect l="l" t="t" r="r" b="b"/>
              <a:pathLst>
                <a:path w="3516" h="33227" extrusionOk="0">
                  <a:moveTo>
                    <a:pt x="3515" y="0"/>
                  </a:moveTo>
                  <a:lnTo>
                    <a:pt x="84" y="1992"/>
                  </a:lnTo>
                  <a:lnTo>
                    <a:pt x="0" y="33226"/>
                  </a:lnTo>
                  <a:lnTo>
                    <a:pt x="3431" y="31218"/>
                  </a:lnTo>
                  <a:lnTo>
                    <a:pt x="3515" y="0"/>
                  </a:lnTo>
                  <a:close/>
                </a:path>
              </a:pathLst>
            </a:custGeom>
            <a:solidFill>
              <a:srgbClr val="AC74E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90" name="Google Shape;4490;p39"/>
            <p:cNvSpPr/>
            <p:nvPr/>
          </p:nvSpPr>
          <p:spPr>
            <a:xfrm>
              <a:off x="19901400" y="3515525"/>
              <a:ext cx="246500" cy="142725"/>
            </a:xfrm>
            <a:custGeom>
              <a:avLst/>
              <a:gdLst/>
              <a:ahLst/>
              <a:cxnLst/>
              <a:rect l="l" t="t" r="r" b="b"/>
              <a:pathLst>
                <a:path w="9860" h="5709" extrusionOk="0">
                  <a:moveTo>
                    <a:pt x="3448" y="0"/>
                  </a:moveTo>
                  <a:lnTo>
                    <a:pt x="0" y="2009"/>
                  </a:lnTo>
                  <a:lnTo>
                    <a:pt x="6428" y="5708"/>
                  </a:lnTo>
                  <a:lnTo>
                    <a:pt x="9859" y="3716"/>
                  </a:lnTo>
                  <a:lnTo>
                    <a:pt x="3448" y="0"/>
                  </a:lnTo>
                  <a:close/>
                </a:path>
              </a:pathLst>
            </a:custGeom>
            <a:solidFill>
              <a:srgbClr val="D5B7F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91" name="Google Shape;4491;p39"/>
            <p:cNvSpPr/>
            <p:nvPr/>
          </p:nvSpPr>
          <p:spPr>
            <a:xfrm>
              <a:off x="19899300" y="3565750"/>
              <a:ext cx="162800" cy="873350"/>
            </a:xfrm>
            <a:custGeom>
              <a:avLst/>
              <a:gdLst/>
              <a:ahLst/>
              <a:cxnLst/>
              <a:rect l="l" t="t" r="r" b="b"/>
              <a:pathLst>
                <a:path w="6512" h="34934" extrusionOk="0">
                  <a:moveTo>
                    <a:pt x="84" y="0"/>
                  </a:moveTo>
                  <a:lnTo>
                    <a:pt x="0" y="31217"/>
                  </a:lnTo>
                  <a:lnTo>
                    <a:pt x="6428" y="34933"/>
                  </a:lnTo>
                  <a:lnTo>
                    <a:pt x="6512" y="3699"/>
                  </a:lnTo>
                  <a:lnTo>
                    <a:pt x="84" y="0"/>
                  </a:lnTo>
                  <a:close/>
                </a:path>
              </a:pathLst>
            </a:custGeom>
            <a:solidFill>
              <a:srgbClr val="D4B6F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92" name="Google Shape;4492;p39"/>
            <p:cNvSpPr/>
            <p:nvPr/>
          </p:nvSpPr>
          <p:spPr>
            <a:xfrm>
              <a:off x="20408575" y="4066650"/>
              <a:ext cx="87050" cy="418900"/>
            </a:xfrm>
            <a:custGeom>
              <a:avLst/>
              <a:gdLst/>
              <a:ahLst/>
              <a:cxnLst/>
              <a:rect l="l" t="t" r="r" b="b"/>
              <a:pathLst>
                <a:path w="3482" h="16756" extrusionOk="0">
                  <a:moveTo>
                    <a:pt x="3482" y="0"/>
                  </a:moveTo>
                  <a:lnTo>
                    <a:pt x="50" y="1992"/>
                  </a:lnTo>
                  <a:lnTo>
                    <a:pt x="0" y="16755"/>
                  </a:lnTo>
                  <a:lnTo>
                    <a:pt x="3448" y="14763"/>
                  </a:lnTo>
                  <a:lnTo>
                    <a:pt x="3482" y="0"/>
                  </a:lnTo>
                  <a:close/>
                </a:path>
              </a:pathLst>
            </a:custGeom>
            <a:solidFill>
              <a:srgbClr val="D07BC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93" name="Google Shape;4493;p39"/>
            <p:cNvSpPr/>
            <p:nvPr/>
          </p:nvSpPr>
          <p:spPr>
            <a:xfrm>
              <a:off x="20249125" y="3973750"/>
              <a:ext cx="246500" cy="142700"/>
            </a:xfrm>
            <a:custGeom>
              <a:avLst/>
              <a:gdLst/>
              <a:ahLst/>
              <a:cxnLst/>
              <a:rect l="l" t="t" r="r" b="b"/>
              <a:pathLst>
                <a:path w="9860" h="5708" extrusionOk="0">
                  <a:moveTo>
                    <a:pt x="3432" y="0"/>
                  </a:moveTo>
                  <a:lnTo>
                    <a:pt x="1" y="2009"/>
                  </a:lnTo>
                  <a:lnTo>
                    <a:pt x="6428" y="5708"/>
                  </a:lnTo>
                  <a:lnTo>
                    <a:pt x="9860" y="3716"/>
                  </a:lnTo>
                  <a:lnTo>
                    <a:pt x="3432" y="0"/>
                  </a:lnTo>
                  <a:close/>
                </a:path>
              </a:pathLst>
            </a:custGeom>
            <a:solidFill>
              <a:srgbClr val="EAC5E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94" name="Google Shape;4494;p39"/>
            <p:cNvSpPr/>
            <p:nvPr/>
          </p:nvSpPr>
          <p:spPr>
            <a:xfrm>
              <a:off x="20248300" y="4023950"/>
              <a:ext cx="161550" cy="461600"/>
            </a:xfrm>
            <a:custGeom>
              <a:avLst/>
              <a:gdLst/>
              <a:ahLst/>
              <a:cxnLst/>
              <a:rect l="l" t="t" r="r" b="b"/>
              <a:pathLst>
                <a:path w="6462" h="18464" extrusionOk="0">
                  <a:moveTo>
                    <a:pt x="34" y="1"/>
                  </a:moveTo>
                  <a:lnTo>
                    <a:pt x="0" y="14764"/>
                  </a:lnTo>
                  <a:lnTo>
                    <a:pt x="6411" y="18463"/>
                  </a:lnTo>
                  <a:lnTo>
                    <a:pt x="6461" y="3700"/>
                  </a:lnTo>
                  <a:lnTo>
                    <a:pt x="34" y="1"/>
                  </a:lnTo>
                  <a:close/>
                </a:path>
              </a:pathLst>
            </a:custGeom>
            <a:solidFill>
              <a:srgbClr val="E2AED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95" name="Google Shape;4495;p39"/>
            <p:cNvSpPr/>
            <p:nvPr/>
          </p:nvSpPr>
          <p:spPr>
            <a:xfrm>
              <a:off x="19621850" y="3120075"/>
              <a:ext cx="25" cy="25"/>
            </a:xfrm>
            <a:custGeom>
              <a:avLst/>
              <a:gdLst/>
              <a:ahLst/>
              <a:cxnLst/>
              <a:rect l="l" t="t" r="r" b="b"/>
              <a:pathLst>
                <a:path w="1" h="1" fill="none" extrusionOk="0">
                  <a:moveTo>
                    <a:pt x="1" y="0"/>
                  </a:moveTo>
                  <a:lnTo>
                    <a:pt x="1" y="0"/>
                  </a:lnTo>
                  <a:close/>
                </a:path>
              </a:pathLst>
            </a:custGeom>
            <a:noFill/>
            <a:ln w="9525" cap="rnd" cmpd="sng">
              <a:solidFill>
                <a:srgbClr val="EAC5E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96" name="Google Shape;4496;p39"/>
            <p:cNvSpPr/>
            <p:nvPr/>
          </p:nvSpPr>
          <p:spPr>
            <a:xfrm>
              <a:off x="19637350" y="3070275"/>
              <a:ext cx="392125" cy="500925"/>
            </a:xfrm>
            <a:custGeom>
              <a:avLst/>
              <a:gdLst/>
              <a:ahLst/>
              <a:cxnLst/>
              <a:rect l="l" t="t" r="r" b="b"/>
              <a:pathLst>
                <a:path w="15685" h="20037" fill="none" extrusionOk="0">
                  <a:moveTo>
                    <a:pt x="0" y="1842"/>
                  </a:moveTo>
                  <a:cubicBezTo>
                    <a:pt x="2996" y="1256"/>
                    <a:pt x="15600" y="1"/>
                    <a:pt x="15684" y="20037"/>
                  </a:cubicBezTo>
                </a:path>
              </a:pathLst>
            </a:custGeom>
            <a:noFill/>
            <a:ln w="9525" cap="rnd" cmpd="sng">
              <a:solidFill>
                <a:srgbClr val="EAC5E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97" name="Google Shape;4497;p39"/>
            <p:cNvSpPr/>
            <p:nvPr/>
          </p:nvSpPr>
          <p:spPr>
            <a:xfrm>
              <a:off x="20029025" y="3579550"/>
              <a:ext cx="25" cy="25"/>
            </a:xfrm>
            <a:custGeom>
              <a:avLst/>
              <a:gdLst/>
              <a:ahLst/>
              <a:cxnLst/>
              <a:rect l="l" t="t" r="r" b="b"/>
              <a:pathLst>
                <a:path w="1" h="1" fill="none" extrusionOk="0">
                  <a:moveTo>
                    <a:pt x="0" y="0"/>
                  </a:moveTo>
                  <a:lnTo>
                    <a:pt x="0" y="0"/>
                  </a:lnTo>
                  <a:close/>
                </a:path>
              </a:pathLst>
            </a:custGeom>
            <a:noFill/>
            <a:ln w="9525" cap="rnd" cmpd="sng">
              <a:solidFill>
                <a:srgbClr val="EAC5E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98" name="Google Shape;4498;p39"/>
            <p:cNvSpPr/>
            <p:nvPr/>
          </p:nvSpPr>
          <p:spPr>
            <a:xfrm>
              <a:off x="20045750" y="3580800"/>
              <a:ext cx="292950" cy="356150"/>
            </a:xfrm>
            <a:custGeom>
              <a:avLst/>
              <a:gdLst/>
              <a:ahLst/>
              <a:cxnLst/>
              <a:rect l="l" t="t" r="r" b="b"/>
              <a:pathLst>
                <a:path w="11718" h="14246" fill="none" extrusionOk="0">
                  <a:moveTo>
                    <a:pt x="1" y="1"/>
                  </a:moveTo>
                  <a:cubicBezTo>
                    <a:pt x="2344" y="302"/>
                    <a:pt x="10362" y="2193"/>
                    <a:pt x="11718" y="14245"/>
                  </a:cubicBezTo>
                </a:path>
              </a:pathLst>
            </a:custGeom>
            <a:noFill/>
            <a:ln w="9525" cap="rnd" cmpd="sng">
              <a:solidFill>
                <a:srgbClr val="EAC5E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99" name="Google Shape;4499;p39"/>
            <p:cNvSpPr/>
            <p:nvPr/>
          </p:nvSpPr>
          <p:spPr>
            <a:xfrm>
              <a:off x="20339525" y="3944875"/>
              <a:ext cx="25" cy="25"/>
            </a:xfrm>
            <a:custGeom>
              <a:avLst/>
              <a:gdLst/>
              <a:ahLst/>
              <a:cxnLst/>
              <a:rect l="l" t="t" r="r" b="b"/>
              <a:pathLst>
                <a:path w="1" h="1" fill="none" extrusionOk="0">
                  <a:moveTo>
                    <a:pt x="0" y="0"/>
                  </a:moveTo>
                  <a:lnTo>
                    <a:pt x="0" y="0"/>
                  </a:lnTo>
                  <a:close/>
                </a:path>
              </a:pathLst>
            </a:custGeom>
            <a:noFill/>
            <a:ln w="9525" cap="rnd" cmpd="sng">
              <a:solidFill>
                <a:srgbClr val="EAC5E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00" name="Google Shape;4500;p39"/>
            <p:cNvSpPr/>
            <p:nvPr/>
          </p:nvSpPr>
          <p:spPr>
            <a:xfrm>
              <a:off x="18729275" y="2840950"/>
              <a:ext cx="226000" cy="390450"/>
            </a:xfrm>
            <a:custGeom>
              <a:avLst/>
              <a:gdLst/>
              <a:ahLst/>
              <a:cxnLst/>
              <a:rect l="l" t="t" r="r" b="b"/>
              <a:pathLst>
                <a:path w="9040" h="15618" extrusionOk="0">
                  <a:moveTo>
                    <a:pt x="6897" y="1"/>
                  </a:moveTo>
                  <a:cubicBezTo>
                    <a:pt x="6897" y="1"/>
                    <a:pt x="3298" y="2897"/>
                    <a:pt x="1423" y="6931"/>
                  </a:cubicBezTo>
                  <a:cubicBezTo>
                    <a:pt x="1423" y="6931"/>
                    <a:pt x="0" y="9609"/>
                    <a:pt x="6612" y="15618"/>
                  </a:cubicBezTo>
                  <a:lnTo>
                    <a:pt x="7181" y="14396"/>
                  </a:lnTo>
                  <a:lnTo>
                    <a:pt x="4436" y="8537"/>
                  </a:lnTo>
                  <a:lnTo>
                    <a:pt x="9039" y="2143"/>
                  </a:lnTo>
                  <a:lnTo>
                    <a:pt x="6897" y="1"/>
                  </a:lnTo>
                  <a:close/>
                </a:path>
              </a:pathLst>
            </a:custGeom>
            <a:solidFill>
              <a:srgbClr val="EAC5E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01" name="Google Shape;4501;p39"/>
            <p:cNvSpPr/>
            <p:nvPr/>
          </p:nvSpPr>
          <p:spPr>
            <a:xfrm>
              <a:off x="19082875" y="3242675"/>
              <a:ext cx="77850" cy="59025"/>
            </a:xfrm>
            <a:custGeom>
              <a:avLst/>
              <a:gdLst/>
              <a:ahLst/>
              <a:cxnLst/>
              <a:rect l="l" t="t" r="r" b="b"/>
              <a:pathLst>
                <a:path w="3114" h="2361" extrusionOk="0">
                  <a:moveTo>
                    <a:pt x="1490" y="1"/>
                  </a:moveTo>
                  <a:cubicBezTo>
                    <a:pt x="536" y="1"/>
                    <a:pt x="1" y="118"/>
                    <a:pt x="1" y="670"/>
                  </a:cubicBezTo>
                  <a:cubicBezTo>
                    <a:pt x="1" y="1206"/>
                    <a:pt x="168" y="2361"/>
                    <a:pt x="1122" y="2361"/>
                  </a:cubicBezTo>
                  <a:cubicBezTo>
                    <a:pt x="2076" y="2361"/>
                    <a:pt x="3114" y="1373"/>
                    <a:pt x="3114" y="838"/>
                  </a:cubicBezTo>
                  <a:cubicBezTo>
                    <a:pt x="3114" y="285"/>
                    <a:pt x="2444" y="1"/>
                    <a:pt x="1490" y="1"/>
                  </a:cubicBezTo>
                  <a:close/>
                </a:path>
              </a:pathLst>
            </a:custGeom>
            <a:solidFill>
              <a:srgbClr val="EBDDF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02" name="Google Shape;4502;p39"/>
            <p:cNvSpPr/>
            <p:nvPr/>
          </p:nvSpPr>
          <p:spPr>
            <a:xfrm>
              <a:off x="19019700" y="3939850"/>
              <a:ext cx="218025" cy="68925"/>
            </a:xfrm>
            <a:custGeom>
              <a:avLst/>
              <a:gdLst/>
              <a:ahLst/>
              <a:cxnLst/>
              <a:rect l="l" t="t" r="r" b="b"/>
              <a:pathLst>
                <a:path w="8721" h="2757" extrusionOk="0">
                  <a:moveTo>
                    <a:pt x="2394" y="0"/>
                  </a:moveTo>
                  <a:cubicBezTo>
                    <a:pt x="0" y="0"/>
                    <a:pt x="318" y="837"/>
                    <a:pt x="318" y="1624"/>
                  </a:cubicBezTo>
                  <a:cubicBezTo>
                    <a:pt x="318" y="2358"/>
                    <a:pt x="346" y="2756"/>
                    <a:pt x="1421" y="2756"/>
                  </a:cubicBezTo>
                  <a:cubicBezTo>
                    <a:pt x="1524" y="2756"/>
                    <a:pt x="1635" y="2753"/>
                    <a:pt x="1758" y="2745"/>
                  </a:cubicBezTo>
                  <a:lnTo>
                    <a:pt x="7398" y="2595"/>
                  </a:lnTo>
                  <a:cubicBezTo>
                    <a:pt x="7917" y="2478"/>
                    <a:pt x="8721" y="2193"/>
                    <a:pt x="8620" y="1557"/>
                  </a:cubicBezTo>
                  <a:cubicBezTo>
                    <a:pt x="8537" y="954"/>
                    <a:pt x="7850" y="804"/>
                    <a:pt x="7298" y="703"/>
                  </a:cubicBezTo>
                  <a:cubicBezTo>
                    <a:pt x="6026" y="486"/>
                    <a:pt x="4737" y="302"/>
                    <a:pt x="3465" y="117"/>
                  </a:cubicBezTo>
                  <a:cubicBezTo>
                    <a:pt x="3113" y="84"/>
                    <a:pt x="2745" y="0"/>
                    <a:pt x="2394" y="0"/>
                  </a:cubicBezTo>
                  <a:close/>
                </a:path>
              </a:pathLst>
            </a:custGeom>
            <a:solidFill>
              <a:srgbClr val="29124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03" name="Google Shape;4503;p39"/>
            <p:cNvSpPr/>
            <p:nvPr/>
          </p:nvSpPr>
          <p:spPr>
            <a:xfrm>
              <a:off x="18864450" y="3784500"/>
              <a:ext cx="175800" cy="136150"/>
            </a:xfrm>
            <a:custGeom>
              <a:avLst/>
              <a:gdLst/>
              <a:ahLst/>
              <a:cxnLst/>
              <a:rect l="l" t="t" r="r" b="b"/>
              <a:pathLst>
                <a:path w="7032" h="5446" extrusionOk="0">
                  <a:moveTo>
                    <a:pt x="6117" y="1"/>
                  </a:moveTo>
                  <a:cubicBezTo>
                    <a:pt x="5874" y="1"/>
                    <a:pt x="5530" y="94"/>
                    <a:pt x="5055" y="322"/>
                  </a:cubicBezTo>
                  <a:cubicBezTo>
                    <a:pt x="4001" y="841"/>
                    <a:pt x="3046" y="1578"/>
                    <a:pt x="2076" y="2214"/>
                  </a:cubicBezTo>
                  <a:cubicBezTo>
                    <a:pt x="1808" y="2398"/>
                    <a:pt x="1506" y="2565"/>
                    <a:pt x="1272" y="2766"/>
                  </a:cubicBezTo>
                  <a:cubicBezTo>
                    <a:pt x="670" y="3302"/>
                    <a:pt x="0" y="4022"/>
                    <a:pt x="469" y="4858"/>
                  </a:cubicBezTo>
                  <a:cubicBezTo>
                    <a:pt x="569" y="5043"/>
                    <a:pt x="686" y="5176"/>
                    <a:pt x="803" y="5277"/>
                  </a:cubicBezTo>
                  <a:cubicBezTo>
                    <a:pt x="947" y="5393"/>
                    <a:pt x="1120" y="5446"/>
                    <a:pt x="1315" y="5446"/>
                  </a:cubicBezTo>
                  <a:cubicBezTo>
                    <a:pt x="2940" y="5446"/>
                    <a:pt x="6086" y="1820"/>
                    <a:pt x="6310" y="1611"/>
                  </a:cubicBezTo>
                  <a:cubicBezTo>
                    <a:pt x="6535" y="1307"/>
                    <a:pt x="7031" y="1"/>
                    <a:pt x="6117" y="1"/>
                  </a:cubicBezTo>
                  <a:close/>
                </a:path>
              </a:pathLst>
            </a:custGeom>
            <a:solidFill>
              <a:srgbClr val="29124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04" name="Google Shape;4504;p39"/>
            <p:cNvSpPr/>
            <p:nvPr/>
          </p:nvSpPr>
          <p:spPr>
            <a:xfrm>
              <a:off x="18866525" y="3222175"/>
              <a:ext cx="268275" cy="755775"/>
            </a:xfrm>
            <a:custGeom>
              <a:avLst/>
              <a:gdLst/>
              <a:ahLst/>
              <a:cxnLst/>
              <a:rect l="l" t="t" r="r" b="b"/>
              <a:pathLst>
                <a:path w="10731" h="30231" extrusionOk="0">
                  <a:moveTo>
                    <a:pt x="503" y="1"/>
                  </a:moveTo>
                  <a:cubicBezTo>
                    <a:pt x="1" y="8186"/>
                    <a:pt x="118" y="26699"/>
                    <a:pt x="118" y="26699"/>
                  </a:cubicBezTo>
                  <a:cubicBezTo>
                    <a:pt x="315" y="26796"/>
                    <a:pt x="515" y="26840"/>
                    <a:pt x="713" y="26840"/>
                  </a:cubicBezTo>
                  <a:cubicBezTo>
                    <a:pt x="2214" y="26840"/>
                    <a:pt x="3650" y="24372"/>
                    <a:pt x="3650" y="24372"/>
                  </a:cubicBezTo>
                  <a:cubicBezTo>
                    <a:pt x="3784" y="22815"/>
                    <a:pt x="4068" y="15685"/>
                    <a:pt x="4068" y="15685"/>
                  </a:cubicBezTo>
                  <a:cubicBezTo>
                    <a:pt x="4273" y="10113"/>
                    <a:pt x="4496" y="8806"/>
                    <a:pt x="4660" y="8806"/>
                  </a:cubicBezTo>
                  <a:cubicBezTo>
                    <a:pt x="4806" y="8806"/>
                    <a:pt x="4905" y="9826"/>
                    <a:pt x="4905" y="9826"/>
                  </a:cubicBezTo>
                  <a:cubicBezTo>
                    <a:pt x="5022" y="12337"/>
                    <a:pt x="6060" y="30230"/>
                    <a:pt x="6060" y="30230"/>
                  </a:cubicBezTo>
                  <a:cubicBezTo>
                    <a:pt x="8454" y="30230"/>
                    <a:pt x="10228" y="28841"/>
                    <a:pt x="10228" y="28841"/>
                  </a:cubicBezTo>
                  <a:cubicBezTo>
                    <a:pt x="10730" y="21275"/>
                    <a:pt x="10061" y="3650"/>
                    <a:pt x="10061" y="3650"/>
                  </a:cubicBezTo>
                  <a:lnTo>
                    <a:pt x="503" y="1"/>
                  </a:lnTo>
                  <a:close/>
                </a:path>
              </a:pathLst>
            </a:custGeom>
            <a:solidFill>
              <a:srgbClr val="26104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05" name="Google Shape;4505;p39"/>
            <p:cNvSpPr/>
            <p:nvPr/>
          </p:nvSpPr>
          <p:spPr>
            <a:xfrm>
              <a:off x="18859000" y="2827375"/>
              <a:ext cx="395050" cy="548100"/>
            </a:xfrm>
            <a:custGeom>
              <a:avLst/>
              <a:gdLst/>
              <a:ahLst/>
              <a:cxnLst/>
              <a:rect l="l" t="t" r="r" b="b"/>
              <a:pathLst>
                <a:path w="15802" h="21924" extrusionOk="0">
                  <a:moveTo>
                    <a:pt x="6162" y="548"/>
                  </a:moveTo>
                  <a:cubicBezTo>
                    <a:pt x="6159" y="548"/>
                    <a:pt x="6158" y="554"/>
                    <a:pt x="6164" y="570"/>
                  </a:cubicBezTo>
                  <a:lnTo>
                    <a:pt x="6164" y="570"/>
                  </a:lnTo>
                  <a:cubicBezTo>
                    <a:pt x="6172" y="558"/>
                    <a:pt x="6166" y="548"/>
                    <a:pt x="6162" y="548"/>
                  </a:cubicBezTo>
                  <a:close/>
                  <a:moveTo>
                    <a:pt x="3113" y="1"/>
                  </a:moveTo>
                  <a:cubicBezTo>
                    <a:pt x="2853" y="1"/>
                    <a:pt x="2616" y="32"/>
                    <a:pt x="2427" y="109"/>
                  </a:cubicBezTo>
                  <a:cubicBezTo>
                    <a:pt x="2427" y="109"/>
                    <a:pt x="503" y="1146"/>
                    <a:pt x="84" y="3239"/>
                  </a:cubicBezTo>
                  <a:cubicBezTo>
                    <a:pt x="0" y="3707"/>
                    <a:pt x="670" y="3707"/>
                    <a:pt x="670" y="4327"/>
                  </a:cubicBezTo>
                  <a:lnTo>
                    <a:pt x="67" y="18437"/>
                  </a:lnTo>
                  <a:cubicBezTo>
                    <a:pt x="2419" y="21217"/>
                    <a:pt x="5090" y="21924"/>
                    <a:pt x="7199" y="21924"/>
                  </a:cubicBezTo>
                  <a:cubicBezTo>
                    <a:pt x="9383" y="21924"/>
                    <a:pt x="10964" y="21166"/>
                    <a:pt x="10964" y="21166"/>
                  </a:cubicBezTo>
                  <a:cubicBezTo>
                    <a:pt x="10579" y="16513"/>
                    <a:pt x="9508" y="7609"/>
                    <a:pt x="9508" y="7608"/>
                  </a:cubicBezTo>
                  <a:lnTo>
                    <a:pt x="9508" y="7608"/>
                  </a:lnTo>
                  <a:cubicBezTo>
                    <a:pt x="10295" y="9181"/>
                    <a:pt x="11902" y="12663"/>
                    <a:pt x="11902" y="12663"/>
                  </a:cubicBezTo>
                  <a:cubicBezTo>
                    <a:pt x="12153" y="13048"/>
                    <a:pt x="10797" y="16479"/>
                    <a:pt x="10797" y="16479"/>
                  </a:cubicBezTo>
                  <a:cubicBezTo>
                    <a:pt x="10797" y="16479"/>
                    <a:pt x="11073" y="17993"/>
                    <a:pt x="11831" y="17993"/>
                  </a:cubicBezTo>
                  <a:cubicBezTo>
                    <a:pt x="11885" y="17993"/>
                    <a:pt x="11942" y="17986"/>
                    <a:pt x="12002" y="17969"/>
                  </a:cubicBezTo>
                  <a:cubicBezTo>
                    <a:pt x="12002" y="17969"/>
                    <a:pt x="15802" y="13114"/>
                    <a:pt x="14931" y="12110"/>
                  </a:cubicBezTo>
                  <a:cubicBezTo>
                    <a:pt x="14412" y="10938"/>
                    <a:pt x="13826" y="9800"/>
                    <a:pt x="13224" y="8679"/>
                  </a:cubicBezTo>
                  <a:cubicBezTo>
                    <a:pt x="12420" y="7206"/>
                    <a:pt x="11282" y="4511"/>
                    <a:pt x="9709" y="2820"/>
                  </a:cubicBezTo>
                  <a:cubicBezTo>
                    <a:pt x="9240" y="2318"/>
                    <a:pt x="7031" y="1531"/>
                    <a:pt x="6679" y="1180"/>
                  </a:cubicBezTo>
                  <a:cubicBezTo>
                    <a:pt x="6284" y="779"/>
                    <a:pt x="6184" y="622"/>
                    <a:pt x="6164" y="570"/>
                  </a:cubicBezTo>
                  <a:lnTo>
                    <a:pt x="6164" y="570"/>
                  </a:lnTo>
                  <a:cubicBezTo>
                    <a:pt x="6155" y="583"/>
                    <a:pt x="6130" y="596"/>
                    <a:pt x="6065" y="596"/>
                  </a:cubicBezTo>
                  <a:cubicBezTo>
                    <a:pt x="5959" y="596"/>
                    <a:pt x="5750" y="560"/>
                    <a:pt x="5340" y="427"/>
                  </a:cubicBezTo>
                  <a:cubicBezTo>
                    <a:pt x="4829" y="265"/>
                    <a:pt x="3873" y="1"/>
                    <a:pt x="3113" y="1"/>
                  </a:cubicBezTo>
                  <a:close/>
                </a:path>
              </a:pathLst>
            </a:custGeom>
            <a:solidFill>
              <a:srgbClr val="F0EE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06" name="Google Shape;4506;p39"/>
            <p:cNvSpPr/>
            <p:nvPr/>
          </p:nvSpPr>
          <p:spPr>
            <a:xfrm>
              <a:off x="18887450" y="2578575"/>
              <a:ext cx="185000" cy="277950"/>
            </a:xfrm>
            <a:custGeom>
              <a:avLst/>
              <a:gdLst/>
              <a:ahLst/>
              <a:cxnLst/>
              <a:rect l="l" t="t" r="r" b="b"/>
              <a:pathLst>
                <a:path w="7400" h="11118" extrusionOk="0">
                  <a:moveTo>
                    <a:pt x="3917" y="1"/>
                  </a:moveTo>
                  <a:cubicBezTo>
                    <a:pt x="2009" y="1"/>
                    <a:pt x="1" y="1859"/>
                    <a:pt x="1" y="4185"/>
                  </a:cubicBezTo>
                  <a:cubicBezTo>
                    <a:pt x="1" y="5273"/>
                    <a:pt x="520" y="6395"/>
                    <a:pt x="1223" y="7282"/>
                  </a:cubicBezTo>
                  <a:lnTo>
                    <a:pt x="1223" y="9977"/>
                  </a:lnTo>
                  <a:cubicBezTo>
                    <a:pt x="1764" y="10851"/>
                    <a:pt x="2389" y="11117"/>
                    <a:pt x="2950" y="11117"/>
                  </a:cubicBezTo>
                  <a:cubicBezTo>
                    <a:pt x="3830" y="11117"/>
                    <a:pt x="4554" y="10462"/>
                    <a:pt x="4554" y="10462"/>
                  </a:cubicBezTo>
                  <a:lnTo>
                    <a:pt x="4620" y="8855"/>
                  </a:lnTo>
                  <a:cubicBezTo>
                    <a:pt x="4855" y="8922"/>
                    <a:pt x="5206" y="8956"/>
                    <a:pt x="5407" y="8956"/>
                  </a:cubicBezTo>
                  <a:cubicBezTo>
                    <a:pt x="7332" y="8956"/>
                    <a:pt x="7399" y="6495"/>
                    <a:pt x="7399" y="4185"/>
                  </a:cubicBezTo>
                  <a:cubicBezTo>
                    <a:pt x="7399" y="1875"/>
                    <a:pt x="5842" y="1"/>
                    <a:pt x="3917" y="1"/>
                  </a:cubicBezTo>
                  <a:close/>
                </a:path>
              </a:pathLst>
            </a:custGeom>
            <a:solidFill>
              <a:srgbClr val="EBDDF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07" name="Google Shape;4507;p39"/>
            <p:cNvSpPr/>
            <p:nvPr/>
          </p:nvSpPr>
          <p:spPr>
            <a:xfrm>
              <a:off x="18882375" y="2813750"/>
              <a:ext cx="166625" cy="65325"/>
            </a:xfrm>
            <a:custGeom>
              <a:avLst/>
              <a:gdLst/>
              <a:ahLst/>
              <a:cxnLst/>
              <a:rect l="l" t="t" r="r" b="b"/>
              <a:pathLst>
                <a:path w="6665" h="2613" extrusionOk="0">
                  <a:moveTo>
                    <a:pt x="1024" y="1"/>
                  </a:moveTo>
                  <a:lnTo>
                    <a:pt x="1024" y="1"/>
                  </a:lnTo>
                  <a:cubicBezTo>
                    <a:pt x="0" y="1721"/>
                    <a:pt x="978" y="2150"/>
                    <a:pt x="2209" y="2150"/>
                  </a:cubicBezTo>
                  <a:cubicBezTo>
                    <a:pt x="3433" y="2150"/>
                    <a:pt x="4907" y="1725"/>
                    <a:pt x="4907" y="1725"/>
                  </a:cubicBezTo>
                  <a:cubicBezTo>
                    <a:pt x="5032" y="1700"/>
                    <a:pt x="5149" y="1689"/>
                    <a:pt x="5259" y="1689"/>
                  </a:cubicBezTo>
                  <a:cubicBezTo>
                    <a:pt x="6257" y="1689"/>
                    <a:pt x="6665" y="2612"/>
                    <a:pt x="6665" y="2612"/>
                  </a:cubicBezTo>
                  <a:cubicBezTo>
                    <a:pt x="6665" y="721"/>
                    <a:pt x="4522" y="470"/>
                    <a:pt x="4522" y="470"/>
                  </a:cubicBezTo>
                  <a:cubicBezTo>
                    <a:pt x="3992" y="607"/>
                    <a:pt x="3525" y="660"/>
                    <a:pt x="3119" y="660"/>
                  </a:cubicBezTo>
                  <a:cubicBezTo>
                    <a:pt x="1693" y="660"/>
                    <a:pt x="1024" y="1"/>
                    <a:pt x="1024"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08" name="Google Shape;4508;p39"/>
            <p:cNvSpPr/>
            <p:nvPr/>
          </p:nvSpPr>
          <p:spPr>
            <a:xfrm>
              <a:off x="19073675" y="3231375"/>
              <a:ext cx="60325" cy="28875"/>
            </a:xfrm>
            <a:custGeom>
              <a:avLst/>
              <a:gdLst/>
              <a:ahLst/>
              <a:cxnLst/>
              <a:rect l="l" t="t" r="r" b="b"/>
              <a:pathLst>
                <a:path w="2413" h="1155" extrusionOk="0">
                  <a:moveTo>
                    <a:pt x="794" y="0"/>
                  </a:moveTo>
                  <a:cubicBezTo>
                    <a:pt x="493" y="0"/>
                    <a:pt x="243" y="94"/>
                    <a:pt x="201" y="168"/>
                  </a:cubicBezTo>
                  <a:cubicBezTo>
                    <a:pt x="0" y="520"/>
                    <a:pt x="1540" y="871"/>
                    <a:pt x="2042" y="1106"/>
                  </a:cubicBezTo>
                  <a:cubicBezTo>
                    <a:pt x="2112" y="1139"/>
                    <a:pt x="2163" y="1154"/>
                    <a:pt x="2199" y="1154"/>
                  </a:cubicBezTo>
                  <a:cubicBezTo>
                    <a:pt x="2413" y="1154"/>
                    <a:pt x="2102" y="634"/>
                    <a:pt x="2160" y="520"/>
                  </a:cubicBezTo>
                  <a:cubicBezTo>
                    <a:pt x="2227" y="403"/>
                    <a:pt x="1842" y="352"/>
                    <a:pt x="1339" y="118"/>
                  </a:cubicBezTo>
                  <a:cubicBezTo>
                    <a:pt x="1161" y="32"/>
                    <a:pt x="969" y="0"/>
                    <a:pt x="794" y="0"/>
                  </a:cubicBezTo>
                  <a:close/>
                </a:path>
              </a:pathLst>
            </a:custGeom>
            <a:solidFill>
              <a:srgbClr val="EBDDF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09" name="Google Shape;4509;p39"/>
            <p:cNvSpPr/>
            <p:nvPr/>
          </p:nvSpPr>
          <p:spPr>
            <a:xfrm>
              <a:off x="19115100" y="2946000"/>
              <a:ext cx="138950" cy="331250"/>
            </a:xfrm>
            <a:custGeom>
              <a:avLst/>
              <a:gdLst/>
              <a:ahLst/>
              <a:cxnLst/>
              <a:rect l="l" t="t" r="r" b="b"/>
              <a:pathLst>
                <a:path w="5558" h="13250" extrusionOk="0">
                  <a:moveTo>
                    <a:pt x="0" y="0"/>
                  </a:moveTo>
                  <a:lnTo>
                    <a:pt x="0" y="0"/>
                  </a:lnTo>
                  <a:cubicBezTo>
                    <a:pt x="101" y="1557"/>
                    <a:pt x="134" y="3114"/>
                    <a:pt x="151" y="4670"/>
                  </a:cubicBezTo>
                  <a:cubicBezTo>
                    <a:pt x="888" y="6227"/>
                    <a:pt x="1658" y="7934"/>
                    <a:pt x="1658" y="7934"/>
                  </a:cubicBezTo>
                  <a:cubicBezTo>
                    <a:pt x="1909" y="8303"/>
                    <a:pt x="620" y="11834"/>
                    <a:pt x="620" y="11834"/>
                  </a:cubicBezTo>
                  <a:cubicBezTo>
                    <a:pt x="620" y="11834"/>
                    <a:pt x="836" y="13250"/>
                    <a:pt x="1578" y="13250"/>
                  </a:cubicBezTo>
                  <a:cubicBezTo>
                    <a:pt x="1635" y="13250"/>
                    <a:pt x="1695" y="13242"/>
                    <a:pt x="1758" y="13224"/>
                  </a:cubicBezTo>
                  <a:cubicBezTo>
                    <a:pt x="1758" y="13224"/>
                    <a:pt x="5558" y="8369"/>
                    <a:pt x="4687" y="7365"/>
                  </a:cubicBezTo>
                  <a:cubicBezTo>
                    <a:pt x="4168" y="6193"/>
                    <a:pt x="3582" y="5055"/>
                    <a:pt x="2980" y="3934"/>
                  </a:cubicBezTo>
                  <a:cubicBezTo>
                    <a:pt x="2394" y="2879"/>
                    <a:pt x="1206" y="1390"/>
                    <a:pt x="0" y="0"/>
                  </a:cubicBezTo>
                  <a:close/>
                </a:path>
              </a:pathLst>
            </a:custGeom>
            <a:solidFill>
              <a:srgbClr val="F0EE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10" name="Google Shape;4510;p39"/>
            <p:cNvSpPr/>
            <p:nvPr/>
          </p:nvSpPr>
          <p:spPr>
            <a:xfrm>
              <a:off x="18830550" y="2526500"/>
              <a:ext cx="246900" cy="270225"/>
            </a:xfrm>
            <a:custGeom>
              <a:avLst/>
              <a:gdLst/>
              <a:ahLst/>
              <a:cxnLst/>
              <a:rect l="l" t="t" r="r" b="b"/>
              <a:pathLst>
                <a:path w="9876" h="10809" extrusionOk="0">
                  <a:moveTo>
                    <a:pt x="3640" y="0"/>
                  </a:moveTo>
                  <a:cubicBezTo>
                    <a:pt x="3156" y="0"/>
                    <a:pt x="2705" y="202"/>
                    <a:pt x="2327" y="778"/>
                  </a:cubicBezTo>
                  <a:cubicBezTo>
                    <a:pt x="2059" y="1163"/>
                    <a:pt x="2059" y="1682"/>
                    <a:pt x="1825" y="2100"/>
                  </a:cubicBezTo>
                  <a:cubicBezTo>
                    <a:pt x="1624" y="2452"/>
                    <a:pt x="1289" y="2720"/>
                    <a:pt x="988" y="2988"/>
                  </a:cubicBezTo>
                  <a:cubicBezTo>
                    <a:pt x="352" y="3540"/>
                    <a:pt x="0" y="4076"/>
                    <a:pt x="402" y="4913"/>
                  </a:cubicBezTo>
                  <a:cubicBezTo>
                    <a:pt x="770" y="5716"/>
                    <a:pt x="837" y="6168"/>
                    <a:pt x="871" y="7038"/>
                  </a:cubicBezTo>
                  <a:cubicBezTo>
                    <a:pt x="921" y="8227"/>
                    <a:pt x="2009" y="8595"/>
                    <a:pt x="2394" y="9599"/>
                  </a:cubicBezTo>
                  <a:cubicBezTo>
                    <a:pt x="2411" y="9616"/>
                    <a:pt x="2411" y="9650"/>
                    <a:pt x="2427" y="9666"/>
                  </a:cubicBezTo>
                  <a:cubicBezTo>
                    <a:pt x="2494" y="9934"/>
                    <a:pt x="2477" y="10269"/>
                    <a:pt x="2662" y="10487"/>
                  </a:cubicBezTo>
                  <a:cubicBezTo>
                    <a:pt x="2861" y="10714"/>
                    <a:pt x="3097" y="10809"/>
                    <a:pt x="3349" y="10809"/>
                  </a:cubicBezTo>
                  <a:cubicBezTo>
                    <a:pt x="4321" y="10809"/>
                    <a:pt x="5529" y="9394"/>
                    <a:pt x="5808" y="8729"/>
                  </a:cubicBezTo>
                  <a:cubicBezTo>
                    <a:pt x="5976" y="8277"/>
                    <a:pt x="3783" y="6101"/>
                    <a:pt x="4905" y="5331"/>
                  </a:cubicBezTo>
                  <a:cubicBezTo>
                    <a:pt x="5004" y="5260"/>
                    <a:pt x="5095" y="5230"/>
                    <a:pt x="5180" y="5230"/>
                  </a:cubicBezTo>
                  <a:cubicBezTo>
                    <a:pt x="5673" y="5230"/>
                    <a:pt x="5917" y="6269"/>
                    <a:pt x="6025" y="6269"/>
                  </a:cubicBezTo>
                  <a:cubicBezTo>
                    <a:pt x="6039" y="6269"/>
                    <a:pt x="6050" y="6253"/>
                    <a:pt x="6060" y="6218"/>
                  </a:cubicBezTo>
                  <a:cubicBezTo>
                    <a:pt x="6223" y="5529"/>
                    <a:pt x="6652" y="5381"/>
                    <a:pt x="7158" y="5381"/>
                  </a:cubicBezTo>
                  <a:cubicBezTo>
                    <a:pt x="7542" y="5381"/>
                    <a:pt x="7969" y="5466"/>
                    <a:pt x="8359" y="5466"/>
                  </a:cubicBezTo>
                  <a:cubicBezTo>
                    <a:pt x="8454" y="5466"/>
                    <a:pt x="8547" y="5461"/>
                    <a:pt x="8637" y="5448"/>
                  </a:cubicBezTo>
                  <a:cubicBezTo>
                    <a:pt x="9826" y="5264"/>
                    <a:pt x="9809" y="3975"/>
                    <a:pt x="9842" y="3055"/>
                  </a:cubicBezTo>
                  <a:cubicBezTo>
                    <a:pt x="9876" y="2335"/>
                    <a:pt x="9775" y="1615"/>
                    <a:pt x="9022" y="1314"/>
                  </a:cubicBezTo>
                  <a:cubicBezTo>
                    <a:pt x="8085" y="946"/>
                    <a:pt x="6997" y="1230"/>
                    <a:pt x="6060" y="845"/>
                  </a:cubicBezTo>
                  <a:cubicBezTo>
                    <a:pt x="5284" y="525"/>
                    <a:pt x="4420" y="0"/>
                    <a:pt x="3640" y="0"/>
                  </a:cubicBezTo>
                  <a:close/>
                </a:path>
              </a:pathLst>
            </a:custGeom>
            <a:solidFill>
              <a:srgbClr val="9D5BE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11" name="Google Shape;4511;p39"/>
            <p:cNvSpPr/>
            <p:nvPr/>
          </p:nvSpPr>
          <p:spPr>
            <a:xfrm>
              <a:off x="19097950" y="3968725"/>
              <a:ext cx="319300" cy="505100"/>
            </a:xfrm>
            <a:custGeom>
              <a:avLst/>
              <a:gdLst/>
              <a:ahLst/>
              <a:cxnLst/>
              <a:rect l="l" t="t" r="r" b="b"/>
              <a:pathLst>
                <a:path w="12772" h="20204" extrusionOk="0">
                  <a:moveTo>
                    <a:pt x="6378" y="0"/>
                  </a:moveTo>
                  <a:cubicBezTo>
                    <a:pt x="6378" y="0"/>
                    <a:pt x="0" y="10278"/>
                    <a:pt x="0" y="13810"/>
                  </a:cubicBezTo>
                  <a:cubicBezTo>
                    <a:pt x="0" y="17341"/>
                    <a:pt x="2846" y="20204"/>
                    <a:pt x="6378" y="20204"/>
                  </a:cubicBezTo>
                  <a:cubicBezTo>
                    <a:pt x="9909" y="20204"/>
                    <a:pt x="12772" y="17341"/>
                    <a:pt x="12772" y="13810"/>
                  </a:cubicBezTo>
                  <a:cubicBezTo>
                    <a:pt x="12772" y="10278"/>
                    <a:pt x="6378" y="0"/>
                    <a:pt x="6378" y="0"/>
                  </a:cubicBezTo>
                  <a:close/>
                </a:path>
              </a:pathLst>
            </a:custGeom>
            <a:solidFill>
              <a:srgbClr val="D4B6F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12" name="Google Shape;4512;p39"/>
            <p:cNvSpPr/>
            <p:nvPr/>
          </p:nvSpPr>
          <p:spPr>
            <a:xfrm>
              <a:off x="19248575" y="4190500"/>
              <a:ext cx="13425" cy="422250"/>
            </a:xfrm>
            <a:custGeom>
              <a:avLst/>
              <a:gdLst/>
              <a:ahLst/>
              <a:cxnLst/>
              <a:rect l="l" t="t" r="r" b="b"/>
              <a:pathLst>
                <a:path w="537" h="16890" fill="none" extrusionOk="0">
                  <a:moveTo>
                    <a:pt x="537" y="1"/>
                  </a:moveTo>
                  <a:lnTo>
                    <a:pt x="1" y="16890"/>
                  </a:lnTo>
                </a:path>
              </a:pathLst>
            </a:custGeom>
            <a:noFill/>
            <a:ln w="9525" cap="rnd" cmpd="sng">
              <a:solidFill>
                <a:srgbClr val="964FE8"/>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13" name="Google Shape;4513;p39"/>
            <p:cNvSpPr/>
            <p:nvPr/>
          </p:nvSpPr>
          <p:spPr>
            <a:xfrm>
              <a:off x="18026675" y="4615250"/>
              <a:ext cx="922325" cy="391550"/>
            </a:xfrm>
            <a:custGeom>
              <a:avLst/>
              <a:gdLst/>
              <a:ahLst/>
              <a:cxnLst/>
              <a:rect l="l" t="t" r="r" b="b"/>
              <a:pathLst>
                <a:path w="36893" h="15662" extrusionOk="0">
                  <a:moveTo>
                    <a:pt x="34" y="0"/>
                  </a:moveTo>
                  <a:cubicBezTo>
                    <a:pt x="34" y="11"/>
                    <a:pt x="34" y="22"/>
                    <a:pt x="34" y="33"/>
                  </a:cubicBezTo>
                  <a:lnTo>
                    <a:pt x="34" y="33"/>
                  </a:lnTo>
                  <a:lnTo>
                    <a:pt x="34" y="0"/>
                  </a:lnTo>
                  <a:close/>
                  <a:moveTo>
                    <a:pt x="36892" y="118"/>
                  </a:moveTo>
                  <a:lnTo>
                    <a:pt x="36892" y="160"/>
                  </a:lnTo>
                  <a:lnTo>
                    <a:pt x="36892" y="160"/>
                  </a:lnTo>
                  <a:cubicBezTo>
                    <a:pt x="36892" y="146"/>
                    <a:pt x="36892" y="132"/>
                    <a:pt x="36892" y="118"/>
                  </a:cubicBezTo>
                  <a:close/>
                  <a:moveTo>
                    <a:pt x="34" y="33"/>
                  </a:moveTo>
                  <a:lnTo>
                    <a:pt x="17" y="4921"/>
                  </a:lnTo>
                  <a:cubicBezTo>
                    <a:pt x="0" y="7683"/>
                    <a:pt x="1825" y="10428"/>
                    <a:pt x="5457" y="12537"/>
                  </a:cubicBezTo>
                  <a:cubicBezTo>
                    <a:pt x="9061" y="14619"/>
                    <a:pt x="13779" y="15661"/>
                    <a:pt x="18495" y="15661"/>
                  </a:cubicBezTo>
                  <a:cubicBezTo>
                    <a:pt x="23220" y="15661"/>
                    <a:pt x="27942" y="14615"/>
                    <a:pt x="31536" y="12521"/>
                  </a:cubicBezTo>
                  <a:cubicBezTo>
                    <a:pt x="35084" y="10462"/>
                    <a:pt x="36875" y="7750"/>
                    <a:pt x="36875" y="5022"/>
                  </a:cubicBezTo>
                  <a:lnTo>
                    <a:pt x="36892" y="160"/>
                  </a:lnTo>
                  <a:lnTo>
                    <a:pt x="36892" y="160"/>
                  </a:lnTo>
                  <a:cubicBezTo>
                    <a:pt x="36874" y="2857"/>
                    <a:pt x="35083" y="5552"/>
                    <a:pt x="31536" y="7616"/>
                  </a:cubicBezTo>
                  <a:cubicBezTo>
                    <a:pt x="27954" y="9700"/>
                    <a:pt x="23242" y="10742"/>
                    <a:pt x="18524" y="10742"/>
                  </a:cubicBezTo>
                  <a:cubicBezTo>
                    <a:pt x="13806" y="10742"/>
                    <a:pt x="9081" y="9700"/>
                    <a:pt x="5474" y="7616"/>
                  </a:cubicBezTo>
                  <a:cubicBezTo>
                    <a:pt x="1856" y="5516"/>
                    <a:pt x="32" y="2784"/>
                    <a:pt x="34" y="33"/>
                  </a:cubicBezTo>
                  <a:close/>
                </a:path>
              </a:pathLst>
            </a:custGeom>
            <a:solidFill>
              <a:srgbClr val="8C3EE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14" name="Google Shape;4514;p39"/>
            <p:cNvSpPr/>
            <p:nvPr/>
          </p:nvSpPr>
          <p:spPr>
            <a:xfrm>
              <a:off x="18027100" y="4347125"/>
              <a:ext cx="922300" cy="391175"/>
            </a:xfrm>
            <a:custGeom>
              <a:avLst/>
              <a:gdLst/>
              <a:ahLst/>
              <a:cxnLst/>
              <a:rect l="l" t="t" r="r" b="b"/>
              <a:pathLst>
                <a:path w="36892" h="15647" extrusionOk="0">
                  <a:moveTo>
                    <a:pt x="0" y="15504"/>
                  </a:moveTo>
                  <a:cubicBezTo>
                    <a:pt x="0" y="15518"/>
                    <a:pt x="0" y="15532"/>
                    <a:pt x="0" y="15546"/>
                  </a:cubicBezTo>
                  <a:lnTo>
                    <a:pt x="0" y="15504"/>
                  </a:lnTo>
                  <a:close/>
                  <a:moveTo>
                    <a:pt x="18385" y="0"/>
                  </a:moveTo>
                  <a:cubicBezTo>
                    <a:pt x="13667" y="0"/>
                    <a:pt x="8955" y="1042"/>
                    <a:pt x="5373" y="3126"/>
                  </a:cubicBezTo>
                  <a:cubicBezTo>
                    <a:pt x="1808" y="5202"/>
                    <a:pt x="17" y="7913"/>
                    <a:pt x="17" y="10625"/>
                  </a:cubicBezTo>
                  <a:lnTo>
                    <a:pt x="0" y="15504"/>
                  </a:lnTo>
                  <a:lnTo>
                    <a:pt x="0" y="15504"/>
                  </a:lnTo>
                  <a:cubicBezTo>
                    <a:pt x="19" y="12807"/>
                    <a:pt x="1809" y="10112"/>
                    <a:pt x="5356" y="8047"/>
                  </a:cubicBezTo>
                  <a:cubicBezTo>
                    <a:pt x="8947" y="5963"/>
                    <a:pt x="13659" y="4921"/>
                    <a:pt x="18375" y="4921"/>
                  </a:cubicBezTo>
                  <a:cubicBezTo>
                    <a:pt x="23091" y="4921"/>
                    <a:pt x="27811" y="5963"/>
                    <a:pt x="31418" y="8047"/>
                  </a:cubicBezTo>
                  <a:cubicBezTo>
                    <a:pt x="35036" y="10131"/>
                    <a:pt x="36861" y="12879"/>
                    <a:pt x="36859" y="15614"/>
                  </a:cubicBezTo>
                  <a:lnTo>
                    <a:pt x="36859" y="15614"/>
                  </a:lnTo>
                  <a:lnTo>
                    <a:pt x="36875" y="10742"/>
                  </a:lnTo>
                  <a:cubicBezTo>
                    <a:pt x="36892" y="7980"/>
                    <a:pt x="35067" y="5235"/>
                    <a:pt x="31435" y="3126"/>
                  </a:cubicBezTo>
                  <a:cubicBezTo>
                    <a:pt x="27828" y="1042"/>
                    <a:pt x="23104" y="0"/>
                    <a:pt x="18385" y="0"/>
                  </a:cubicBezTo>
                  <a:close/>
                  <a:moveTo>
                    <a:pt x="36859" y="15614"/>
                  </a:moveTo>
                  <a:lnTo>
                    <a:pt x="36858" y="15646"/>
                  </a:lnTo>
                  <a:cubicBezTo>
                    <a:pt x="36859" y="15635"/>
                    <a:pt x="36859" y="15624"/>
                    <a:pt x="36859" y="15614"/>
                  </a:cubicBezTo>
                  <a:close/>
                </a:path>
              </a:pathLst>
            </a:custGeom>
            <a:solidFill>
              <a:srgbClr val="8C3EE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15" name="Google Shape;4515;p39"/>
            <p:cNvSpPr/>
            <p:nvPr/>
          </p:nvSpPr>
          <p:spPr>
            <a:xfrm>
              <a:off x="17981900" y="4349625"/>
              <a:ext cx="1012700" cy="534150"/>
            </a:xfrm>
            <a:custGeom>
              <a:avLst/>
              <a:gdLst/>
              <a:ahLst/>
              <a:cxnLst/>
              <a:rect l="l" t="t" r="r" b="b"/>
              <a:pathLst>
                <a:path w="40508" h="21366" extrusionOk="0">
                  <a:moveTo>
                    <a:pt x="20208" y="1344"/>
                  </a:moveTo>
                  <a:cubicBezTo>
                    <a:pt x="24334" y="1344"/>
                    <a:pt x="28464" y="2256"/>
                    <a:pt x="31620" y="4081"/>
                  </a:cubicBezTo>
                  <a:cubicBezTo>
                    <a:pt x="37930" y="7730"/>
                    <a:pt x="37963" y="13638"/>
                    <a:pt x="31686" y="17287"/>
                  </a:cubicBezTo>
                  <a:cubicBezTo>
                    <a:pt x="28548" y="19112"/>
                    <a:pt x="24426" y="20024"/>
                    <a:pt x="20300" y="20024"/>
                  </a:cubicBezTo>
                  <a:cubicBezTo>
                    <a:pt x="16174" y="20024"/>
                    <a:pt x="12044" y="19112"/>
                    <a:pt x="8889" y="17287"/>
                  </a:cubicBezTo>
                  <a:cubicBezTo>
                    <a:pt x="2578" y="13638"/>
                    <a:pt x="2545" y="7730"/>
                    <a:pt x="8822" y="4081"/>
                  </a:cubicBezTo>
                  <a:cubicBezTo>
                    <a:pt x="11960" y="2256"/>
                    <a:pt x="16082" y="1344"/>
                    <a:pt x="20208" y="1344"/>
                  </a:cubicBezTo>
                  <a:close/>
                  <a:moveTo>
                    <a:pt x="20193" y="1"/>
                  </a:moveTo>
                  <a:cubicBezTo>
                    <a:pt x="15475" y="1"/>
                    <a:pt x="10763" y="1042"/>
                    <a:pt x="7181" y="3126"/>
                  </a:cubicBezTo>
                  <a:cubicBezTo>
                    <a:pt x="0" y="7311"/>
                    <a:pt x="34" y="14057"/>
                    <a:pt x="7265" y="18241"/>
                  </a:cubicBezTo>
                  <a:cubicBezTo>
                    <a:pt x="10868" y="20323"/>
                    <a:pt x="15587" y="21365"/>
                    <a:pt x="20301" y="21365"/>
                  </a:cubicBezTo>
                  <a:cubicBezTo>
                    <a:pt x="25023" y="21365"/>
                    <a:pt x="29741" y="20319"/>
                    <a:pt x="33327" y="18225"/>
                  </a:cubicBezTo>
                  <a:cubicBezTo>
                    <a:pt x="40508" y="14057"/>
                    <a:pt x="40474" y="7311"/>
                    <a:pt x="33243" y="3126"/>
                  </a:cubicBezTo>
                  <a:cubicBezTo>
                    <a:pt x="29636" y="1042"/>
                    <a:pt x="24912" y="1"/>
                    <a:pt x="20193" y="1"/>
                  </a:cubicBezTo>
                  <a:close/>
                </a:path>
              </a:pathLst>
            </a:custGeom>
            <a:solidFill>
              <a:srgbClr val="8C3EE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16" name="Google Shape;4516;p39"/>
            <p:cNvSpPr/>
            <p:nvPr/>
          </p:nvSpPr>
          <p:spPr>
            <a:xfrm>
              <a:off x="18069350" y="4383200"/>
              <a:ext cx="837800" cy="275175"/>
            </a:xfrm>
            <a:custGeom>
              <a:avLst/>
              <a:gdLst/>
              <a:ahLst/>
              <a:cxnLst/>
              <a:rect l="l" t="t" r="r" b="b"/>
              <a:pathLst>
                <a:path w="33512" h="11007" extrusionOk="0">
                  <a:moveTo>
                    <a:pt x="16710" y="1"/>
                  </a:moveTo>
                  <a:cubicBezTo>
                    <a:pt x="12584" y="1"/>
                    <a:pt x="8462" y="913"/>
                    <a:pt x="5324" y="2738"/>
                  </a:cubicBezTo>
                  <a:cubicBezTo>
                    <a:pt x="1474" y="4964"/>
                    <a:pt x="1" y="8060"/>
                    <a:pt x="888" y="10939"/>
                  </a:cubicBezTo>
                  <a:cubicBezTo>
                    <a:pt x="1440" y="9132"/>
                    <a:pt x="2913" y="7408"/>
                    <a:pt x="5324" y="6018"/>
                  </a:cubicBezTo>
                  <a:cubicBezTo>
                    <a:pt x="8462" y="4194"/>
                    <a:pt x="12584" y="3282"/>
                    <a:pt x="16710" y="3282"/>
                  </a:cubicBezTo>
                  <a:cubicBezTo>
                    <a:pt x="20836" y="3282"/>
                    <a:pt x="24966" y="4194"/>
                    <a:pt x="28122" y="6018"/>
                  </a:cubicBezTo>
                  <a:cubicBezTo>
                    <a:pt x="30565" y="7424"/>
                    <a:pt x="32072" y="9182"/>
                    <a:pt x="32624" y="11006"/>
                  </a:cubicBezTo>
                  <a:cubicBezTo>
                    <a:pt x="33511" y="8094"/>
                    <a:pt x="32022" y="4981"/>
                    <a:pt x="28122" y="2738"/>
                  </a:cubicBezTo>
                  <a:cubicBezTo>
                    <a:pt x="24966" y="913"/>
                    <a:pt x="20836" y="1"/>
                    <a:pt x="16710" y="1"/>
                  </a:cubicBezTo>
                  <a:close/>
                </a:path>
              </a:pathLst>
            </a:custGeom>
            <a:solidFill>
              <a:srgbClr val="220B4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17" name="Google Shape;4517;p39"/>
            <p:cNvSpPr/>
            <p:nvPr/>
          </p:nvSpPr>
          <p:spPr>
            <a:xfrm>
              <a:off x="18775725" y="4797650"/>
              <a:ext cx="746150" cy="497625"/>
            </a:xfrm>
            <a:custGeom>
              <a:avLst/>
              <a:gdLst/>
              <a:ahLst/>
              <a:cxnLst/>
              <a:rect l="l" t="t" r="r" b="b"/>
              <a:pathLst>
                <a:path w="29846" h="19905" extrusionOk="0">
                  <a:moveTo>
                    <a:pt x="1828" y="392"/>
                  </a:moveTo>
                  <a:cubicBezTo>
                    <a:pt x="1810" y="401"/>
                    <a:pt x="1792" y="411"/>
                    <a:pt x="1775" y="421"/>
                  </a:cubicBezTo>
                  <a:cubicBezTo>
                    <a:pt x="1784" y="411"/>
                    <a:pt x="1805" y="401"/>
                    <a:pt x="1828" y="392"/>
                  </a:cubicBezTo>
                  <a:close/>
                  <a:moveTo>
                    <a:pt x="3289" y="1"/>
                  </a:moveTo>
                  <a:cubicBezTo>
                    <a:pt x="3195" y="1"/>
                    <a:pt x="3093" y="7"/>
                    <a:pt x="2980" y="19"/>
                  </a:cubicBezTo>
                  <a:cubicBezTo>
                    <a:pt x="2802" y="35"/>
                    <a:pt x="2374" y="98"/>
                    <a:pt x="1831" y="390"/>
                  </a:cubicBezTo>
                  <a:lnTo>
                    <a:pt x="1831" y="390"/>
                  </a:lnTo>
                  <a:cubicBezTo>
                    <a:pt x="1806" y="400"/>
                    <a:pt x="1779" y="410"/>
                    <a:pt x="1758" y="421"/>
                  </a:cubicBezTo>
                  <a:cubicBezTo>
                    <a:pt x="1273" y="722"/>
                    <a:pt x="804" y="990"/>
                    <a:pt x="519" y="1442"/>
                  </a:cubicBezTo>
                  <a:cubicBezTo>
                    <a:pt x="469" y="1526"/>
                    <a:pt x="0" y="2011"/>
                    <a:pt x="0" y="2664"/>
                  </a:cubicBezTo>
                  <a:lnTo>
                    <a:pt x="0" y="3116"/>
                  </a:lnTo>
                  <a:cubicBezTo>
                    <a:pt x="0" y="3333"/>
                    <a:pt x="235" y="3752"/>
                    <a:pt x="469" y="4187"/>
                  </a:cubicBezTo>
                  <a:cubicBezTo>
                    <a:pt x="687" y="4605"/>
                    <a:pt x="1055" y="4806"/>
                    <a:pt x="1273" y="4940"/>
                  </a:cubicBezTo>
                  <a:lnTo>
                    <a:pt x="1323" y="4940"/>
                  </a:lnTo>
                  <a:cubicBezTo>
                    <a:pt x="9792" y="9861"/>
                    <a:pt x="18763" y="14999"/>
                    <a:pt x="27232" y="19903"/>
                  </a:cubicBezTo>
                  <a:lnTo>
                    <a:pt x="27232" y="19903"/>
                  </a:lnTo>
                  <a:cubicBezTo>
                    <a:pt x="26965" y="19735"/>
                    <a:pt x="29563" y="15149"/>
                    <a:pt x="29836" y="15149"/>
                  </a:cubicBezTo>
                  <a:cubicBezTo>
                    <a:pt x="29840" y="15149"/>
                    <a:pt x="29843" y="15149"/>
                    <a:pt x="29845" y="15151"/>
                  </a:cubicBezTo>
                  <a:lnTo>
                    <a:pt x="26916" y="13477"/>
                  </a:lnTo>
                  <a:cubicBezTo>
                    <a:pt x="25225" y="12506"/>
                    <a:pt x="23535" y="11518"/>
                    <a:pt x="21844" y="10531"/>
                  </a:cubicBezTo>
                  <a:cubicBezTo>
                    <a:pt x="15919" y="7083"/>
                    <a:pt x="9993" y="3651"/>
                    <a:pt x="4085" y="203"/>
                  </a:cubicBezTo>
                  <a:lnTo>
                    <a:pt x="4068" y="203"/>
                  </a:lnTo>
                  <a:cubicBezTo>
                    <a:pt x="3814" y="63"/>
                    <a:pt x="3588" y="1"/>
                    <a:pt x="3289" y="1"/>
                  </a:cubicBezTo>
                  <a:close/>
                  <a:moveTo>
                    <a:pt x="27232" y="19903"/>
                  </a:moveTo>
                  <a:cubicBezTo>
                    <a:pt x="27233" y="19904"/>
                    <a:pt x="27233" y="19904"/>
                    <a:pt x="27234" y="19904"/>
                  </a:cubicBezTo>
                  <a:cubicBezTo>
                    <a:pt x="27233" y="19904"/>
                    <a:pt x="27233" y="19904"/>
                    <a:pt x="27232" y="19903"/>
                  </a:cubicBezTo>
                  <a:close/>
                </a:path>
              </a:pathLst>
            </a:custGeom>
            <a:solidFill>
              <a:srgbClr val="8C3EE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18" name="Google Shape;4518;p39"/>
            <p:cNvSpPr/>
            <p:nvPr/>
          </p:nvSpPr>
          <p:spPr>
            <a:xfrm>
              <a:off x="19437725" y="5172200"/>
              <a:ext cx="97125" cy="124275"/>
            </a:xfrm>
            <a:custGeom>
              <a:avLst/>
              <a:gdLst/>
              <a:ahLst/>
              <a:cxnLst/>
              <a:rect l="l" t="t" r="r" b="b"/>
              <a:pathLst>
                <a:path w="3885" h="4971" extrusionOk="0">
                  <a:moveTo>
                    <a:pt x="2808" y="0"/>
                  </a:moveTo>
                  <a:cubicBezTo>
                    <a:pt x="2547" y="0"/>
                    <a:pt x="2253" y="87"/>
                    <a:pt x="1942" y="269"/>
                  </a:cubicBezTo>
                  <a:cubicBezTo>
                    <a:pt x="871" y="888"/>
                    <a:pt x="1" y="2378"/>
                    <a:pt x="18" y="3600"/>
                  </a:cubicBezTo>
                  <a:cubicBezTo>
                    <a:pt x="18" y="4466"/>
                    <a:pt x="455" y="4971"/>
                    <a:pt x="1091" y="4971"/>
                  </a:cubicBezTo>
                  <a:cubicBezTo>
                    <a:pt x="1352" y="4971"/>
                    <a:pt x="1647" y="4885"/>
                    <a:pt x="1959" y="4705"/>
                  </a:cubicBezTo>
                  <a:cubicBezTo>
                    <a:pt x="3014" y="4086"/>
                    <a:pt x="3884" y="2596"/>
                    <a:pt x="3867" y="1374"/>
                  </a:cubicBezTo>
                  <a:cubicBezTo>
                    <a:pt x="3867" y="499"/>
                    <a:pt x="3434" y="0"/>
                    <a:pt x="2808" y="0"/>
                  </a:cubicBezTo>
                  <a:close/>
                </a:path>
              </a:pathLst>
            </a:custGeom>
            <a:solidFill>
              <a:srgbClr val="220B4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19" name="Google Shape;4519;p39"/>
            <p:cNvSpPr/>
            <p:nvPr/>
          </p:nvSpPr>
          <p:spPr>
            <a:xfrm>
              <a:off x="17799025" y="2467700"/>
              <a:ext cx="125150" cy="252775"/>
            </a:xfrm>
            <a:custGeom>
              <a:avLst/>
              <a:gdLst/>
              <a:ahLst/>
              <a:cxnLst/>
              <a:rect l="l" t="t" r="r" b="b"/>
              <a:pathLst>
                <a:path w="5006" h="10111" extrusionOk="0">
                  <a:moveTo>
                    <a:pt x="4987" y="458"/>
                  </a:moveTo>
                  <a:cubicBezTo>
                    <a:pt x="4993" y="462"/>
                    <a:pt x="4999" y="465"/>
                    <a:pt x="5005" y="469"/>
                  </a:cubicBezTo>
                  <a:cubicBezTo>
                    <a:pt x="5000" y="465"/>
                    <a:pt x="4994" y="461"/>
                    <a:pt x="4987" y="458"/>
                  </a:cubicBezTo>
                  <a:close/>
                  <a:moveTo>
                    <a:pt x="4085" y="0"/>
                  </a:moveTo>
                  <a:cubicBezTo>
                    <a:pt x="3984" y="0"/>
                    <a:pt x="3867" y="34"/>
                    <a:pt x="3750" y="100"/>
                  </a:cubicBezTo>
                  <a:cubicBezTo>
                    <a:pt x="3482" y="251"/>
                    <a:pt x="3214" y="569"/>
                    <a:pt x="3097" y="937"/>
                  </a:cubicBezTo>
                  <a:lnTo>
                    <a:pt x="1" y="9675"/>
                  </a:lnTo>
                  <a:lnTo>
                    <a:pt x="737" y="10110"/>
                  </a:lnTo>
                  <a:lnTo>
                    <a:pt x="3834" y="1373"/>
                  </a:lnTo>
                  <a:cubicBezTo>
                    <a:pt x="3951" y="1004"/>
                    <a:pt x="4219" y="686"/>
                    <a:pt x="4487" y="519"/>
                  </a:cubicBezTo>
                  <a:cubicBezTo>
                    <a:pt x="4604" y="452"/>
                    <a:pt x="4721" y="419"/>
                    <a:pt x="4821" y="419"/>
                  </a:cubicBezTo>
                  <a:cubicBezTo>
                    <a:pt x="4880" y="433"/>
                    <a:pt x="4940" y="435"/>
                    <a:pt x="4987" y="458"/>
                  </a:cubicBezTo>
                  <a:lnTo>
                    <a:pt x="4987" y="458"/>
                  </a:lnTo>
                  <a:cubicBezTo>
                    <a:pt x="4758" y="327"/>
                    <a:pt x="4514" y="181"/>
                    <a:pt x="4269" y="50"/>
                  </a:cubicBezTo>
                  <a:cubicBezTo>
                    <a:pt x="4219" y="17"/>
                    <a:pt x="4152" y="0"/>
                    <a:pt x="4085" y="0"/>
                  </a:cubicBezTo>
                  <a:close/>
                </a:path>
              </a:pathLst>
            </a:custGeom>
            <a:solidFill>
              <a:srgbClr val="A263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20" name="Google Shape;4520;p39"/>
            <p:cNvSpPr/>
            <p:nvPr/>
          </p:nvSpPr>
          <p:spPr>
            <a:xfrm>
              <a:off x="17715325" y="2670725"/>
              <a:ext cx="92925" cy="108325"/>
            </a:xfrm>
            <a:custGeom>
              <a:avLst/>
              <a:gdLst/>
              <a:ahLst/>
              <a:cxnLst/>
              <a:rect l="l" t="t" r="r" b="b"/>
              <a:pathLst>
                <a:path w="3717" h="4333" extrusionOk="0">
                  <a:moveTo>
                    <a:pt x="1166" y="0"/>
                  </a:moveTo>
                  <a:cubicBezTo>
                    <a:pt x="1060" y="0"/>
                    <a:pt x="944" y="36"/>
                    <a:pt x="821" y="98"/>
                  </a:cubicBezTo>
                  <a:cubicBezTo>
                    <a:pt x="654" y="198"/>
                    <a:pt x="486" y="365"/>
                    <a:pt x="352" y="583"/>
                  </a:cubicBezTo>
                  <a:cubicBezTo>
                    <a:pt x="34" y="1069"/>
                    <a:pt x="1" y="1621"/>
                    <a:pt x="269" y="1838"/>
                  </a:cubicBezTo>
                  <a:lnTo>
                    <a:pt x="2947" y="3881"/>
                  </a:lnTo>
                  <a:cubicBezTo>
                    <a:pt x="2964" y="3881"/>
                    <a:pt x="2980" y="3897"/>
                    <a:pt x="2980" y="3897"/>
                  </a:cubicBezTo>
                  <a:cubicBezTo>
                    <a:pt x="3231" y="4031"/>
                    <a:pt x="3483" y="4182"/>
                    <a:pt x="3717" y="4333"/>
                  </a:cubicBezTo>
                  <a:cubicBezTo>
                    <a:pt x="3717" y="4316"/>
                    <a:pt x="3700" y="4316"/>
                    <a:pt x="3683" y="4299"/>
                  </a:cubicBezTo>
                  <a:lnTo>
                    <a:pt x="1005" y="2257"/>
                  </a:lnTo>
                  <a:cubicBezTo>
                    <a:pt x="737" y="2056"/>
                    <a:pt x="771" y="1504"/>
                    <a:pt x="1072" y="1018"/>
                  </a:cubicBezTo>
                  <a:cubicBezTo>
                    <a:pt x="1223" y="801"/>
                    <a:pt x="1390" y="633"/>
                    <a:pt x="1558" y="533"/>
                  </a:cubicBezTo>
                  <a:cubicBezTo>
                    <a:pt x="1675" y="465"/>
                    <a:pt x="1786" y="430"/>
                    <a:pt x="1889" y="430"/>
                  </a:cubicBezTo>
                  <a:cubicBezTo>
                    <a:pt x="1962" y="430"/>
                    <a:pt x="2030" y="448"/>
                    <a:pt x="2093" y="483"/>
                  </a:cubicBezTo>
                  <a:lnTo>
                    <a:pt x="1357" y="47"/>
                  </a:lnTo>
                  <a:cubicBezTo>
                    <a:pt x="1298" y="15"/>
                    <a:pt x="1234" y="0"/>
                    <a:pt x="1166" y="0"/>
                  </a:cubicBezTo>
                  <a:close/>
                </a:path>
              </a:pathLst>
            </a:custGeom>
            <a:solidFill>
              <a:srgbClr val="A263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21" name="Google Shape;4521;p39"/>
            <p:cNvSpPr/>
            <p:nvPr/>
          </p:nvSpPr>
          <p:spPr>
            <a:xfrm>
              <a:off x="17733750" y="2478475"/>
              <a:ext cx="198800" cy="301700"/>
            </a:xfrm>
            <a:custGeom>
              <a:avLst/>
              <a:gdLst/>
              <a:ahLst/>
              <a:cxnLst/>
              <a:rect l="l" t="t" r="r" b="b"/>
              <a:pathLst>
                <a:path w="7952" h="12068" extrusionOk="0">
                  <a:moveTo>
                    <a:pt x="7392" y="1"/>
                  </a:moveTo>
                  <a:cubicBezTo>
                    <a:pt x="7301" y="1"/>
                    <a:pt x="7199" y="47"/>
                    <a:pt x="7098" y="105"/>
                  </a:cubicBezTo>
                  <a:cubicBezTo>
                    <a:pt x="6830" y="255"/>
                    <a:pt x="6562" y="573"/>
                    <a:pt x="6445" y="942"/>
                  </a:cubicBezTo>
                  <a:lnTo>
                    <a:pt x="3348" y="9679"/>
                  </a:lnTo>
                  <a:lnTo>
                    <a:pt x="1390" y="8189"/>
                  </a:lnTo>
                  <a:cubicBezTo>
                    <a:pt x="1322" y="8137"/>
                    <a:pt x="1244" y="8111"/>
                    <a:pt x="1159" y="8111"/>
                  </a:cubicBezTo>
                  <a:cubicBezTo>
                    <a:pt x="1055" y="8111"/>
                    <a:pt x="940" y="8149"/>
                    <a:pt x="821" y="8223"/>
                  </a:cubicBezTo>
                  <a:cubicBezTo>
                    <a:pt x="653" y="8323"/>
                    <a:pt x="486" y="8474"/>
                    <a:pt x="335" y="8708"/>
                  </a:cubicBezTo>
                  <a:cubicBezTo>
                    <a:pt x="34" y="9194"/>
                    <a:pt x="0" y="9746"/>
                    <a:pt x="268" y="9947"/>
                  </a:cubicBezTo>
                  <a:lnTo>
                    <a:pt x="2946" y="11989"/>
                  </a:lnTo>
                  <a:cubicBezTo>
                    <a:pt x="3014" y="12042"/>
                    <a:pt x="3092" y="12067"/>
                    <a:pt x="3177" y="12067"/>
                  </a:cubicBezTo>
                  <a:cubicBezTo>
                    <a:pt x="3281" y="12067"/>
                    <a:pt x="3396" y="12029"/>
                    <a:pt x="3516" y="11956"/>
                  </a:cubicBezTo>
                  <a:cubicBezTo>
                    <a:pt x="3549" y="11956"/>
                    <a:pt x="3566" y="11922"/>
                    <a:pt x="3599" y="11905"/>
                  </a:cubicBezTo>
                  <a:cubicBezTo>
                    <a:pt x="3850" y="11738"/>
                    <a:pt x="4051" y="11437"/>
                    <a:pt x="4168" y="11119"/>
                  </a:cubicBezTo>
                  <a:lnTo>
                    <a:pt x="7767" y="958"/>
                  </a:lnTo>
                  <a:cubicBezTo>
                    <a:pt x="7951" y="439"/>
                    <a:pt x="7801" y="4"/>
                    <a:pt x="7432" y="4"/>
                  </a:cubicBezTo>
                  <a:cubicBezTo>
                    <a:pt x="7419" y="2"/>
                    <a:pt x="7406" y="1"/>
                    <a:pt x="7392" y="1"/>
                  </a:cubicBezTo>
                  <a:close/>
                </a:path>
              </a:pathLst>
            </a:custGeom>
            <a:solidFill>
              <a:srgbClr val="D4B6F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22" name="Google Shape;4522;p39"/>
            <p:cNvSpPr/>
            <p:nvPr/>
          </p:nvSpPr>
          <p:spPr>
            <a:xfrm>
              <a:off x="21840125" y="1656175"/>
              <a:ext cx="369525" cy="508575"/>
            </a:xfrm>
            <a:custGeom>
              <a:avLst/>
              <a:gdLst/>
              <a:ahLst/>
              <a:cxnLst/>
              <a:rect l="l" t="t" r="r" b="b"/>
              <a:pathLst>
                <a:path w="14781" h="20343" extrusionOk="0">
                  <a:moveTo>
                    <a:pt x="19" y="1367"/>
                  </a:moveTo>
                  <a:cubicBezTo>
                    <a:pt x="13" y="1371"/>
                    <a:pt x="7" y="1374"/>
                    <a:pt x="1" y="1378"/>
                  </a:cubicBezTo>
                  <a:lnTo>
                    <a:pt x="19" y="1367"/>
                  </a:lnTo>
                  <a:close/>
                  <a:moveTo>
                    <a:pt x="3526" y="0"/>
                  </a:moveTo>
                  <a:cubicBezTo>
                    <a:pt x="2764" y="0"/>
                    <a:pt x="2072" y="179"/>
                    <a:pt x="1474" y="524"/>
                  </a:cubicBezTo>
                  <a:lnTo>
                    <a:pt x="19" y="1367"/>
                  </a:lnTo>
                  <a:lnTo>
                    <a:pt x="19" y="1367"/>
                  </a:lnTo>
                  <a:cubicBezTo>
                    <a:pt x="606" y="1029"/>
                    <a:pt x="1288" y="854"/>
                    <a:pt x="2040" y="854"/>
                  </a:cubicBezTo>
                  <a:cubicBezTo>
                    <a:pt x="3088" y="854"/>
                    <a:pt x="4273" y="1195"/>
                    <a:pt x="5525" y="1913"/>
                  </a:cubicBezTo>
                  <a:cubicBezTo>
                    <a:pt x="9826" y="4407"/>
                    <a:pt x="13291" y="10416"/>
                    <a:pt x="13291" y="15354"/>
                  </a:cubicBezTo>
                  <a:cubicBezTo>
                    <a:pt x="13275" y="17763"/>
                    <a:pt x="12429" y="19473"/>
                    <a:pt x="11074" y="20307"/>
                  </a:cubicBezTo>
                  <a:lnTo>
                    <a:pt x="11074" y="20307"/>
                  </a:lnTo>
                  <a:cubicBezTo>
                    <a:pt x="11303" y="20168"/>
                    <a:pt x="11520" y="20030"/>
                    <a:pt x="11751" y="19907"/>
                  </a:cubicBezTo>
                  <a:cubicBezTo>
                    <a:pt x="12002" y="19756"/>
                    <a:pt x="12254" y="19623"/>
                    <a:pt x="12488" y="19472"/>
                  </a:cubicBezTo>
                  <a:cubicBezTo>
                    <a:pt x="13894" y="18668"/>
                    <a:pt x="14748" y="16944"/>
                    <a:pt x="14764" y="14484"/>
                  </a:cubicBezTo>
                  <a:cubicBezTo>
                    <a:pt x="14781" y="9546"/>
                    <a:pt x="11299" y="3537"/>
                    <a:pt x="7014" y="1060"/>
                  </a:cubicBezTo>
                  <a:cubicBezTo>
                    <a:pt x="5762" y="341"/>
                    <a:pt x="4578" y="0"/>
                    <a:pt x="3526" y="0"/>
                  </a:cubicBezTo>
                  <a:close/>
                  <a:moveTo>
                    <a:pt x="11074" y="20307"/>
                  </a:moveTo>
                  <a:lnTo>
                    <a:pt x="11074" y="20307"/>
                  </a:lnTo>
                  <a:cubicBezTo>
                    <a:pt x="11054" y="20319"/>
                    <a:pt x="11035" y="20330"/>
                    <a:pt x="11015" y="20342"/>
                  </a:cubicBezTo>
                  <a:cubicBezTo>
                    <a:pt x="11035" y="20331"/>
                    <a:pt x="11054" y="20319"/>
                    <a:pt x="11074" y="20307"/>
                  </a:cubicBezTo>
                  <a:close/>
                </a:path>
              </a:pathLst>
            </a:custGeom>
            <a:solidFill>
              <a:srgbClr val="EAC5E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23" name="Google Shape;4523;p39"/>
            <p:cNvSpPr/>
            <p:nvPr/>
          </p:nvSpPr>
          <p:spPr>
            <a:xfrm>
              <a:off x="21783225" y="1677375"/>
              <a:ext cx="389600" cy="500450"/>
            </a:xfrm>
            <a:custGeom>
              <a:avLst/>
              <a:gdLst/>
              <a:ahLst/>
              <a:cxnLst/>
              <a:rect l="l" t="t" r="r" b="b"/>
              <a:pathLst>
                <a:path w="15584" h="20018" extrusionOk="0">
                  <a:moveTo>
                    <a:pt x="4325" y="0"/>
                  </a:moveTo>
                  <a:cubicBezTo>
                    <a:pt x="1771" y="0"/>
                    <a:pt x="12" y="2020"/>
                    <a:pt x="0" y="5518"/>
                  </a:cubicBezTo>
                  <a:cubicBezTo>
                    <a:pt x="0" y="10456"/>
                    <a:pt x="3465" y="16465"/>
                    <a:pt x="7767" y="18942"/>
                  </a:cubicBezTo>
                  <a:cubicBezTo>
                    <a:pt x="9021" y="19672"/>
                    <a:pt x="10208" y="20018"/>
                    <a:pt x="11260" y="20018"/>
                  </a:cubicBezTo>
                  <a:cubicBezTo>
                    <a:pt x="13802" y="20018"/>
                    <a:pt x="15555" y="17999"/>
                    <a:pt x="15567" y="14506"/>
                  </a:cubicBezTo>
                  <a:cubicBezTo>
                    <a:pt x="15584" y="9568"/>
                    <a:pt x="12102" y="3559"/>
                    <a:pt x="7817" y="1065"/>
                  </a:cubicBezTo>
                  <a:cubicBezTo>
                    <a:pt x="6563" y="343"/>
                    <a:pt x="5376" y="0"/>
                    <a:pt x="4325" y="0"/>
                  </a:cubicBezTo>
                  <a:close/>
                </a:path>
              </a:pathLst>
            </a:custGeom>
            <a:solidFill>
              <a:srgbClr val="D4B6F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24" name="Google Shape;4524;p39"/>
            <p:cNvSpPr/>
            <p:nvPr/>
          </p:nvSpPr>
          <p:spPr>
            <a:xfrm>
              <a:off x="21860650" y="1791950"/>
              <a:ext cx="246900" cy="278650"/>
            </a:xfrm>
            <a:custGeom>
              <a:avLst/>
              <a:gdLst/>
              <a:ahLst/>
              <a:cxnLst/>
              <a:rect l="l" t="t" r="r" b="b"/>
              <a:pathLst>
                <a:path w="9876" h="11146" extrusionOk="0">
                  <a:moveTo>
                    <a:pt x="1545" y="0"/>
                  </a:moveTo>
                  <a:cubicBezTo>
                    <a:pt x="702" y="0"/>
                    <a:pt x="46" y="746"/>
                    <a:pt x="34" y="1788"/>
                  </a:cubicBezTo>
                  <a:cubicBezTo>
                    <a:pt x="0" y="4450"/>
                    <a:pt x="2427" y="7982"/>
                    <a:pt x="4201" y="10241"/>
                  </a:cubicBezTo>
                  <a:cubicBezTo>
                    <a:pt x="4285" y="10342"/>
                    <a:pt x="4771" y="11028"/>
                    <a:pt x="4938" y="11128"/>
                  </a:cubicBezTo>
                  <a:cubicBezTo>
                    <a:pt x="4955" y="11145"/>
                    <a:pt x="4971" y="11145"/>
                    <a:pt x="4988" y="11145"/>
                  </a:cubicBezTo>
                  <a:cubicBezTo>
                    <a:pt x="5825" y="11095"/>
                    <a:pt x="6629" y="10877"/>
                    <a:pt x="7348" y="10559"/>
                  </a:cubicBezTo>
                  <a:cubicBezTo>
                    <a:pt x="8587" y="9990"/>
                    <a:pt x="9876" y="9019"/>
                    <a:pt x="9491" y="6743"/>
                  </a:cubicBezTo>
                  <a:cubicBezTo>
                    <a:pt x="9340" y="5889"/>
                    <a:pt x="8989" y="4851"/>
                    <a:pt x="8369" y="4098"/>
                  </a:cubicBezTo>
                  <a:cubicBezTo>
                    <a:pt x="8102" y="3763"/>
                    <a:pt x="7683" y="3429"/>
                    <a:pt x="7281" y="3194"/>
                  </a:cubicBezTo>
                  <a:cubicBezTo>
                    <a:pt x="6934" y="2989"/>
                    <a:pt x="6601" y="2858"/>
                    <a:pt x="6354" y="2858"/>
                  </a:cubicBezTo>
                  <a:cubicBezTo>
                    <a:pt x="6339" y="2858"/>
                    <a:pt x="6325" y="2859"/>
                    <a:pt x="6311" y="2860"/>
                  </a:cubicBezTo>
                  <a:cubicBezTo>
                    <a:pt x="6009" y="2876"/>
                    <a:pt x="5289" y="2742"/>
                    <a:pt x="4720" y="3998"/>
                  </a:cubicBezTo>
                  <a:cubicBezTo>
                    <a:pt x="4436" y="2408"/>
                    <a:pt x="3649" y="968"/>
                    <a:pt x="2444" y="282"/>
                  </a:cubicBezTo>
                  <a:cubicBezTo>
                    <a:pt x="2410" y="248"/>
                    <a:pt x="2377" y="232"/>
                    <a:pt x="2343" y="215"/>
                  </a:cubicBezTo>
                  <a:cubicBezTo>
                    <a:pt x="2069" y="68"/>
                    <a:pt x="1798" y="0"/>
                    <a:pt x="1545"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25" name="Google Shape;4525;p39"/>
            <p:cNvSpPr/>
            <p:nvPr/>
          </p:nvSpPr>
          <p:spPr>
            <a:xfrm>
              <a:off x="17501075" y="991750"/>
              <a:ext cx="436500" cy="600950"/>
            </a:xfrm>
            <a:custGeom>
              <a:avLst/>
              <a:gdLst/>
              <a:ahLst/>
              <a:cxnLst/>
              <a:rect l="l" t="t" r="r" b="b"/>
              <a:pathLst>
                <a:path w="17460" h="24038" extrusionOk="0">
                  <a:moveTo>
                    <a:pt x="13305" y="0"/>
                  </a:moveTo>
                  <a:cubicBezTo>
                    <a:pt x="12063" y="0"/>
                    <a:pt x="10660" y="408"/>
                    <a:pt x="9174" y="1273"/>
                  </a:cubicBezTo>
                  <a:cubicBezTo>
                    <a:pt x="4102" y="4203"/>
                    <a:pt x="1" y="11300"/>
                    <a:pt x="18" y="17141"/>
                  </a:cubicBezTo>
                  <a:cubicBezTo>
                    <a:pt x="18" y="20037"/>
                    <a:pt x="1039" y="22063"/>
                    <a:pt x="2696" y="23033"/>
                  </a:cubicBezTo>
                  <a:cubicBezTo>
                    <a:pt x="2980" y="23201"/>
                    <a:pt x="3282" y="23368"/>
                    <a:pt x="3566" y="23536"/>
                  </a:cubicBezTo>
                  <a:cubicBezTo>
                    <a:pt x="3832" y="23692"/>
                    <a:pt x="4112" y="23848"/>
                    <a:pt x="4379" y="24004"/>
                  </a:cubicBezTo>
                  <a:lnTo>
                    <a:pt x="4379" y="24004"/>
                  </a:lnTo>
                  <a:cubicBezTo>
                    <a:pt x="2756" y="23036"/>
                    <a:pt x="1758" y="21008"/>
                    <a:pt x="1758" y="18146"/>
                  </a:cubicBezTo>
                  <a:cubicBezTo>
                    <a:pt x="1742" y="12321"/>
                    <a:pt x="5843" y="5207"/>
                    <a:pt x="10914" y="2278"/>
                  </a:cubicBezTo>
                  <a:cubicBezTo>
                    <a:pt x="12398" y="1424"/>
                    <a:pt x="13798" y="1020"/>
                    <a:pt x="15038" y="1020"/>
                  </a:cubicBezTo>
                  <a:cubicBezTo>
                    <a:pt x="15938" y="1020"/>
                    <a:pt x="16755" y="1233"/>
                    <a:pt x="17459" y="1642"/>
                  </a:cubicBezTo>
                  <a:lnTo>
                    <a:pt x="15718" y="620"/>
                  </a:lnTo>
                  <a:cubicBezTo>
                    <a:pt x="15016" y="213"/>
                    <a:pt x="14202" y="0"/>
                    <a:pt x="13305" y="0"/>
                  </a:cubicBezTo>
                  <a:close/>
                  <a:moveTo>
                    <a:pt x="4379" y="24004"/>
                  </a:moveTo>
                  <a:cubicBezTo>
                    <a:pt x="4398" y="24015"/>
                    <a:pt x="4417" y="24027"/>
                    <a:pt x="4437" y="24038"/>
                  </a:cubicBezTo>
                  <a:cubicBezTo>
                    <a:pt x="4417" y="24026"/>
                    <a:pt x="4398" y="24015"/>
                    <a:pt x="4379" y="24004"/>
                  </a:cubicBezTo>
                  <a:close/>
                </a:path>
              </a:pathLst>
            </a:custGeom>
            <a:solidFill>
              <a:srgbClr val="EAC5E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26" name="Google Shape;4526;p39"/>
            <p:cNvSpPr/>
            <p:nvPr/>
          </p:nvSpPr>
          <p:spPr>
            <a:xfrm>
              <a:off x="17544600" y="1017225"/>
              <a:ext cx="460325" cy="591050"/>
            </a:xfrm>
            <a:custGeom>
              <a:avLst/>
              <a:gdLst/>
              <a:ahLst/>
              <a:cxnLst/>
              <a:rect l="l" t="t" r="r" b="b"/>
              <a:pathLst>
                <a:path w="18413" h="23642" extrusionOk="0">
                  <a:moveTo>
                    <a:pt x="13299" y="0"/>
                  </a:moveTo>
                  <a:cubicBezTo>
                    <a:pt x="12058" y="0"/>
                    <a:pt x="10657" y="405"/>
                    <a:pt x="9173" y="1259"/>
                  </a:cubicBezTo>
                  <a:cubicBezTo>
                    <a:pt x="4102" y="4188"/>
                    <a:pt x="1" y="11302"/>
                    <a:pt x="17" y="17127"/>
                  </a:cubicBezTo>
                  <a:cubicBezTo>
                    <a:pt x="29" y="21253"/>
                    <a:pt x="2099" y="23641"/>
                    <a:pt x="5115" y="23641"/>
                  </a:cubicBezTo>
                  <a:cubicBezTo>
                    <a:pt x="6356" y="23641"/>
                    <a:pt x="7757" y="23237"/>
                    <a:pt x="9240" y="22383"/>
                  </a:cubicBezTo>
                  <a:cubicBezTo>
                    <a:pt x="14312" y="19453"/>
                    <a:pt x="18413" y="12340"/>
                    <a:pt x="18396" y="6514"/>
                  </a:cubicBezTo>
                  <a:cubicBezTo>
                    <a:pt x="18384" y="2388"/>
                    <a:pt x="16314" y="0"/>
                    <a:pt x="13299" y="0"/>
                  </a:cubicBezTo>
                  <a:close/>
                </a:path>
              </a:pathLst>
            </a:custGeom>
            <a:solidFill>
              <a:srgbClr val="D07BC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27" name="Google Shape;4527;p39"/>
            <p:cNvSpPr/>
            <p:nvPr/>
          </p:nvSpPr>
          <p:spPr>
            <a:xfrm>
              <a:off x="17656325" y="1132800"/>
              <a:ext cx="237300" cy="360075"/>
            </a:xfrm>
            <a:custGeom>
              <a:avLst/>
              <a:gdLst/>
              <a:ahLst/>
              <a:cxnLst/>
              <a:rect l="l" t="t" r="r" b="b"/>
              <a:pathLst>
                <a:path w="9492" h="14403" extrusionOk="0">
                  <a:moveTo>
                    <a:pt x="8889" y="0"/>
                  </a:moveTo>
                  <a:cubicBezTo>
                    <a:pt x="8755" y="0"/>
                    <a:pt x="8621" y="34"/>
                    <a:pt x="8470" y="117"/>
                  </a:cubicBezTo>
                  <a:cubicBezTo>
                    <a:pt x="8152" y="301"/>
                    <a:pt x="7851" y="686"/>
                    <a:pt x="7684" y="1122"/>
                  </a:cubicBezTo>
                  <a:lnTo>
                    <a:pt x="4001" y="11566"/>
                  </a:lnTo>
                  <a:lnTo>
                    <a:pt x="1658" y="9775"/>
                  </a:lnTo>
                  <a:cubicBezTo>
                    <a:pt x="1585" y="9717"/>
                    <a:pt x="1495" y="9690"/>
                    <a:pt x="1397" y="9690"/>
                  </a:cubicBezTo>
                  <a:cubicBezTo>
                    <a:pt x="1270" y="9690"/>
                    <a:pt x="1129" y="9734"/>
                    <a:pt x="988" y="9809"/>
                  </a:cubicBezTo>
                  <a:cubicBezTo>
                    <a:pt x="787" y="9926"/>
                    <a:pt x="587" y="10127"/>
                    <a:pt x="419" y="10395"/>
                  </a:cubicBezTo>
                  <a:cubicBezTo>
                    <a:pt x="51" y="10964"/>
                    <a:pt x="1" y="11633"/>
                    <a:pt x="319" y="11884"/>
                  </a:cubicBezTo>
                  <a:lnTo>
                    <a:pt x="3533" y="14312"/>
                  </a:lnTo>
                  <a:cubicBezTo>
                    <a:pt x="3609" y="14373"/>
                    <a:pt x="3699" y="14402"/>
                    <a:pt x="3800" y="14402"/>
                  </a:cubicBezTo>
                  <a:cubicBezTo>
                    <a:pt x="3921" y="14402"/>
                    <a:pt x="4056" y="14360"/>
                    <a:pt x="4202" y="14278"/>
                  </a:cubicBezTo>
                  <a:cubicBezTo>
                    <a:pt x="4236" y="14261"/>
                    <a:pt x="4269" y="14245"/>
                    <a:pt x="4303" y="14211"/>
                  </a:cubicBezTo>
                  <a:cubicBezTo>
                    <a:pt x="4604" y="14010"/>
                    <a:pt x="4855" y="13659"/>
                    <a:pt x="4989" y="13274"/>
                  </a:cubicBezTo>
                  <a:lnTo>
                    <a:pt x="9274" y="1138"/>
                  </a:lnTo>
                  <a:cubicBezTo>
                    <a:pt x="9492" y="519"/>
                    <a:pt x="9324" y="0"/>
                    <a:pt x="8889"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28" name="Google Shape;4528;p39"/>
            <p:cNvSpPr/>
            <p:nvPr/>
          </p:nvSpPr>
          <p:spPr>
            <a:xfrm>
              <a:off x="19424350" y="563400"/>
              <a:ext cx="424750" cy="584050"/>
            </a:xfrm>
            <a:custGeom>
              <a:avLst/>
              <a:gdLst/>
              <a:ahLst/>
              <a:cxnLst/>
              <a:rect l="l" t="t" r="r" b="b"/>
              <a:pathLst>
                <a:path w="16990" h="23362" extrusionOk="0">
                  <a:moveTo>
                    <a:pt x="4059" y="1"/>
                  </a:moveTo>
                  <a:cubicBezTo>
                    <a:pt x="3191" y="1"/>
                    <a:pt x="2404" y="205"/>
                    <a:pt x="1724" y="597"/>
                  </a:cubicBezTo>
                  <a:lnTo>
                    <a:pt x="0" y="1602"/>
                  </a:lnTo>
                  <a:cubicBezTo>
                    <a:pt x="681" y="1208"/>
                    <a:pt x="1472" y="1004"/>
                    <a:pt x="2344" y="1004"/>
                  </a:cubicBezTo>
                  <a:cubicBezTo>
                    <a:pt x="3550" y="1004"/>
                    <a:pt x="4913" y="1395"/>
                    <a:pt x="6361" y="2221"/>
                  </a:cubicBezTo>
                  <a:cubicBezTo>
                    <a:pt x="11282" y="5067"/>
                    <a:pt x="15266" y="11963"/>
                    <a:pt x="15249" y="17637"/>
                  </a:cubicBezTo>
                  <a:cubicBezTo>
                    <a:pt x="15249" y="20449"/>
                    <a:pt x="14245" y="22425"/>
                    <a:pt x="12655" y="23362"/>
                  </a:cubicBezTo>
                  <a:lnTo>
                    <a:pt x="14362" y="22358"/>
                  </a:lnTo>
                  <a:cubicBezTo>
                    <a:pt x="15969" y="21437"/>
                    <a:pt x="16956" y="19445"/>
                    <a:pt x="16973" y="16633"/>
                  </a:cubicBezTo>
                  <a:cubicBezTo>
                    <a:pt x="16990" y="10975"/>
                    <a:pt x="13006" y="4079"/>
                    <a:pt x="8068" y="1234"/>
                  </a:cubicBezTo>
                  <a:cubicBezTo>
                    <a:pt x="6627" y="396"/>
                    <a:pt x="5266" y="1"/>
                    <a:pt x="4059" y="1"/>
                  </a:cubicBezTo>
                  <a:close/>
                </a:path>
              </a:pathLst>
            </a:custGeom>
            <a:solidFill>
              <a:srgbClr val="EAC5E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29" name="Google Shape;4529;p39"/>
            <p:cNvSpPr/>
            <p:nvPr/>
          </p:nvSpPr>
          <p:spPr>
            <a:xfrm>
              <a:off x="19359050" y="588350"/>
              <a:ext cx="446950" cy="574175"/>
            </a:xfrm>
            <a:custGeom>
              <a:avLst/>
              <a:gdLst/>
              <a:ahLst/>
              <a:cxnLst/>
              <a:rect l="l" t="t" r="r" b="b"/>
              <a:pathLst>
                <a:path w="17878" h="22967" extrusionOk="0">
                  <a:moveTo>
                    <a:pt x="4968" y="1"/>
                  </a:moveTo>
                  <a:cubicBezTo>
                    <a:pt x="2039" y="1"/>
                    <a:pt x="25" y="2320"/>
                    <a:pt x="1" y="6328"/>
                  </a:cubicBezTo>
                  <a:cubicBezTo>
                    <a:pt x="1" y="11986"/>
                    <a:pt x="3968" y="18899"/>
                    <a:pt x="8906" y="21745"/>
                  </a:cubicBezTo>
                  <a:cubicBezTo>
                    <a:pt x="10346" y="22574"/>
                    <a:pt x="11705" y="22967"/>
                    <a:pt x="12910" y="22967"/>
                  </a:cubicBezTo>
                  <a:cubicBezTo>
                    <a:pt x="15838" y="22967"/>
                    <a:pt x="17849" y="20647"/>
                    <a:pt x="17861" y="16639"/>
                  </a:cubicBezTo>
                  <a:cubicBezTo>
                    <a:pt x="17878" y="10965"/>
                    <a:pt x="13894" y="4069"/>
                    <a:pt x="8973" y="1223"/>
                  </a:cubicBezTo>
                  <a:cubicBezTo>
                    <a:pt x="7533" y="393"/>
                    <a:pt x="6173" y="1"/>
                    <a:pt x="4968" y="1"/>
                  </a:cubicBezTo>
                  <a:close/>
                </a:path>
              </a:pathLst>
            </a:custGeom>
            <a:solidFill>
              <a:srgbClr val="D4B6F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30" name="Google Shape;4530;p39"/>
            <p:cNvSpPr/>
            <p:nvPr/>
          </p:nvSpPr>
          <p:spPr>
            <a:xfrm>
              <a:off x="19504275" y="682950"/>
              <a:ext cx="133925" cy="353625"/>
            </a:xfrm>
            <a:custGeom>
              <a:avLst/>
              <a:gdLst/>
              <a:ahLst/>
              <a:cxnLst/>
              <a:rect l="l" t="t" r="r" b="b"/>
              <a:pathLst>
                <a:path w="5357" h="14145" extrusionOk="0">
                  <a:moveTo>
                    <a:pt x="2394" y="0"/>
                  </a:moveTo>
                  <a:lnTo>
                    <a:pt x="2394" y="1607"/>
                  </a:lnTo>
                  <a:cubicBezTo>
                    <a:pt x="2106" y="1491"/>
                    <a:pt x="1841" y="1434"/>
                    <a:pt x="1603" y="1434"/>
                  </a:cubicBezTo>
                  <a:cubicBezTo>
                    <a:pt x="844" y="1434"/>
                    <a:pt x="369" y="2013"/>
                    <a:pt x="369" y="3097"/>
                  </a:cubicBezTo>
                  <a:cubicBezTo>
                    <a:pt x="369" y="6193"/>
                    <a:pt x="4218" y="7867"/>
                    <a:pt x="4218" y="10445"/>
                  </a:cubicBezTo>
                  <a:cubicBezTo>
                    <a:pt x="4218" y="11107"/>
                    <a:pt x="3985" y="11483"/>
                    <a:pt x="3525" y="11483"/>
                  </a:cubicBezTo>
                  <a:cubicBezTo>
                    <a:pt x="3298" y="11483"/>
                    <a:pt x="3015" y="11392"/>
                    <a:pt x="2678" y="11198"/>
                  </a:cubicBezTo>
                  <a:cubicBezTo>
                    <a:pt x="1825" y="10713"/>
                    <a:pt x="1122" y="9826"/>
                    <a:pt x="536" y="8888"/>
                  </a:cubicBezTo>
                  <a:lnTo>
                    <a:pt x="0" y="9491"/>
                  </a:lnTo>
                  <a:cubicBezTo>
                    <a:pt x="586" y="10462"/>
                    <a:pt x="1473" y="11466"/>
                    <a:pt x="2360" y="12085"/>
                  </a:cubicBezTo>
                  <a:lnTo>
                    <a:pt x="2344" y="13659"/>
                  </a:lnTo>
                  <a:lnTo>
                    <a:pt x="3181" y="14144"/>
                  </a:lnTo>
                  <a:lnTo>
                    <a:pt x="3181" y="12537"/>
                  </a:lnTo>
                  <a:cubicBezTo>
                    <a:pt x="3512" y="12676"/>
                    <a:pt x="3814" y="12744"/>
                    <a:pt x="4079" y="12744"/>
                  </a:cubicBezTo>
                  <a:cubicBezTo>
                    <a:pt x="4870" y="12744"/>
                    <a:pt x="5340" y="12138"/>
                    <a:pt x="5340" y="10997"/>
                  </a:cubicBezTo>
                  <a:cubicBezTo>
                    <a:pt x="5357" y="7583"/>
                    <a:pt x="1490" y="5976"/>
                    <a:pt x="1490" y="3683"/>
                  </a:cubicBezTo>
                  <a:cubicBezTo>
                    <a:pt x="1490" y="3048"/>
                    <a:pt x="1743" y="2713"/>
                    <a:pt x="2166" y="2713"/>
                  </a:cubicBezTo>
                  <a:cubicBezTo>
                    <a:pt x="2368" y="2713"/>
                    <a:pt x="2609" y="2789"/>
                    <a:pt x="2879" y="2946"/>
                  </a:cubicBezTo>
                  <a:cubicBezTo>
                    <a:pt x="3633" y="3381"/>
                    <a:pt x="4051" y="3967"/>
                    <a:pt x="4570" y="4838"/>
                  </a:cubicBezTo>
                  <a:lnTo>
                    <a:pt x="5172" y="4402"/>
                  </a:lnTo>
                  <a:cubicBezTo>
                    <a:pt x="4687" y="3515"/>
                    <a:pt x="4101" y="2678"/>
                    <a:pt x="3214" y="2059"/>
                  </a:cubicBezTo>
                  <a:lnTo>
                    <a:pt x="3214" y="486"/>
                  </a:lnTo>
                  <a:lnTo>
                    <a:pt x="2394"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31" name="Google Shape;4531;p39"/>
            <p:cNvSpPr/>
            <p:nvPr/>
          </p:nvSpPr>
          <p:spPr>
            <a:xfrm>
              <a:off x="20781850" y="687650"/>
              <a:ext cx="418475" cy="575725"/>
            </a:xfrm>
            <a:custGeom>
              <a:avLst/>
              <a:gdLst/>
              <a:ahLst/>
              <a:cxnLst/>
              <a:rect l="l" t="t" r="r" b="b"/>
              <a:pathLst>
                <a:path w="16739" h="23029" extrusionOk="0">
                  <a:moveTo>
                    <a:pt x="4005" y="1"/>
                  </a:moveTo>
                  <a:cubicBezTo>
                    <a:pt x="3145" y="1"/>
                    <a:pt x="2365" y="205"/>
                    <a:pt x="1691" y="599"/>
                  </a:cubicBezTo>
                  <a:lnTo>
                    <a:pt x="0" y="1586"/>
                  </a:lnTo>
                  <a:cubicBezTo>
                    <a:pt x="676" y="1192"/>
                    <a:pt x="1459" y="987"/>
                    <a:pt x="2322" y="987"/>
                  </a:cubicBezTo>
                  <a:cubicBezTo>
                    <a:pt x="3508" y="987"/>
                    <a:pt x="4845" y="1375"/>
                    <a:pt x="6260" y="2189"/>
                  </a:cubicBezTo>
                  <a:cubicBezTo>
                    <a:pt x="11114" y="5001"/>
                    <a:pt x="15048" y="11797"/>
                    <a:pt x="15031" y="17388"/>
                  </a:cubicBezTo>
                  <a:cubicBezTo>
                    <a:pt x="15031" y="20149"/>
                    <a:pt x="14044" y="22108"/>
                    <a:pt x="12470" y="23028"/>
                  </a:cubicBezTo>
                  <a:lnTo>
                    <a:pt x="14161" y="22041"/>
                  </a:lnTo>
                  <a:cubicBezTo>
                    <a:pt x="15734" y="21120"/>
                    <a:pt x="16722" y="19179"/>
                    <a:pt x="16722" y="16400"/>
                  </a:cubicBezTo>
                  <a:cubicBezTo>
                    <a:pt x="16739" y="10809"/>
                    <a:pt x="12822" y="4013"/>
                    <a:pt x="7951" y="1218"/>
                  </a:cubicBezTo>
                  <a:cubicBezTo>
                    <a:pt x="6533" y="392"/>
                    <a:pt x="5193" y="1"/>
                    <a:pt x="4005" y="1"/>
                  </a:cubicBezTo>
                  <a:close/>
                </a:path>
              </a:pathLst>
            </a:custGeom>
            <a:solidFill>
              <a:srgbClr val="220B4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32" name="Google Shape;4532;p39"/>
            <p:cNvSpPr/>
            <p:nvPr/>
          </p:nvSpPr>
          <p:spPr>
            <a:xfrm>
              <a:off x="20717400" y="712300"/>
              <a:ext cx="440650" cy="565825"/>
            </a:xfrm>
            <a:custGeom>
              <a:avLst/>
              <a:gdLst/>
              <a:ahLst/>
              <a:cxnLst/>
              <a:rect l="l" t="t" r="r" b="b"/>
              <a:pathLst>
                <a:path w="17626" h="22633" extrusionOk="0">
                  <a:moveTo>
                    <a:pt x="4897" y="1"/>
                  </a:moveTo>
                  <a:cubicBezTo>
                    <a:pt x="2014" y="1"/>
                    <a:pt x="29" y="2281"/>
                    <a:pt x="17" y="6241"/>
                  </a:cubicBezTo>
                  <a:cubicBezTo>
                    <a:pt x="0" y="11815"/>
                    <a:pt x="3917" y="18611"/>
                    <a:pt x="8788" y="21423"/>
                  </a:cubicBezTo>
                  <a:cubicBezTo>
                    <a:pt x="10206" y="22244"/>
                    <a:pt x="11546" y="22633"/>
                    <a:pt x="12734" y="22633"/>
                  </a:cubicBezTo>
                  <a:cubicBezTo>
                    <a:pt x="15614" y="22633"/>
                    <a:pt x="17597" y="20348"/>
                    <a:pt x="17609" y="16402"/>
                  </a:cubicBezTo>
                  <a:cubicBezTo>
                    <a:pt x="17626" y="10811"/>
                    <a:pt x="13709" y="4015"/>
                    <a:pt x="8838" y="1203"/>
                  </a:cubicBezTo>
                  <a:cubicBezTo>
                    <a:pt x="7422" y="388"/>
                    <a:pt x="6083" y="1"/>
                    <a:pt x="4897" y="1"/>
                  </a:cubicBezTo>
                  <a:close/>
                </a:path>
              </a:pathLst>
            </a:custGeom>
            <a:solidFill>
              <a:srgbClr val="8C3EE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33" name="Google Shape;4533;p39"/>
            <p:cNvSpPr/>
            <p:nvPr/>
          </p:nvSpPr>
          <p:spPr>
            <a:xfrm>
              <a:off x="20885200" y="821425"/>
              <a:ext cx="173675" cy="315575"/>
            </a:xfrm>
            <a:custGeom>
              <a:avLst/>
              <a:gdLst/>
              <a:ahLst/>
              <a:cxnLst/>
              <a:rect l="l" t="t" r="r" b="b"/>
              <a:pathLst>
                <a:path w="6947" h="12623" extrusionOk="0">
                  <a:moveTo>
                    <a:pt x="293" y="0"/>
                  </a:moveTo>
                  <a:cubicBezTo>
                    <a:pt x="140" y="0"/>
                    <a:pt x="34" y="147"/>
                    <a:pt x="34" y="353"/>
                  </a:cubicBezTo>
                  <a:lnTo>
                    <a:pt x="17" y="11702"/>
                  </a:lnTo>
                  <a:cubicBezTo>
                    <a:pt x="0" y="11936"/>
                    <a:pt x="118" y="12187"/>
                    <a:pt x="285" y="12388"/>
                  </a:cubicBezTo>
                  <a:cubicBezTo>
                    <a:pt x="352" y="12455"/>
                    <a:pt x="436" y="12522"/>
                    <a:pt x="503" y="12555"/>
                  </a:cubicBezTo>
                  <a:cubicBezTo>
                    <a:pt x="581" y="12600"/>
                    <a:pt x="659" y="12622"/>
                    <a:pt x="727" y="12622"/>
                  </a:cubicBezTo>
                  <a:cubicBezTo>
                    <a:pt x="761" y="12622"/>
                    <a:pt x="793" y="12617"/>
                    <a:pt x="821" y="12606"/>
                  </a:cubicBezTo>
                  <a:lnTo>
                    <a:pt x="6763" y="10212"/>
                  </a:lnTo>
                  <a:cubicBezTo>
                    <a:pt x="6880" y="10162"/>
                    <a:pt x="6947" y="10045"/>
                    <a:pt x="6947" y="9877"/>
                  </a:cubicBezTo>
                  <a:cubicBezTo>
                    <a:pt x="6947" y="9710"/>
                    <a:pt x="6880" y="9509"/>
                    <a:pt x="6763" y="9325"/>
                  </a:cubicBezTo>
                  <a:lnTo>
                    <a:pt x="854" y="370"/>
                  </a:lnTo>
                  <a:cubicBezTo>
                    <a:pt x="754" y="236"/>
                    <a:pt x="653" y="135"/>
                    <a:pt x="536" y="69"/>
                  </a:cubicBezTo>
                  <a:cubicBezTo>
                    <a:pt x="469" y="18"/>
                    <a:pt x="385" y="2"/>
                    <a:pt x="319" y="2"/>
                  </a:cubicBezTo>
                  <a:cubicBezTo>
                    <a:pt x="310" y="1"/>
                    <a:pt x="302" y="0"/>
                    <a:pt x="293"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34" name="Google Shape;4534;p39"/>
            <p:cNvSpPr/>
            <p:nvPr/>
          </p:nvSpPr>
          <p:spPr>
            <a:xfrm>
              <a:off x="17702375" y="2469775"/>
              <a:ext cx="506775" cy="1244125"/>
            </a:xfrm>
            <a:custGeom>
              <a:avLst/>
              <a:gdLst/>
              <a:ahLst/>
              <a:cxnLst/>
              <a:rect l="l" t="t" r="r" b="b"/>
              <a:pathLst>
                <a:path w="20271" h="49765" extrusionOk="0">
                  <a:moveTo>
                    <a:pt x="20270" y="1"/>
                  </a:moveTo>
                  <a:lnTo>
                    <a:pt x="100" y="11718"/>
                  </a:lnTo>
                  <a:lnTo>
                    <a:pt x="0" y="49764"/>
                  </a:lnTo>
                  <a:lnTo>
                    <a:pt x="20153" y="38047"/>
                  </a:lnTo>
                  <a:lnTo>
                    <a:pt x="20270" y="1"/>
                  </a:lnTo>
                  <a:close/>
                </a:path>
              </a:pathLst>
            </a:custGeom>
            <a:solidFill>
              <a:srgbClr val="8C3EE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35" name="Google Shape;4535;p39"/>
            <p:cNvSpPr/>
            <p:nvPr/>
          </p:nvSpPr>
          <p:spPr>
            <a:xfrm>
              <a:off x="17198125" y="2762700"/>
              <a:ext cx="506775" cy="1244125"/>
            </a:xfrm>
            <a:custGeom>
              <a:avLst/>
              <a:gdLst/>
              <a:ahLst/>
              <a:cxnLst/>
              <a:rect l="l" t="t" r="r" b="b"/>
              <a:pathLst>
                <a:path w="20271" h="49765" extrusionOk="0">
                  <a:moveTo>
                    <a:pt x="20270" y="1"/>
                  </a:moveTo>
                  <a:lnTo>
                    <a:pt x="117" y="11718"/>
                  </a:lnTo>
                  <a:lnTo>
                    <a:pt x="0" y="49764"/>
                  </a:lnTo>
                  <a:lnTo>
                    <a:pt x="20170" y="38047"/>
                  </a:lnTo>
                  <a:lnTo>
                    <a:pt x="20270" y="1"/>
                  </a:lnTo>
                  <a:close/>
                </a:path>
              </a:pathLst>
            </a:custGeom>
            <a:solidFill>
              <a:srgbClr val="8C3EE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36" name="Google Shape;4536;p39"/>
            <p:cNvSpPr/>
            <p:nvPr/>
          </p:nvSpPr>
          <p:spPr>
            <a:xfrm>
              <a:off x="16986800" y="2760625"/>
              <a:ext cx="214275" cy="1246200"/>
            </a:xfrm>
            <a:custGeom>
              <a:avLst/>
              <a:gdLst/>
              <a:ahLst/>
              <a:cxnLst/>
              <a:rect l="l" t="t" r="r" b="b"/>
              <a:pathLst>
                <a:path w="8571" h="49848" extrusionOk="0">
                  <a:moveTo>
                    <a:pt x="117" y="0"/>
                  </a:moveTo>
                  <a:lnTo>
                    <a:pt x="17" y="38047"/>
                  </a:lnTo>
                  <a:cubicBezTo>
                    <a:pt x="0" y="40440"/>
                    <a:pt x="887" y="42851"/>
                    <a:pt x="2678" y="45077"/>
                  </a:cubicBezTo>
                  <a:cubicBezTo>
                    <a:pt x="3080" y="45562"/>
                    <a:pt x="3515" y="46048"/>
                    <a:pt x="4001" y="46516"/>
                  </a:cubicBezTo>
                  <a:cubicBezTo>
                    <a:pt x="4235" y="46768"/>
                    <a:pt x="4486" y="47002"/>
                    <a:pt x="4754" y="47220"/>
                  </a:cubicBezTo>
                  <a:cubicBezTo>
                    <a:pt x="5808" y="48157"/>
                    <a:pt x="7047" y="49027"/>
                    <a:pt x="8453" y="49847"/>
                  </a:cubicBezTo>
                  <a:lnTo>
                    <a:pt x="8570" y="11801"/>
                  </a:lnTo>
                  <a:cubicBezTo>
                    <a:pt x="2929" y="8553"/>
                    <a:pt x="117" y="4268"/>
                    <a:pt x="117" y="0"/>
                  </a:cubicBezTo>
                  <a:close/>
                </a:path>
              </a:pathLst>
            </a:custGeom>
            <a:solidFill>
              <a:srgbClr val="8C3EE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37" name="Google Shape;4537;p39"/>
            <p:cNvSpPr/>
            <p:nvPr/>
          </p:nvSpPr>
          <p:spPr>
            <a:xfrm>
              <a:off x="16919425" y="2348625"/>
              <a:ext cx="1289725" cy="707025"/>
            </a:xfrm>
            <a:custGeom>
              <a:avLst/>
              <a:gdLst/>
              <a:ahLst/>
              <a:cxnLst/>
              <a:rect l="l" t="t" r="r" b="b"/>
              <a:pathLst>
                <a:path w="51589" h="28281" extrusionOk="0">
                  <a:moveTo>
                    <a:pt x="31328" y="1"/>
                  </a:moveTo>
                  <a:cubicBezTo>
                    <a:pt x="24007" y="1"/>
                    <a:pt x="16697" y="1616"/>
                    <a:pt x="11131" y="4847"/>
                  </a:cubicBezTo>
                  <a:cubicBezTo>
                    <a:pt x="0" y="11325"/>
                    <a:pt x="50" y="21820"/>
                    <a:pt x="11265" y="28281"/>
                  </a:cubicBezTo>
                  <a:lnTo>
                    <a:pt x="31418" y="16564"/>
                  </a:lnTo>
                  <a:lnTo>
                    <a:pt x="51588" y="4847"/>
                  </a:lnTo>
                  <a:cubicBezTo>
                    <a:pt x="45981" y="1616"/>
                    <a:pt x="38650" y="1"/>
                    <a:pt x="31328" y="1"/>
                  </a:cubicBezTo>
                  <a:close/>
                </a:path>
              </a:pathLst>
            </a:custGeom>
            <a:solidFill>
              <a:srgbClr val="D5B7F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38" name="Google Shape;4538;p39"/>
            <p:cNvSpPr/>
            <p:nvPr/>
          </p:nvSpPr>
          <p:spPr>
            <a:xfrm>
              <a:off x="18202850" y="2982825"/>
              <a:ext cx="209675" cy="1011450"/>
            </a:xfrm>
            <a:custGeom>
              <a:avLst/>
              <a:gdLst/>
              <a:ahLst/>
              <a:cxnLst/>
              <a:rect l="l" t="t" r="r" b="b"/>
              <a:pathLst>
                <a:path w="8387" h="40458" extrusionOk="0">
                  <a:moveTo>
                    <a:pt x="8386" y="0"/>
                  </a:moveTo>
                  <a:lnTo>
                    <a:pt x="8386" y="12"/>
                  </a:lnTo>
                  <a:lnTo>
                    <a:pt x="8386" y="12"/>
                  </a:lnTo>
                  <a:cubicBezTo>
                    <a:pt x="8386" y="8"/>
                    <a:pt x="8386" y="4"/>
                    <a:pt x="8386" y="0"/>
                  </a:cubicBezTo>
                  <a:close/>
                  <a:moveTo>
                    <a:pt x="8386" y="12"/>
                  </a:moveTo>
                  <a:lnTo>
                    <a:pt x="8386" y="12"/>
                  </a:lnTo>
                  <a:cubicBezTo>
                    <a:pt x="8385" y="142"/>
                    <a:pt x="8369" y="272"/>
                    <a:pt x="8353" y="402"/>
                  </a:cubicBezTo>
                  <a:cubicBezTo>
                    <a:pt x="8353" y="519"/>
                    <a:pt x="8336" y="636"/>
                    <a:pt x="8336" y="753"/>
                  </a:cubicBezTo>
                  <a:cubicBezTo>
                    <a:pt x="8319" y="854"/>
                    <a:pt x="8303" y="971"/>
                    <a:pt x="8286" y="1071"/>
                  </a:cubicBezTo>
                  <a:cubicBezTo>
                    <a:pt x="8269" y="1189"/>
                    <a:pt x="8236" y="1306"/>
                    <a:pt x="8219" y="1406"/>
                  </a:cubicBezTo>
                  <a:cubicBezTo>
                    <a:pt x="8185" y="1523"/>
                    <a:pt x="8169" y="1624"/>
                    <a:pt x="8135" y="1724"/>
                  </a:cubicBezTo>
                  <a:cubicBezTo>
                    <a:pt x="8102" y="1841"/>
                    <a:pt x="8068" y="1942"/>
                    <a:pt x="8035" y="2059"/>
                  </a:cubicBezTo>
                  <a:cubicBezTo>
                    <a:pt x="8001" y="2159"/>
                    <a:pt x="7968" y="2260"/>
                    <a:pt x="7934" y="2360"/>
                  </a:cubicBezTo>
                  <a:cubicBezTo>
                    <a:pt x="7884" y="2478"/>
                    <a:pt x="7834" y="2595"/>
                    <a:pt x="7784" y="2712"/>
                  </a:cubicBezTo>
                  <a:cubicBezTo>
                    <a:pt x="7750" y="2812"/>
                    <a:pt x="7700" y="2913"/>
                    <a:pt x="7650" y="3013"/>
                  </a:cubicBezTo>
                  <a:cubicBezTo>
                    <a:pt x="7600" y="3130"/>
                    <a:pt x="7533" y="3247"/>
                    <a:pt x="7466" y="3365"/>
                  </a:cubicBezTo>
                  <a:cubicBezTo>
                    <a:pt x="7416" y="3465"/>
                    <a:pt x="7365" y="3549"/>
                    <a:pt x="7298" y="3649"/>
                  </a:cubicBezTo>
                  <a:cubicBezTo>
                    <a:pt x="7231" y="3766"/>
                    <a:pt x="7148" y="3884"/>
                    <a:pt x="7081" y="4001"/>
                  </a:cubicBezTo>
                  <a:cubicBezTo>
                    <a:pt x="7014" y="4101"/>
                    <a:pt x="6947" y="4185"/>
                    <a:pt x="6880" y="4285"/>
                  </a:cubicBezTo>
                  <a:cubicBezTo>
                    <a:pt x="6779" y="4419"/>
                    <a:pt x="6679" y="4570"/>
                    <a:pt x="6562" y="4704"/>
                  </a:cubicBezTo>
                  <a:cubicBezTo>
                    <a:pt x="6512" y="4787"/>
                    <a:pt x="6445" y="4871"/>
                    <a:pt x="6378" y="4955"/>
                  </a:cubicBezTo>
                  <a:cubicBezTo>
                    <a:pt x="6244" y="5105"/>
                    <a:pt x="6093" y="5256"/>
                    <a:pt x="5959" y="5423"/>
                  </a:cubicBezTo>
                  <a:cubicBezTo>
                    <a:pt x="5892" y="5474"/>
                    <a:pt x="5842" y="5541"/>
                    <a:pt x="5792" y="5591"/>
                  </a:cubicBezTo>
                  <a:cubicBezTo>
                    <a:pt x="5558" y="5842"/>
                    <a:pt x="5306" y="6076"/>
                    <a:pt x="5055" y="6294"/>
                  </a:cubicBezTo>
                  <a:cubicBezTo>
                    <a:pt x="4972" y="6361"/>
                    <a:pt x="4905" y="6428"/>
                    <a:pt x="4838" y="6478"/>
                  </a:cubicBezTo>
                  <a:cubicBezTo>
                    <a:pt x="4620" y="6662"/>
                    <a:pt x="4403" y="6830"/>
                    <a:pt x="4185" y="7014"/>
                  </a:cubicBezTo>
                  <a:cubicBezTo>
                    <a:pt x="4085" y="7081"/>
                    <a:pt x="3984" y="7164"/>
                    <a:pt x="3884" y="7231"/>
                  </a:cubicBezTo>
                  <a:cubicBezTo>
                    <a:pt x="3750" y="7332"/>
                    <a:pt x="3616" y="7432"/>
                    <a:pt x="3465" y="7533"/>
                  </a:cubicBezTo>
                  <a:cubicBezTo>
                    <a:pt x="3348" y="7616"/>
                    <a:pt x="3214" y="7717"/>
                    <a:pt x="3080" y="7800"/>
                  </a:cubicBezTo>
                  <a:cubicBezTo>
                    <a:pt x="2930" y="7901"/>
                    <a:pt x="2779" y="7984"/>
                    <a:pt x="2628" y="8085"/>
                  </a:cubicBezTo>
                  <a:cubicBezTo>
                    <a:pt x="2494" y="8169"/>
                    <a:pt x="2360" y="8252"/>
                    <a:pt x="2210" y="8336"/>
                  </a:cubicBezTo>
                  <a:cubicBezTo>
                    <a:pt x="2059" y="8436"/>
                    <a:pt x="1892" y="8520"/>
                    <a:pt x="1724" y="8621"/>
                  </a:cubicBezTo>
                  <a:cubicBezTo>
                    <a:pt x="1574" y="8704"/>
                    <a:pt x="1423" y="8788"/>
                    <a:pt x="1272" y="8872"/>
                  </a:cubicBezTo>
                  <a:cubicBezTo>
                    <a:pt x="1105" y="8955"/>
                    <a:pt x="921" y="9056"/>
                    <a:pt x="754" y="9139"/>
                  </a:cubicBezTo>
                  <a:cubicBezTo>
                    <a:pt x="536" y="9240"/>
                    <a:pt x="335" y="9357"/>
                    <a:pt x="118" y="9457"/>
                  </a:cubicBezTo>
                  <a:lnTo>
                    <a:pt x="0" y="40457"/>
                  </a:lnTo>
                  <a:cubicBezTo>
                    <a:pt x="118" y="40407"/>
                    <a:pt x="218" y="40357"/>
                    <a:pt x="318" y="40307"/>
                  </a:cubicBezTo>
                  <a:cubicBezTo>
                    <a:pt x="436" y="40256"/>
                    <a:pt x="536" y="40206"/>
                    <a:pt x="636" y="40139"/>
                  </a:cubicBezTo>
                  <a:cubicBezTo>
                    <a:pt x="821" y="40056"/>
                    <a:pt x="988" y="39972"/>
                    <a:pt x="1155" y="39871"/>
                  </a:cubicBezTo>
                  <a:cubicBezTo>
                    <a:pt x="1323" y="39788"/>
                    <a:pt x="1473" y="39704"/>
                    <a:pt x="1624" y="39620"/>
                  </a:cubicBezTo>
                  <a:cubicBezTo>
                    <a:pt x="1775" y="39537"/>
                    <a:pt x="1942" y="39436"/>
                    <a:pt x="2093" y="39353"/>
                  </a:cubicBezTo>
                  <a:cubicBezTo>
                    <a:pt x="2243" y="39269"/>
                    <a:pt x="2377" y="39168"/>
                    <a:pt x="2528" y="39085"/>
                  </a:cubicBezTo>
                  <a:cubicBezTo>
                    <a:pt x="2679" y="39001"/>
                    <a:pt x="2829" y="38901"/>
                    <a:pt x="2980" y="38800"/>
                  </a:cubicBezTo>
                  <a:cubicBezTo>
                    <a:pt x="3114" y="38716"/>
                    <a:pt x="3231" y="38633"/>
                    <a:pt x="3365" y="38532"/>
                  </a:cubicBezTo>
                  <a:cubicBezTo>
                    <a:pt x="3499" y="38432"/>
                    <a:pt x="3649" y="38348"/>
                    <a:pt x="3783" y="38248"/>
                  </a:cubicBezTo>
                  <a:cubicBezTo>
                    <a:pt x="3833" y="38198"/>
                    <a:pt x="3884" y="38164"/>
                    <a:pt x="3934" y="38131"/>
                  </a:cubicBezTo>
                  <a:cubicBezTo>
                    <a:pt x="3984" y="38097"/>
                    <a:pt x="4034" y="38047"/>
                    <a:pt x="4085" y="38013"/>
                  </a:cubicBezTo>
                  <a:cubicBezTo>
                    <a:pt x="4302" y="37846"/>
                    <a:pt x="4520" y="37662"/>
                    <a:pt x="4721" y="37495"/>
                  </a:cubicBezTo>
                  <a:cubicBezTo>
                    <a:pt x="4788" y="37428"/>
                    <a:pt x="4871" y="37361"/>
                    <a:pt x="4938" y="37310"/>
                  </a:cubicBezTo>
                  <a:cubicBezTo>
                    <a:pt x="5206" y="37076"/>
                    <a:pt x="5440" y="36842"/>
                    <a:pt x="5675" y="36591"/>
                  </a:cubicBezTo>
                  <a:lnTo>
                    <a:pt x="5708" y="36574"/>
                  </a:lnTo>
                  <a:cubicBezTo>
                    <a:pt x="5758" y="36524"/>
                    <a:pt x="5792" y="36474"/>
                    <a:pt x="5842" y="36423"/>
                  </a:cubicBezTo>
                  <a:cubicBezTo>
                    <a:pt x="5993" y="36256"/>
                    <a:pt x="6127" y="36105"/>
                    <a:pt x="6261" y="35955"/>
                  </a:cubicBezTo>
                  <a:cubicBezTo>
                    <a:pt x="6328" y="35871"/>
                    <a:pt x="6394" y="35787"/>
                    <a:pt x="6461" y="35704"/>
                  </a:cubicBezTo>
                  <a:cubicBezTo>
                    <a:pt x="6562" y="35570"/>
                    <a:pt x="6679" y="35436"/>
                    <a:pt x="6779" y="35285"/>
                  </a:cubicBezTo>
                  <a:cubicBezTo>
                    <a:pt x="6796" y="35252"/>
                    <a:pt x="6830" y="35218"/>
                    <a:pt x="6863" y="35185"/>
                  </a:cubicBezTo>
                  <a:cubicBezTo>
                    <a:pt x="6897" y="35118"/>
                    <a:pt x="6930" y="35067"/>
                    <a:pt x="6964" y="35001"/>
                  </a:cubicBezTo>
                  <a:cubicBezTo>
                    <a:pt x="7047" y="34883"/>
                    <a:pt x="7114" y="34766"/>
                    <a:pt x="7181" y="34649"/>
                  </a:cubicBezTo>
                  <a:cubicBezTo>
                    <a:pt x="7248" y="34565"/>
                    <a:pt x="7298" y="34465"/>
                    <a:pt x="7349" y="34364"/>
                  </a:cubicBezTo>
                  <a:cubicBezTo>
                    <a:pt x="7416" y="34247"/>
                    <a:pt x="7482" y="34130"/>
                    <a:pt x="7533" y="34013"/>
                  </a:cubicBezTo>
                  <a:cubicBezTo>
                    <a:pt x="7566" y="33963"/>
                    <a:pt x="7600" y="33913"/>
                    <a:pt x="7616" y="33862"/>
                  </a:cubicBezTo>
                  <a:cubicBezTo>
                    <a:pt x="7650" y="33812"/>
                    <a:pt x="7650" y="33762"/>
                    <a:pt x="7683" y="33712"/>
                  </a:cubicBezTo>
                  <a:cubicBezTo>
                    <a:pt x="7734" y="33594"/>
                    <a:pt x="7767" y="33494"/>
                    <a:pt x="7817" y="33377"/>
                  </a:cubicBezTo>
                  <a:cubicBezTo>
                    <a:pt x="7851" y="33276"/>
                    <a:pt x="7884" y="33176"/>
                    <a:pt x="7918" y="33059"/>
                  </a:cubicBezTo>
                  <a:cubicBezTo>
                    <a:pt x="7968" y="32958"/>
                    <a:pt x="8001" y="32841"/>
                    <a:pt x="8035" y="32724"/>
                  </a:cubicBezTo>
                  <a:cubicBezTo>
                    <a:pt x="8052" y="32657"/>
                    <a:pt x="8068" y="32607"/>
                    <a:pt x="8085" y="32540"/>
                  </a:cubicBezTo>
                  <a:cubicBezTo>
                    <a:pt x="8085" y="32506"/>
                    <a:pt x="8102" y="32456"/>
                    <a:pt x="8102" y="32423"/>
                  </a:cubicBezTo>
                  <a:cubicBezTo>
                    <a:pt x="8135" y="32306"/>
                    <a:pt x="8152" y="32188"/>
                    <a:pt x="8169" y="32071"/>
                  </a:cubicBezTo>
                  <a:cubicBezTo>
                    <a:pt x="8185" y="31971"/>
                    <a:pt x="8202" y="31870"/>
                    <a:pt x="8219" y="31770"/>
                  </a:cubicBezTo>
                  <a:cubicBezTo>
                    <a:pt x="8236" y="31653"/>
                    <a:pt x="8236" y="31536"/>
                    <a:pt x="8252" y="31418"/>
                  </a:cubicBezTo>
                  <a:cubicBezTo>
                    <a:pt x="8252" y="31352"/>
                    <a:pt x="8269" y="31285"/>
                    <a:pt x="8269" y="31201"/>
                  </a:cubicBezTo>
                  <a:cubicBezTo>
                    <a:pt x="8269" y="31134"/>
                    <a:pt x="8269" y="31067"/>
                    <a:pt x="8269" y="31000"/>
                  </a:cubicBezTo>
                  <a:lnTo>
                    <a:pt x="8386" y="12"/>
                  </a:lnTo>
                  <a:close/>
                </a:path>
              </a:pathLst>
            </a:custGeom>
            <a:solidFill>
              <a:srgbClr val="E2AED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39" name="Google Shape;4539;p39"/>
            <p:cNvSpPr/>
            <p:nvPr/>
          </p:nvSpPr>
          <p:spPr>
            <a:xfrm>
              <a:off x="17694825" y="2981150"/>
              <a:ext cx="510975" cy="1013125"/>
            </a:xfrm>
            <a:custGeom>
              <a:avLst/>
              <a:gdLst/>
              <a:ahLst/>
              <a:cxnLst/>
              <a:rect l="l" t="t" r="r" b="b"/>
              <a:pathLst>
                <a:path w="20439" h="40525" extrusionOk="0">
                  <a:moveTo>
                    <a:pt x="101" y="0"/>
                  </a:moveTo>
                  <a:lnTo>
                    <a:pt x="1" y="31000"/>
                  </a:lnTo>
                  <a:lnTo>
                    <a:pt x="20338" y="40524"/>
                  </a:lnTo>
                  <a:lnTo>
                    <a:pt x="20439" y="9524"/>
                  </a:lnTo>
                  <a:lnTo>
                    <a:pt x="101" y="0"/>
                  </a:lnTo>
                  <a:close/>
                </a:path>
              </a:pathLst>
            </a:custGeom>
            <a:solidFill>
              <a:srgbClr val="D07BC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40" name="Google Shape;4540;p39"/>
            <p:cNvSpPr/>
            <p:nvPr/>
          </p:nvSpPr>
          <p:spPr>
            <a:xfrm>
              <a:off x="17697350" y="2677750"/>
              <a:ext cx="785475" cy="585050"/>
            </a:xfrm>
            <a:custGeom>
              <a:avLst/>
              <a:gdLst/>
              <a:ahLst/>
              <a:cxnLst/>
              <a:rect l="l" t="t" r="r" b="b"/>
              <a:pathLst>
                <a:path w="31419" h="23402" extrusionOk="0">
                  <a:moveTo>
                    <a:pt x="20153" y="1"/>
                  </a:moveTo>
                  <a:lnTo>
                    <a:pt x="0" y="11701"/>
                  </a:lnTo>
                  <a:lnTo>
                    <a:pt x="20338" y="23401"/>
                  </a:lnTo>
                  <a:cubicBezTo>
                    <a:pt x="31418" y="16923"/>
                    <a:pt x="31351" y="6445"/>
                    <a:pt x="20153" y="1"/>
                  </a:cubicBezTo>
                  <a:close/>
                </a:path>
              </a:pathLst>
            </a:custGeom>
            <a:solidFill>
              <a:srgbClr val="EAC5E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41" name="Google Shape;4541;p39"/>
            <p:cNvSpPr/>
            <p:nvPr/>
          </p:nvSpPr>
          <p:spPr>
            <a:xfrm>
              <a:off x="17197275" y="3587925"/>
              <a:ext cx="1015225" cy="526875"/>
            </a:xfrm>
            <a:custGeom>
              <a:avLst/>
              <a:gdLst/>
              <a:ahLst/>
              <a:cxnLst/>
              <a:rect l="l" t="t" r="r" b="b"/>
              <a:pathLst>
                <a:path w="40609" h="21075" extrusionOk="0">
                  <a:moveTo>
                    <a:pt x="19149" y="10930"/>
                  </a:moveTo>
                  <a:cubicBezTo>
                    <a:pt x="18965" y="10947"/>
                    <a:pt x="18781" y="10964"/>
                    <a:pt x="18614" y="10981"/>
                  </a:cubicBezTo>
                  <a:cubicBezTo>
                    <a:pt x="18781" y="10964"/>
                    <a:pt x="18965" y="10930"/>
                    <a:pt x="19149" y="10930"/>
                  </a:cubicBezTo>
                  <a:close/>
                  <a:moveTo>
                    <a:pt x="14680" y="12018"/>
                  </a:moveTo>
                  <a:lnTo>
                    <a:pt x="14429" y="12102"/>
                  </a:lnTo>
                  <a:cubicBezTo>
                    <a:pt x="14513" y="12069"/>
                    <a:pt x="14597" y="12035"/>
                    <a:pt x="14680" y="12018"/>
                  </a:cubicBezTo>
                  <a:close/>
                  <a:moveTo>
                    <a:pt x="37764" y="15015"/>
                  </a:moveTo>
                  <a:cubicBezTo>
                    <a:pt x="37964" y="15098"/>
                    <a:pt x="38148" y="15165"/>
                    <a:pt x="38315" y="15232"/>
                  </a:cubicBezTo>
                  <a:cubicBezTo>
                    <a:pt x="38131" y="15165"/>
                    <a:pt x="37964" y="15098"/>
                    <a:pt x="37764" y="15015"/>
                  </a:cubicBezTo>
                  <a:close/>
                  <a:moveTo>
                    <a:pt x="38935" y="15467"/>
                  </a:moveTo>
                  <a:cubicBezTo>
                    <a:pt x="39085" y="15517"/>
                    <a:pt x="39219" y="15567"/>
                    <a:pt x="39353" y="15634"/>
                  </a:cubicBezTo>
                  <a:cubicBezTo>
                    <a:pt x="39219" y="15584"/>
                    <a:pt x="39085" y="15517"/>
                    <a:pt x="38935" y="15467"/>
                  </a:cubicBezTo>
                  <a:close/>
                  <a:moveTo>
                    <a:pt x="40123" y="15935"/>
                  </a:moveTo>
                  <a:lnTo>
                    <a:pt x="40123" y="15935"/>
                  </a:lnTo>
                  <a:cubicBezTo>
                    <a:pt x="40190" y="15969"/>
                    <a:pt x="40257" y="15986"/>
                    <a:pt x="40324" y="16019"/>
                  </a:cubicBezTo>
                  <a:cubicBezTo>
                    <a:pt x="40257" y="16002"/>
                    <a:pt x="40190" y="15969"/>
                    <a:pt x="40123" y="15935"/>
                  </a:cubicBezTo>
                  <a:close/>
                  <a:moveTo>
                    <a:pt x="40608" y="0"/>
                  </a:moveTo>
                  <a:cubicBezTo>
                    <a:pt x="40173" y="117"/>
                    <a:pt x="39738" y="234"/>
                    <a:pt x="39286" y="335"/>
                  </a:cubicBezTo>
                  <a:cubicBezTo>
                    <a:pt x="39152" y="368"/>
                    <a:pt x="39018" y="402"/>
                    <a:pt x="38901" y="419"/>
                  </a:cubicBezTo>
                  <a:cubicBezTo>
                    <a:pt x="38549" y="502"/>
                    <a:pt x="38181" y="586"/>
                    <a:pt x="37830" y="653"/>
                  </a:cubicBezTo>
                  <a:cubicBezTo>
                    <a:pt x="37713" y="686"/>
                    <a:pt x="37579" y="703"/>
                    <a:pt x="37461" y="720"/>
                  </a:cubicBezTo>
                  <a:cubicBezTo>
                    <a:pt x="36993" y="820"/>
                    <a:pt x="36524" y="904"/>
                    <a:pt x="36039" y="988"/>
                  </a:cubicBezTo>
                  <a:cubicBezTo>
                    <a:pt x="35938" y="1004"/>
                    <a:pt x="35838" y="1021"/>
                    <a:pt x="35754" y="1038"/>
                  </a:cubicBezTo>
                  <a:cubicBezTo>
                    <a:pt x="35352" y="1105"/>
                    <a:pt x="34934" y="1172"/>
                    <a:pt x="34515" y="1239"/>
                  </a:cubicBezTo>
                  <a:cubicBezTo>
                    <a:pt x="34348" y="1256"/>
                    <a:pt x="34181" y="1289"/>
                    <a:pt x="33997" y="1306"/>
                  </a:cubicBezTo>
                  <a:cubicBezTo>
                    <a:pt x="33779" y="1339"/>
                    <a:pt x="33545" y="1373"/>
                    <a:pt x="33310" y="1406"/>
                  </a:cubicBezTo>
                  <a:cubicBezTo>
                    <a:pt x="33109" y="1440"/>
                    <a:pt x="32909" y="1456"/>
                    <a:pt x="32708" y="1490"/>
                  </a:cubicBezTo>
                  <a:cubicBezTo>
                    <a:pt x="32473" y="1523"/>
                    <a:pt x="32239" y="1540"/>
                    <a:pt x="32005" y="1574"/>
                  </a:cubicBezTo>
                  <a:cubicBezTo>
                    <a:pt x="31804" y="1590"/>
                    <a:pt x="31603" y="1624"/>
                    <a:pt x="31385" y="1641"/>
                  </a:cubicBezTo>
                  <a:cubicBezTo>
                    <a:pt x="31151" y="1674"/>
                    <a:pt x="30900" y="1691"/>
                    <a:pt x="30666" y="1724"/>
                  </a:cubicBezTo>
                  <a:cubicBezTo>
                    <a:pt x="30465" y="1741"/>
                    <a:pt x="30264" y="1758"/>
                    <a:pt x="30046" y="1774"/>
                  </a:cubicBezTo>
                  <a:cubicBezTo>
                    <a:pt x="29812" y="1808"/>
                    <a:pt x="29561" y="1825"/>
                    <a:pt x="29310" y="1841"/>
                  </a:cubicBezTo>
                  <a:lnTo>
                    <a:pt x="28724" y="1892"/>
                  </a:lnTo>
                  <a:cubicBezTo>
                    <a:pt x="28188" y="1942"/>
                    <a:pt x="27653" y="1975"/>
                    <a:pt x="27100" y="2009"/>
                  </a:cubicBezTo>
                  <a:cubicBezTo>
                    <a:pt x="27017" y="2026"/>
                    <a:pt x="26916" y="2026"/>
                    <a:pt x="26832" y="2026"/>
                  </a:cubicBezTo>
                  <a:cubicBezTo>
                    <a:pt x="26364" y="2059"/>
                    <a:pt x="25912" y="2076"/>
                    <a:pt x="25443" y="2109"/>
                  </a:cubicBezTo>
                  <a:lnTo>
                    <a:pt x="24891" y="2126"/>
                  </a:lnTo>
                  <a:cubicBezTo>
                    <a:pt x="24590" y="2143"/>
                    <a:pt x="24288" y="2159"/>
                    <a:pt x="23970" y="2159"/>
                  </a:cubicBezTo>
                  <a:lnTo>
                    <a:pt x="23401" y="2176"/>
                  </a:lnTo>
                  <a:cubicBezTo>
                    <a:pt x="23066" y="2193"/>
                    <a:pt x="22748" y="2193"/>
                    <a:pt x="22430" y="2210"/>
                  </a:cubicBezTo>
                  <a:lnTo>
                    <a:pt x="21895" y="2210"/>
                  </a:lnTo>
                  <a:cubicBezTo>
                    <a:pt x="21610" y="2226"/>
                    <a:pt x="21326" y="2226"/>
                    <a:pt x="21041" y="2226"/>
                  </a:cubicBezTo>
                  <a:lnTo>
                    <a:pt x="19049" y="2226"/>
                  </a:lnTo>
                  <a:cubicBezTo>
                    <a:pt x="18765" y="2226"/>
                    <a:pt x="18480" y="2210"/>
                    <a:pt x="18212" y="2210"/>
                  </a:cubicBezTo>
                  <a:cubicBezTo>
                    <a:pt x="18028" y="2210"/>
                    <a:pt x="17844" y="2210"/>
                    <a:pt x="17660" y="2193"/>
                  </a:cubicBezTo>
                  <a:cubicBezTo>
                    <a:pt x="17342" y="2193"/>
                    <a:pt x="17024" y="2176"/>
                    <a:pt x="16706" y="2176"/>
                  </a:cubicBezTo>
                  <a:cubicBezTo>
                    <a:pt x="16572" y="2159"/>
                    <a:pt x="16421" y="2159"/>
                    <a:pt x="16270" y="2159"/>
                  </a:cubicBezTo>
                  <a:cubicBezTo>
                    <a:pt x="15819" y="2143"/>
                    <a:pt x="15350" y="2126"/>
                    <a:pt x="14898" y="2092"/>
                  </a:cubicBezTo>
                  <a:lnTo>
                    <a:pt x="14797" y="2092"/>
                  </a:lnTo>
                  <a:cubicBezTo>
                    <a:pt x="14362" y="2076"/>
                    <a:pt x="13944" y="2042"/>
                    <a:pt x="13525" y="2009"/>
                  </a:cubicBezTo>
                  <a:cubicBezTo>
                    <a:pt x="13425" y="2009"/>
                    <a:pt x="13324" y="2009"/>
                    <a:pt x="13207" y="1992"/>
                  </a:cubicBezTo>
                  <a:cubicBezTo>
                    <a:pt x="12856" y="1975"/>
                    <a:pt x="12504" y="1942"/>
                    <a:pt x="12153" y="1908"/>
                  </a:cubicBezTo>
                  <a:cubicBezTo>
                    <a:pt x="11985" y="1908"/>
                    <a:pt x="11818" y="1892"/>
                    <a:pt x="11651" y="1875"/>
                  </a:cubicBezTo>
                  <a:cubicBezTo>
                    <a:pt x="11366" y="1841"/>
                    <a:pt x="11065" y="1825"/>
                    <a:pt x="10780" y="1791"/>
                  </a:cubicBezTo>
                  <a:cubicBezTo>
                    <a:pt x="10630" y="1791"/>
                    <a:pt x="10479" y="1774"/>
                    <a:pt x="10312" y="1758"/>
                  </a:cubicBezTo>
                  <a:cubicBezTo>
                    <a:pt x="9994" y="1724"/>
                    <a:pt x="9675" y="1691"/>
                    <a:pt x="9357" y="1657"/>
                  </a:cubicBezTo>
                  <a:cubicBezTo>
                    <a:pt x="9190" y="1641"/>
                    <a:pt x="9006" y="1607"/>
                    <a:pt x="8839" y="1590"/>
                  </a:cubicBezTo>
                  <a:cubicBezTo>
                    <a:pt x="8537" y="1557"/>
                    <a:pt x="8253" y="1523"/>
                    <a:pt x="7968" y="1490"/>
                  </a:cubicBezTo>
                  <a:lnTo>
                    <a:pt x="7483" y="1423"/>
                  </a:lnTo>
                  <a:cubicBezTo>
                    <a:pt x="7014" y="1373"/>
                    <a:pt x="6562" y="1306"/>
                    <a:pt x="6127" y="1239"/>
                  </a:cubicBezTo>
                  <a:cubicBezTo>
                    <a:pt x="6043" y="1222"/>
                    <a:pt x="5960" y="1205"/>
                    <a:pt x="5893" y="1205"/>
                  </a:cubicBezTo>
                  <a:cubicBezTo>
                    <a:pt x="5374" y="1122"/>
                    <a:pt x="4872" y="1038"/>
                    <a:pt x="4369" y="954"/>
                  </a:cubicBezTo>
                  <a:cubicBezTo>
                    <a:pt x="4269" y="938"/>
                    <a:pt x="4168" y="904"/>
                    <a:pt x="4068" y="887"/>
                  </a:cubicBezTo>
                  <a:cubicBezTo>
                    <a:pt x="3415" y="770"/>
                    <a:pt x="2779" y="653"/>
                    <a:pt x="2177" y="519"/>
                  </a:cubicBezTo>
                  <a:cubicBezTo>
                    <a:pt x="2110" y="502"/>
                    <a:pt x="2043" y="486"/>
                    <a:pt x="1992" y="469"/>
                  </a:cubicBezTo>
                  <a:cubicBezTo>
                    <a:pt x="1340" y="335"/>
                    <a:pt x="720" y="184"/>
                    <a:pt x="101" y="17"/>
                  </a:cubicBezTo>
                  <a:lnTo>
                    <a:pt x="1" y="16220"/>
                  </a:lnTo>
                  <a:cubicBezTo>
                    <a:pt x="34" y="16203"/>
                    <a:pt x="51" y="16203"/>
                    <a:pt x="84" y="16203"/>
                  </a:cubicBezTo>
                  <a:cubicBezTo>
                    <a:pt x="1" y="16220"/>
                    <a:pt x="34" y="16755"/>
                    <a:pt x="34" y="16755"/>
                  </a:cubicBezTo>
                  <a:cubicBezTo>
                    <a:pt x="34" y="16755"/>
                    <a:pt x="8202" y="21057"/>
                    <a:pt x="20304" y="21074"/>
                  </a:cubicBezTo>
                  <a:cubicBezTo>
                    <a:pt x="20325" y="21074"/>
                    <a:pt x="20345" y="21074"/>
                    <a:pt x="20365" y="21074"/>
                  </a:cubicBezTo>
                  <a:cubicBezTo>
                    <a:pt x="32434" y="21074"/>
                    <a:pt x="40541" y="16119"/>
                    <a:pt x="40541" y="16119"/>
                  </a:cubicBezTo>
                  <a:cubicBezTo>
                    <a:pt x="40541" y="16119"/>
                    <a:pt x="40508" y="16103"/>
                    <a:pt x="40508" y="16103"/>
                  </a:cubicBezTo>
                  <a:lnTo>
                    <a:pt x="40608" y="0"/>
                  </a:lnTo>
                  <a:close/>
                </a:path>
              </a:pathLst>
            </a:custGeom>
            <a:solidFill>
              <a:srgbClr val="B32A9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42" name="Google Shape;4542;p39"/>
            <p:cNvSpPr/>
            <p:nvPr/>
          </p:nvSpPr>
          <p:spPr>
            <a:xfrm>
              <a:off x="18209950" y="3990475"/>
              <a:ext cx="875" cy="450"/>
            </a:xfrm>
            <a:custGeom>
              <a:avLst/>
              <a:gdLst/>
              <a:ahLst/>
              <a:cxnLst/>
              <a:rect l="l" t="t" r="r" b="b"/>
              <a:pathLst>
                <a:path w="35" h="18" extrusionOk="0">
                  <a:moveTo>
                    <a:pt x="1" y="1"/>
                  </a:moveTo>
                  <a:lnTo>
                    <a:pt x="1" y="17"/>
                  </a:lnTo>
                  <a:cubicBezTo>
                    <a:pt x="18" y="17"/>
                    <a:pt x="34" y="1"/>
                    <a:pt x="34" y="1"/>
                  </a:cubicBezTo>
                  <a:close/>
                </a:path>
              </a:pathLst>
            </a:custGeom>
            <a:solidFill>
              <a:srgbClr val="9D5BE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43" name="Google Shape;4543;p39"/>
            <p:cNvSpPr/>
            <p:nvPr/>
          </p:nvSpPr>
          <p:spPr>
            <a:xfrm>
              <a:off x="17196450" y="3993000"/>
              <a:ext cx="1275" cy="850"/>
            </a:xfrm>
            <a:custGeom>
              <a:avLst/>
              <a:gdLst/>
              <a:ahLst/>
              <a:cxnLst/>
              <a:rect l="l" t="t" r="r" b="b"/>
              <a:pathLst>
                <a:path w="51" h="34" extrusionOk="0">
                  <a:moveTo>
                    <a:pt x="50" y="0"/>
                  </a:moveTo>
                  <a:lnTo>
                    <a:pt x="0" y="17"/>
                  </a:lnTo>
                  <a:cubicBezTo>
                    <a:pt x="0" y="17"/>
                    <a:pt x="17" y="17"/>
                    <a:pt x="50" y="34"/>
                  </a:cubicBezTo>
                  <a:lnTo>
                    <a:pt x="50" y="0"/>
                  </a:lnTo>
                  <a:close/>
                </a:path>
              </a:pathLst>
            </a:custGeom>
            <a:solidFill>
              <a:srgbClr val="9D5BE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44" name="Google Shape;4544;p39"/>
            <p:cNvSpPr/>
            <p:nvPr/>
          </p:nvSpPr>
          <p:spPr>
            <a:xfrm>
              <a:off x="17196450" y="3299600"/>
              <a:ext cx="1012700" cy="414300"/>
            </a:xfrm>
            <a:custGeom>
              <a:avLst/>
              <a:gdLst/>
              <a:ahLst/>
              <a:cxnLst/>
              <a:rect l="l" t="t" r="r" b="b"/>
              <a:pathLst>
                <a:path w="40508" h="16572" extrusionOk="0">
                  <a:moveTo>
                    <a:pt x="20170" y="0"/>
                  </a:moveTo>
                  <a:lnTo>
                    <a:pt x="0" y="11717"/>
                  </a:lnTo>
                  <a:cubicBezTo>
                    <a:pt x="5592" y="14952"/>
                    <a:pt x="12908" y="16571"/>
                    <a:pt x="20225" y="16571"/>
                  </a:cubicBezTo>
                  <a:cubicBezTo>
                    <a:pt x="27562" y="16571"/>
                    <a:pt x="34901" y="14944"/>
                    <a:pt x="40507" y="11684"/>
                  </a:cubicBezTo>
                  <a:lnTo>
                    <a:pt x="20170" y="0"/>
                  </a:lnTo>
                  <a:close/>
                </a:path>
              </a:pathLst>
            </a:custGeom>
            <a:solidFill>
              <a:srgbClr val="C864B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45" name="Google Shape;4545;p39"/>
            <p:cNvSpPr/>
            <p:nvPr/>
          </p:nvSpPr>
          <p:spPr>
            <a:xfrm>
              <a:off x="18073950" y="4032350"/>
              <a:ext cx="145250" cy="92875"/>
            </a:xfrm>
            <a:custGeom>
              <a:avLst/>
              <a:gdLst/>
              <a:ahLst/>
              <a:cxnLst/>
              <a:rect l="l" t="t" r="r" b="b"/>
              <a:pathLst>
                <a:path w="5810" h="3715" extrusionOk="0">
                  <a:moveTo>
                    <a:pt x="1092" y="1"/>
                  </a:moveTo>
                  <a:cubicBezTo>
                    <a:pt x="686" y="1"/>
                    <a:pt x="372" y="170"/>
                    <a:pt x="235" y="451"/>
                  </a:cubicBezTo>
                  <a:cubicBezTo>
                    <a:pt x="51" y="870"/>
                    <a:pt x="1" y="1640"/>
                    <a:pt x="336" y="2109"/>
                  </a:cubicBezTo>
                  <a:cubicBezTo>
                    <a:pt x="520" y="2393"/>
                    <a:pt x="838" y="2343"/>
                    <a:pt x="1373" y="2661"/>
                  </a:cubicBezTo>
                  <a:cubicBezTo>
                    <a:pt x="2397" y="3238"/>
                    <a:pt x="3868" y="3715"/>
                    <a:pt x="4761" y="3715"/>
                  </a:cubicBezTo>
                  <a:cubicBezTo>
                    <a:pt x="5139" y="3715"/>
                    <a:pt x="5413" y="3630"/>
                    <a:pt x="5508" y="3431"/>
                  </a:cubicBezTo>
                  <a:cubicBezTo>
                    <a:pt x="5809" y="2778"/>
                    <a:pt x="4403" y="2561"/>
                    <a:pt x="2980" y="1021"/>
                  </a:cubicBezTo>
                  <a:cubicBezTo>
                    <a:pt x="2323" y="296"/>
                    <a:pt x="1628" y="1"/>
                    <a:pt x="1092" y="1"/>
                  </a:cubicBezTo>
                  <a:close/>
                </a:path>
              </a:pathLst>
            </a:custGeom>
            <a:solidFill>
              <a:srgbClr val="220B4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46" name="Google Shape;4546;p39"/>
            <p:cNvSpPr/>
            <p:nvPr/>
          </p:nvSpPr>
          <p:spPr>
            <a:xfrm>
              <a:off x="18077725" y="4018525"/>
              <a:ext cx="48975" cy="38850"/>
            </a:xfrm>
            <a:custGeom>
              <a:avLst/>
              <a:gdLst/>
              <a:ahLst/>
              <a:cxnLst/>
              <a:rect l="l" t="t" r="r" b="b"/>
              <a:pathLst>
                <a:path w="1959" h="1554" extrusionOk="0">
                  <a:moveTo>
                    <a:pt x="1524" y="0"/>
                  </a:moveTo>
                  <a:lnTo>
                    <a:pt x="1" y="352"/>
                  </a:lnTo>
                  <a:cubicBezTo>
                    <a:pt x="101" y="1021"/>
                    <a:pt x="335" y="1356"/>
                    <a:pt x="586" y="1507"/>
                  </a:cubicBezTo>
                  <a:cubicBezTo>
                    <a:pt x="643" y="1539"/>
                    <a:pt x="708" y="1554"/>
                    <a:pt x="779" y="1554"/>
                  </a:cubicBezTo>
                  <a:cubicBezTo>
                    <a:pt x="1250" y="1554"/>
                    <a:pt x="1959" y="921"/>
                    <a:pt x="1959" y="921"/>
                  </a:cubicBezTo>
                  <a:lnTo>
                    <a:pt x="1524" y="0"/>
                  </a:lnTo>
                  <a:close/>
                </a:path>
              </a:pathLst>
            </a:custGeom>
            <a:solidFill>
              <a:srgbClr val="EBDDF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47" name="Google Shape;4547;p39"/>
            <p:cNvSpPr/>
            <p:nvPr/>
          </p:nvSpPr>
          <p:spPr>
            <a:xfrm>
              <a:off x="17776850" y="3440625"/>
              <a:ext cx="349850" cy="587725"/>
            </a:xfrm>
            <a:custGeom>
              <a:avLst/>
              <a:gdLst/>
              <a:ahLst/>
              <a:cxnLst/>
              <a:rect l="l" t="t" r="r" b="b"/>
              <a:pathLst>
                <a:path w="13994" h="23509" extrusionOk="0">
                  <a:moveTo>
                    <a:pt x="2043" y="0"/>
                  </a:moveTo>
                  <a:lnTo>
                    <a:pt x="0" y="2260"/>
                  </a:lnTo>
                  <a:lnTo>
                    <a:pt x="8805" y="10495"/>
                  </a:lnTo>
                  <a:lnTo>
                    <a:pt x="12036" y="23468"/>
                  </a:lnTo>
                  <a:cubicBezTo>
                    <a:pt x="12036" y="23468"/>
                    <a:pt x="12256" y="23509"/>
                    <a:pt x="12555" y="23509"/>
                  </a:cubicBezTo>
                  <a:cubicBezTo>
                    <a:pt x="12947" y="23509"/>
                    <a:pt x="13476" y="23439"/>
                    <a:pt x="13827" y="23116"/>
                  </a:cubicBezTo>
                  <a:lnTo>
                    <a:pt x="13676" y="9223"/>
                  </a:lnTo>
                  <a:cubicBezTo>
                    <a:pt x="13676" y="9223"/>
                    <a:pt x="13994" y="6863"/>
                    <a:pt x="9608" y="4419"/>
                  </a:cubicBezTo>
                  <a:lnTo>
                    <a:pt x="2043" y="0"/>
                  </a:lnTo>
                  <a:close/>
                </a:path>
              </a:pathLst>
            </a:custGeom>
            <a:solidFill>
              <a:srgbClr val="EAC5E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48" name="Google Shape;4548;p39"/>
            <p:cNvSpPr/>
            <p:nvPr/>
          </p:nvSpPr>
          <p:spPr>
            <a:xfrm>
              <a:off x="17991525" y="4077350"/>
              <a:ext cx="145225" cy="92875"/>
            </a:xfrm>
            <a:custGeom>
              <a:avLst/>
              <a:gdLst/>
              <a:ahLst/>
              <a:cxnLst/>
              <a:rect l="l" t="t" r="r" b="b"/>
              <a:pathLst>
                <a:path w="5809" h="3715" extrusionOk="0">
                  <a:moveTo>
                    <a:pt x="1092" y="0"/>
                  </a:moveTo>
                  <a:cubicBezTo>
                    <a:pt x="686" y="0"/>
                    <a:pt x="372" y="171"/>
                    <a:pt x="235" y="459"/>
                  </a:cubicBezTo>
                  <a:cubicBezTo>
                    <a:pt x="51" y="861"/>
                    <a:pt x="0" y="1648"/>
                    <a:pt x="335" y="2116"/>
                  </a:cubicBezTo>
                  <a:cubicBezTo>
                    <a:pt x="536" y="2401"/>
                    <a:pt x="837" y="2351"/>
                    <a:pt x="1390" y="2652"/>
                  </a:cubicBezTo>
                  <a:cubicBezTo>
                    <a:pt x="2404" y="3242"/>
                    <a:pt x="3875" y="3715"/>
                    <a:pt x="4767" y="3715"/>
                  </a:cubicBezTo>
                  <a:cubicBezTo>
                    <a:pt x="5141" y="3715"/>
                    <a:pt x="5413" y="3632"/>
                    <a:pt x="5507" y="3439"/>
                  </a:cubicBezTo>
                  <a:cubicBezTo>
                    <a:pt x="5809" y="2786"/>
                    <a:pt x="4403" y="2568"/>
                    <a:pt x="2980" y="1012"/>
                  </a:cubicBezTo>
                  <a:cubicBezTo>
                    <a:pt x="2323" y="297"/>
                    <a:pt x="1628" y="0"/>
                    <a:pt x="1092" y="0"/>
                  </a:cubicBezTo>
                  <a:close/>
                </a:path>
              </a:pathLst>
            </a:custGeom>
            <a:solidFill>
              <a:srgbClr val="220B4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49" name="Google Shape;4549;p39"/>
            <p:cNvSpPr/>
            <p:nvPr/>
          </p:nvSpPr>
          <p:spPr>
            <a:xfrm>
              <a:off x="17995300" y="4063300"/>
              <a:ext cx="48975" cy="38875"/>
            </a:xfrm>
            <a:custGeom>
              <a:avLst/>
              <a:gdLst/>
              <a:ahLst/>
              <a:cxnLst/>
              <a:rect l="l" t="t" r="r" b="b"/>
              <a:pathLst>
                <a:path w="1959" h="1555" extrusionOk="0">
                  <a:moveTo>
                    <a:pt x="1523" y="0"/>
                  </a:moveTo>
                  <a:lnTo>
                    <a:pt x="0" y="368"/>
                  </a:lnTo>
                  <a:cubicBezTo>
                    <a:pt x="100" y="1021"/>
                    <a:pt x="335" y="1356"/>
                    <a:pt x="603" y="1507"/>
                  </a:cubicBezTo>
                  <a:cubicBezTo>
                    <a:pt x="658" y="1540"/>
                    <a:pt x="723" y="1554"/>
                    <a:pt x="793" y="1554"/>
                  </a:cubicBezTo>
                  <a:cubicBezTo>
                    <a:pt x="1253" y="1554"/>
                    <a:pt x="1958" y="938"/>
                    <a:pt x="1958" y="938"/>
                  </a:cubicBezTo>
                  <a:lnTo>
                    <a:pt x="1523" y="0"/>
                  </a:lnTo>
                  <a:close/>
                </a:path>
              </a:pathLst>
            </a:custGeom>
            <a:solidFill>
              <a:srgbClr val="EBDDF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50" name="Google Shape;4550;p39"/>
            <p:cNvSpPr/>
            <p:nvPr/>
          </p:nvSpPr>
          <p:spPr>
            <a:xfrm>
              <a:off x="17545850" y="3451050"/>
              <a:ext cx="501350" cy="628400"/>
            </a:xfrm>
            <a:custGeom>
              <a:avLst/>
              <a:gdLst/>
              <a:ahLst/>
              <a:cxnLst/>
              <a:rect l="l" t="t" r="r" b="b"/>
              <a:pathLst>
                <a:path w="20054" h="25136" extrusionOk="0">
                  <a:moveTo>
                    <a:pt x="6695" y="0"/>
                  </a:moveTo>
                  <a:cubicBezTo>
                    <a:pt x="5006" y="0"/>
                    <a:pt x="2816" y="455"/>
                    <a:pt x="2327" y="2730"/>
                  </a:cubicBezTo>
                  <a:cubicBezTo>
                    <a:pt x="1507" y="6546"/>
                    <a:pt x="1" y="11869"/>
                    <a:pt x="15300" y="12522"/>
                  </a:cubicBezTo>
                  <a:cubicBezTo>
                    <a:pt x="15300" y="12522"/>
                    <a:pt x="16840" y="21310"/>
                    <a:pt x="17978" y="25026"/>
                  </a:cubicBezTo>
                  <a:cubicBezTo>
                    <a:pt x="17978" y="25026"/>
                    <a:pt x="18186" y="25135"/>
                    <a:pt x="18561" y="25135"/>
                  </a:cubicBezTo>
                  <a:cubicBezTo>
                    <a:pt x="18842" y="25135"/>
                    <a:pt x="19217" y="25074"/>
                    <a:pt x="19669" y="24858"/>
                  </a:cubicBezTo>
                  <a:cubicBezTo>
                    <a:pt x="19669" y="24858"/>
                    <a:pt x="20054" y="15050"/>
                    <a:pt x="19551" y="10530"/>
                  </a:cubicBezTo>
                  <a:cubicBezTo>
                    <a:pt x="19551" y="10530"/>
                    <a:pt x="19648" y="6391"/>
                    <a:pt x="14186" y="6391"/>
                  </a:cubicBezTo>
                  <a:cubicBezTo>
                    <a:pt x="14079" y="6391"/>
                    <a:pt x="13971" y="6393"/>
                    <a:pt x="13860" y="6396"/>
                  </a:cubicBezTo>
                  <a:lnTo>
                    <a:pt x="8755" y="203"/>
                  </a:lnTo>
                  <a:cubicBezTo>
                    <a:pt x="8755" y="203"/>
                    <a:pt x="8755" y="203"/>
                    <a:pt x="8754" y="203"/>
                  </a:cubicBezTo>
                  <a:cubicBezTo>
                    <a:pt x="8726" y="203"/>
                    <a:pt x="7822" y="0"/>
                    <a:pt x="6695"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51" name="Google Shape;4551;p39"/>
            <p:cNvSpPr/>
            <p:nvPr/>
          </p:nvSpPr>
          <p:spPr>
            <a:xfrm>
              <a:off x="17693150" y="2872800"/>
              <a:ext cx="105075" cy="257525"/>
            </a:xfrm>
            <a:custGeom>
              <a:avLst/>
              <a:gdLst/>
              <a:ahLst/>
              <a:cxnLst/>
              <a:rect l="l" t="t" r="r" b="b"/>
              <a:pathLst>
                <a:path w="4203" h="10301" extrusionOk="0">
                  <a:moveTo>
                    <a:pt x="2245" y="0"/>
                  </a:moveTo>
                  <a:cubicBezTo>
                    <a:pt x="1872" y="0"/>
                    <a:pt x="1591" y="99"/>
                    <a:pt x="1591" y="99"/>
                  </a:cubicBezTo>
                  <a:lnTo>
                    <a:pt x="1" y="9055"/>
                  </a:lnTo>
                  <a:cubicBezTo>
                    <a:pt x="271" y="9985"/>
                    <a:pt x="806" y="10300"/>
                    <a:pt x="1406" y="10300"/>
                  </a:cubicBezTo>
                  <a:cubicBezTo>
                    <a:pt x="2662" y="10300"/>
                    <a:pt x="4202" y="8921"/>
                    <a:pt x="4202" y="8921"/>
                  </a:cubicBezTo>
                  <a:cubicBezTo>
                    <a:pt x="3784" y="8368"/>
                    <a:pt x="3918" y="6711"/>
                    <a:pt x="4052" y="2945"/>
                  </a:cubicBezTo>
                  <a:cubicBezTo>
                    <a:pt x="4153" y="415"/>
                    <a:pt x="3008" y="0"/>
                    <a:pt x="2245" y="0"/>
                  </a:cubicBezTo>
                  <a:close/>
                </a:path>
              </a:pathLst>
            </a:custGeom>
            <a:solidFill>
              <a:srgbClr val="9D5BE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52" name="Google Shape;4552;p39"/>
            <p:cNvSpPr/>
            <p:nvPr/>
          </p:nvSpPr>
          <p:spPr>
            <a:xfrm>
              <a:off x="17711150" y="3421775"/>
              <a:ext cx="454900" cy="293800"/>
            </a:xfrm>
            <a:custGeom>
              <a:avLst/>
              <a:gdLst/>
              <a:ahLst/>
              <a:cxnLst/>
              <a:rect l="l" t="t" r="r" b="b"/>
              <a:pathLst>
                <a:path w="18196" h="11752" extrusionOk="0">
                  <a:moveTo>
                    <a:pt x="12404" y="1"/>
                  </a:moveTo>
                  <a:lnTo>
                    <a:pt x="1" y="5792"/>
                  </a:lnTo>
                  <a:lnTo>
                    <a:pt x="7282" y="11751"/>
                  </a:lnTo>
                  <a:lnTo>
                    <a:pt x="18195" y="6127"/>
                  </a:lnTo>
                  <a:lnTo>
                    <a:pt x="12404" y="1"/>
                  </a:lnTo>
                  <a:close/>
                </a:path>
              </a:pathLst>
            </a:custGeom>
            <a:solidFill>
              <a:srgbClr val="CEC9D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53" name="Google Shape;4553;p39"/>
            <p:cNvSpPr/>
            <p:nvPr/>
          </p:nvSpPr>
          <p:spPr>
            <a:xfrm>
              <a:off x="17768900" y="3236400"/>
              <a:ext cx="303100" cy="287325"/>
            </a:xfrm>
            <a:custGeom>
              <a:avLst/>
              <a:gdLst/>
              <a:ahLst/>
              <a:cxnLst/>
              <a:rect l="l" t="t" r="r" b="b"/>
              <a:pathLst>
                <a:path w="12124" h="11493" extrusionOk="0">
                  <a:moveTo>
                    <a:pt x="3147" y="1"/>
                  </a:moveTo>
                  <a:cubicBezTo>
                    <a:pt x="2584" y="289"/>
                    <a:pt x="2170" y="325"/>
                    <a:pt x="1805" y="325"/>
                  </a:cubicBezTo>
                  <a:cubicBezTo>
                    <a:pt x="1684" y="325"/>
                    <a:pt x="1569" y="321"/>
                    <a:pt x="1455" y="321"/>
                  </a:cubicBezTo>
                  <a:cubicBezTo>
                    <a:pt x="1014" y="321"/>
                    <a:pt x="600" y="380"/>
                    <a:pt x="0" y="955"/>
                  </a:cubicBezTo>
                  <a:cubicBezTo>
                    <a:pt x="1507" y="3449"/>
                    <a:pt x="2946" y="6311"/>
                    <a:pt x="2946" y="6311"/>
                  </a:cubicBezTo>
                  <a:cubicBezTo>
                    <a:pt x="4721" y="7717"/>
                    <a:pt x="10345" y="11283"/>
                    <a:pt x="10429" y="11383"/>
                  </a:cubicBezTo>
                  <a:cubicBezTo>
                    <a:pt x="10480" y="11459"/>
                    <a:pt x="10550" y="11492"/>
                    <a:pt x="10632" y="11492"/>
                  </a:cubicBezTo>
                  <a:cubicBezTo>
                    <a:pt x="11148" y="11492"/>
                    <a:pt x="12124" y="10160"/>
                    <a:pt x="11753" y="10160"/>
                  </a:cubicBezTo>
                  <a:cubicBezTo>
                    <a:pt x="11747" y="10160"/>
                    <a:pt x="11741" y="10160"/>
                    <a:pt x="11734" y="10161"/>
                  </a:cubicBezTo>
                  <a:cubicBezTo>
                    <a:pt x="11550" y="10094"/>
                    <a:pt x="4804" y="4052"/>
                    <a:pt x="4804" y="4052"/>
                  </a:cubicBezTo>
                  <a:cubicBezTo>
                    <a:pt x="4804" y="4052"/>
                    <a:pt x="3499" y="1122"/>
                    <a:pt x="3147" y="1"/>
                  </a:cubicBezTo>
                  <a:close/>
                </a:path>
              </a:pathLst>
            </a:custGeom>
            <a:solidFill>
              <a:srgbClr val="EBDDF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54" name="Google Shape;4554;p39"/>
            <p:cNvSpPr/>
            <p:nvPr/>
          </p:nvSpPr>
          <p:spPr>
            <a:xfrm>
              <a:off x="17733325" y="3125425"/>
              <a:ext cx="146900" cy="178375"/>
            </a:xfrm>
            <a:custGeom>
              <a:avLst/>
              <a:gdLst/>
              <a:ahLst/>
              <a:cxnLst/>
              <a:rect l="l" t="t" r="r" b="b"/>
              <a:pathLst>
                <a:path w="5876" h="7135" extrusionOk="0">
                  <a:moveTo>
                    <a:pt x="362" y="0"/>
                  </a:moveTo>
                  <a:cubicBezTo>
                    <a:pt x="87" y="0"/>
                    <a:pt x="1" y="138"/>
                    <a:pt x="1" y="138"/>
                  </a:cubicBezTo>
                  <a:lnTo>
                    <a:pt x="1340" y="2297"/>
                  </a:lnTo>
                  <a:cubicBezTo>
                    <a:pt x="1875" y="3837"/>
                    <a:pt x="2880" y="5578"/>
                    <a:pt x="3901" y="7135"/>
                  </a:cubicBezTo>
                  <a:cubicBezTo>
                    <a:pt x="4587" y="6013"/>
                    <a:pt x="5357" y="6013"/>
                    <a:pt x="5876" y="4791"/>
                  </a:cubicBezTo>
                  <a:cubicBezTo>
                    <a:pt x="2448" y="652"/>
                    <a:pt x="959" y="0"/>
                    <a:pt x="362" y="0"/>
                  </a:cubicBezTo>
                  <a:close/>
                </a:path>
              </a:pathLst>
            </a:custGeom>
            <a:solidFill>
              <a:srgbClr val="4E3C6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55" name="Google Shape;4555;p39"/>
            <p:cNvSpPr/>
            <p:nvPr/>
          </p:nvSpPr>
          <p:spPr>
            <a:xfrm>
              <a:off x="17565525" y="3105300"/>
              <a:ext cx="310100" cy="430125"/>
            </a:xfrm>
            <a:custGeom>
              <a:avLst/>
              <a:gdLst/>
              <a:ahLst/>
              <a:cxnLst/>
              <a:rect l="l" t="t" r="r" b="b"/>
              <a:pathLst>
                <a:path w="12404" h="17205" extrusionOk="0">
                  <a:moveTo>
                    <a:pt x="4064" y="0"/>
                  </a:moveTo>
                  <a:cubicBezTo>
                    <a:pt x="3667" y="0"/>
                    <a:pt x="3296" y="73"/>
                    <a:pt x="2997" y="257"/>
                  </a:cubicBezTo>
                  <a:cubicBezTo>
                    <a:pt x="888" y="1562"/>
                    <a:pt x="1" y="2851"/>
                    <a:pt x="1" y="2851"/>
                  </a:cubicBezTo>
                  <a:cubicBezTo>
                    <a:pt x="17" y="4224"/>
                    <a:pt x="1507" y="14418"/>
                    <a:pt x="1139" y="16711"/>
                  </a:cubicBezTo>
                  <a:cubicBezTo>
                    <a:pt x="951" y="16892"/>
                    <a:pt x="1676" y="17204"/>
                    <a:pt x="2936" y="17204"/>
                  </a:cubicBezTo>
                  <a:cubicBezTo>
                    <a:pt x="4821" y="17204"/>
                    <a:pt x="7904" y="16504"/>
                    <a:pt x="10914" y="13614"/>
                  </a:cubicBezTo>
                  <a:cubicBezTo>
                    <a:pt x="10914" y="13614"/>
                    <a:pt x="10010" y="12576"/>
                    <a:pt x="9592" y="10199"/>
                  </a:cubicBezTo>
                  <a:cubicBezTo>
                    <a:pt x="9592" y="10199"/>
                    <a:pt x="12404" y="8308"/>
                    <a:pt x="10278" y="4810"/>
                  </a:cubicBezTo>
                  <a:cubicBezTo>
                    <a:pt x="9876" y="4123"/>
                    <a:pt x="7767" y="1897"/>
                    <a:pt x="7232" y="1060"/>
                  </a:cubicBezTo>
                  <a:cubicBezTo>
                    <a:pt x="7128" y="878"/>
                    <a:pt x="5440" y="0"/>
                    <a:pt x="4064" y="0"/>
                  </a:cubicBezTo>
                  <a:close/>
                </a:path>
              </a:pathLst>
            </a:custGeom>
            <a:solidFill>
              <a:srgbClr val="4E3C6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56" name="Google Shape;4556;p39"/>
            <p:cNvSpPr/>
            <p:nvPr/>
          </p:nvSpPr>
          <p:spPr>
            <a:xfrm>
              <a:off x="17607375" y="2853925"/>
              <a:ext cx="182475" cy="330825"/>
            </a:xfrm>
            <a:custGeom>
              <a:avLst/>
              <a:gdLst/>
              <a:ahLst/>
              <a:cxnLst/>
              <a:rect l="l" t="t" r="r" b="b"/>
              <a:pathLst>
                <a:path w="7299" h="13233" extrusionOk="0">
                  <a:moveTo>
                    <a:pt x="3064" y="1"/>
                  </a:moveTo>
                  <a:cubicBezTo>
                    <a:pt x="904" y="1"/>
                    <a:pt x="0" y="2495"/>
                    <a:pt x="0" y="5190"/>
                  </a:cubicBezTo>
                  <a:cubicBezTo>
                    <a:pt x="0" y="6177"/>
                    <a:pt x="335" y="7182"/>
                    <a:pt x="837" y="8069"/>
                  </a:cubicBezTo>
                  <a:lnTo>
                    <a:pt x="1072" y="10211"/>
                  </a:lnTo>
                  <a:cubicBezTo>
                    <a:pt x="2086" y="12574"/>
                    <a:pt x="3035" y="13232"/>
                    <a:pt x="3778" y="13232"/>
                  </a:cubicBezTo>
                  <a:cubicBezTo>
                    <a:pt x="4714" y="13232"/>
                    <a:pt x="5323" y="12186"/>
                    <a:pt x="5323" y="12186"/>
                  </a:cubicBezTo>
                  <a:lnTo>
                    <a:pt x="3884" y="10446"/>
                  </a:lnTo>
                  <a:lnTo>
                    <a:pt x="3884" y="10446"/>
                  </a:lnTo>
                  <a:cubicBezTo>
                    <a:pt x="4181" y="10542"/>
                    <a:pt x="4453" y="10587"/>
                    <a:pt x="4701" y="10587"/>
                  </a:cubicBezTo>
                  <a:cubicBezTo>
                    <a:pt x="7079" y="10587"/>
                    <a:pt x="7298" y="6463"/>
                    <a:pt x="7298" y="4068"/>
                  </a:cubicBezTo>
                  <a:cubicBezTo>
                    <a:pt x="7298" y="1357"/>
                    <a:pt x="5223" y="1"/>
                    <a:pt x="3064" y="1"/>
                  </a:cubicBezTo>
                  <a:close/>
                </a:path>
              </a:pathLst>
            </a:custGeom>
            <a:solidFill>
              <a:srgbClr val="EBDDF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57" name="Google Shape;4557;p39"/>
            <p:cNvSpPr/>
            <p:nvPr/>
          </p:nvSpPr>
          <p:spPr>
            <a:xfrm>
              <a:off x="17583525" y="3276575"/>
              <a:ext cx="459500" cy="362450"/>
            </a:xfrm>
            <a:custGeom>
              <a:avLst/>
              <a:gdLst/>
              <a:ahLst/>
              <a:cxnLst/>
              <a:rect l="l" t="t" r="r" b="b"/>
              <a:pathLst>
                <a:path w="18380" h="14498" extrusionOk="0">
                  <a:moveTo>
                    <a:pt x="2846" y="1"/>
                  </a:moveTo>
                  <a:cubicBezTo>
                    <a:pt x="1356" y="754"/>
                    <a:pt x="1222" y="1474"/>
                    <a:pt x="0" y="2629"/>
                  </a:cubicBezTo>
                  <a:cubicBezTo>
                    <a:pt x="1523" y="5139"/>
                    <a:pt x="3699" y="7700"/>
                    <a:pt x="3699" y="7700"/>
                  </a:cubicBezTo>
                  <a:cubicBezTo>
                    <a:pt x="5491" y="9106"/>
                    <a:pt x="13107" y="11617"/>
                    <a:pt x="13190" y="11734"/>
                  </a:cubicBezTo>
                  <a:cubicBezTo>
                    <a:pt x="13575" y="12304"/>
                    <a:pt x="14128" y="13191"/>
                    <a:pt x="14663" y="13626"/>
                  </a:cubicBezTo>
                  <a:cubicBezTo>
                    <a:pt x="15386" y="14220"/>
                    <a:pt x="16190" y="14497"/>
                    <a:pt x="16834" y="14497"/>
                  </a:cubicBezTo>
                  <a:cubicBezTo>
                    <a:pt x="17279" y="14497"/>
                    <a:pt x="17648" y="14364"/>
                    <a:pt x="17860" y="14111"/>
                  </a:cubicBezTo>
                  <a:cubicBezTo>
                    <a:pt x="18379" y="13492"/>
                    <a:pt x="17559" y="12203"/>
                    <a:pt x="16337" y="11199"/>
                  </a:cubicBezTo>
                  <a:lnTo>
                    <a:pt x="16337" y="11199"/>
                  </a:lnTo>
                  <a:cubicBezTo>
                    <a:pt x="16451" y="11204"/>
                    <a:pt x="16563" y="11207"/>
                    <a:pt x="16672" y="11207"/>
                  </a:cubicBezTo>
                  <a:cubicBezTo>
                    <a:pt x="17538" y="11207"/>
                    <a:pt x="18212" y="11037"/>
                    <a:pt x="18212" y="10814"/>
                  </a:cubicBezTo>
                  <a:cubicBezTo>
                    <a:pt x="18229" y="10563"/>
                    <a:pt x="17408" y="10312"/>
                    <a:pt x="16371" y="10261"/>
                  </a:cubicBezTo>
                  <a:cubicBezTo>
                    <a:pt x="15709" y="10233"/>
                    <a:pt x="14800" y="10117"/>
                    <a:pt x="14249" y="10117"/>
                  </a:cubicBezTo>
                  <a:cubicBezTo>
                    <a:pt x="14159" y="10117"/>
                    <a:pt x="14079" y="10120"/>
                    <a:pt x="14010" y="10128"/>
                  </a:cubicBezTo>
                  <a:cubicBezTo>
                    <a:pt x="13826" y="10061"/>
                    <a:pt x="4921" y="5273"/>
                    <a:pt x="4921" y="5273"/>
                  </a:cubicBezTo>
                  <a:cubicBezTo>
                    <a:pt x="4118" y="2746"/>
                    <a:pt x="3181" y="1122"/>
                    <a:pt x="2846" y="1"/>
                  </a:cubicBezTo>
                  <a:close/>
                </a:path>
              </a:pathLst>
            </a:custGeom>
            <a:solidFill>
              <a:srgbClr val="EBDDF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58" name="Google Shape;4558;p39"/>
            <p:cNvSpPr/>
            <p:nvPr/>
          </p:nvSpPr>
          <p:spPr>
            <a:xfrm>
              <a:off x="17542500" y="3160800"/>
              <a:ext cx="128925" cy="207025"/>
            </a:xfrm>
            <a:custGeom>
              <a:avLst/>
              <a:gdLst/>
              <a:ahLst/>
              <a:cxnLst/>
              <a:rect l="l" t="t" r="r" b="b"/>
              <a:pathLst>
                <a:path w="5157" h="8281" extrusionOk="0">
                  <a:moveTo>
                    <a:pt x="1641" y="1"/>
                  </a:moveTo>
                  <a:cubicBezTo>
                    <a:pt x="1510" y="1"/>
                    <a:pt x="1388" y="34"/>
                    <a:pt x="1273" y="96"/>
                  </a:cubicBezTo>
                  <a:cubicBezTo>
                    <a:pt x="319" y="614"/>
                    <a:pt x="1" y="3092"/>
                    <a:pt x="235" y="4381"/>
                  </a:cubicBezTo>
                  <a:cubicBezTo>
                    <a:pt x="302" y="4749"/>
                    <a:pt x="1407" y="8230"/>
                    <a:pt x="1340" y="8281"/>
                  </a:cubicBezTo>
                  <a:cubicBezTo>
                    <a:pt x="3399" y="7879"/>
                    <a:pt x="5156" y="5636"/>
                    <a:pt x="5156" y="5636"/>
                  </a:cubicBezTo>
                  <a:cubicBezTo>
                    <a:pt x="4671" y="4079"/>
                    <a:pt x="4085" y="2456"/>
                    <a:pt x="3114" y="1117"/>
                  </a:cubicBezTo>
                  <a:cubicBezTo>
                    <a:pt x="2532" y="320"/>
                    <a:pt x="2046" y="1"/>
                    <a:pt x="1641" y="1"/>
                  </a:cubicBezTo>
                  <a:close/>
                </a:path>
              </a:pathLst>
            </a:custGeom>
            <a:solidFill>
              <a:srgbClr val="4E3C6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59" name="Google Shape;4559;p39"/>
            <p:cNvSpPr/>
            <p:nvPr/>
          </p:nvSpPr>
          <p:spPr>
            <a:xfrm>
              <a:off x="17892350" y="3355675"/>
              <a:ext cx="298375" cy="359900"/>
            </a:xfrm>
            <a:custGeom>
              <a:avLst/>
              <a:gdLst/>
              <a:ahLst/>
              <a:cxnLst/>
              <a:rect l="l" t="t" r="r" b="b"/>
              <a:pathLst>
                <a:path w="11935" h="14396" extrusionOk="0">
                  <a:moveTo>
                    <a:pt x="11935" y="0"/>
                  </a:moveTo>
                  <a:lnTo>
                    <a:pt x="0" y="5390"/>
                  </a:lnTo>
                  <a:lnTo>
                    <a:pt x="34" y="14395"/>
                  </a:lnTo>
                  <a:lnTo>
                    <a:pt x="11717" y="8570"/>
                  </a:lnTo>
                  <a:lnTo>
                    <a:pt x="11935" y="0"/>
                  </a:lnTo>
                  <a:close/>
                </a:path>
              </a:pathLst>
            </a:custGeom>
            <a:solidFill>
              <a:srgbClr val="F6E5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60" name="Google Shape;4560;p39"/>
            <p:cNvSpPr/>
            <p:nvPr/>
          </p:nvSpPr>
          <p:spPr>
            <a:xfrm>
              <a:off x="17542500" y="2842450"/>
              <a:ext cx="220150" cy="279625"/>
            </a:xfrm>
            <a:custGeom>
              <a:avLst/>
              <a:gdLst/>
              <a:ahLst/>
              <a:cxnLst/>
              <a:rect l="l" t="t" r="r" b="b"/>
              <a:pathLst>
                <a:path w="8806" h="11185" extrusionOk="0">
                  <a:moveTo>
                    <a:pt x="5595" y="0"/>
                  </a:moveTo>
                  <a:cubicBezTo>
                    <a:pt x="260" y="0"/>
                    <a:pt x="1" y="9197"/>
                    <a:pt x="1" y="9197"/>
                  </a:cubicBezTo>
                  <a:cubicBezTo>
                    <a:pt x="533" y="10955"/>
                    <a:pt x="2979" y="11184"/>
                    <a:pt x="4217" y="11184"/>
                  </a:cubicBezTo>
                  <a:cubicBezTo>
                    <a:pt x="4653" y="11184"/>
                    <a:pt x="4939" y="11156"/>
                    <a:pt x="4939" y="11156"/>
                  </a:cubicBezTo>
                  <a:cubicBezTo>
                    <a:pt x="3901" y="10335"/>
                    <a:pt x="3801" y="7657"/>
                    <a:pt x="3801" y="7657"/>
                  </a:cubicBezTo>
                  <a:cubicBezTo>
                    <a:pt x="3152" y="5430"/>
                    <a:pt x="3426" y="4699"/>
                    <a:pt x="3880" y="4699"/>
                  </a:cubicBezTo>
                  <a:cubicBezTo>
                    <a:pt x="4397" y="4699"/>
                    <a:pt x="5147" y="5651"/>
                    <a:pt x="5022" y="6419"/>
                  </a:cubicBezTo>
                  <a:cubicBezTo>
                    <a:pt x="5073" y="6787"/>
                    <a:pt x="5140" y="7038"/>
                    <a:pt x="5140" y="7038"/>
                  </a:cubicBezTo>
                  <a:cubicBezTo>
                    <a:pt x="7567" y="5632"/>
                    <a:pt x="8136" y="3925"/>
                    <a:pt x="8253" y="3121"/>
                  </a:cubicBezTo>
                  <a:cubicBezTo>
                    <a:pt x="8805" y="1966"/>
                    <a:pt x="8437" y="1347"/>
                    <a:pt x="8437" y="1347"/>
                  </a:cubicBezTo>
                  <a:cubicBezTo>
                    <a:pt x="8437" y="1347"/>
                    <a:pt x="7751" y="393"/>
                    <a:pt x="6931" y="175"/>
                  </a:cubicBezTo>
                  <a:cubicBezTo>
                    <a:pt x="6453" y="56"/>
                    <a:pt x="6009" y="0"/>
                    <a:pt x="5595" y="0"/>
                  </a:cubicBezTo>
                  <a:close/>
                </a:path>
              </a:pathLst>
            </a:custGeom>
            <a:solidFill>
              <a:srgbClr val="9D5BE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61" name="Google Shape;4561;p39"/>
            <p:cNvSpPr/>
            <p:nvPr/>
          </p:nvSpPr>
          <p:spPr>
            <a:xfrm>
              <a:off x="17742950" y="2873175"/>
              <a:ext cx="70325" cy="136875"/>
            </a:xfrm>
            <a:custGeom>
              <a:avLst/>
              <a:gdLst/>
              <a:ahLst/>
              <a:cxnLst/>
              <a:rect l="l" t="t" r="r" b="b"/>
              <a:pathLst>
                <a:path w="2813" h="5475" extrusionOk="0">
                  <a:moveTo>
                    <a:pt x="135" y="1"/>
                  </a:moveTo>
                  <a:lnTo>
                    <a:pt x="1" y="1072"/>
                  </a:lnTo>
                  <a:cubicBezTo>
                    <a:pt x="1" y="1072"/>
                    <a:pt x="2478" y="3131"/>
                    <a:pt x="2411" y="5474"/>
                  </a:cubicBezTo>
                  <a:cubicBezTo>
                    <a:pt x="2411" y="5474"/>
                    <a:pt x="2813" y="1022"/>
                    <a:pt x="135" y="1"/>
                  </a:cubicBezTo>
                  <a:close/>
                </a:path>
              </a:pathLst>
            </a:custGeom>
            <a:solidFill>
              <a:srgbClr val="9D5BE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62" name="Google Shape;4562;p39"/>
            <p:cNvSpPr/>
            <p:nvPr/>
          </p:nvSpPr>
          <p:spPr>
            <a:xfrm>
              <a:off x="16746600" y="3767450"/>
              <a:ext cx="319300" cy="505100"/>
            </a:xfrm>
            <a:custGeom>
              <a:avLst/>
              <a:gdLst/>
              <a:ahLst/>
              <a:cxnLst/>
              <a:rect l="l" t="t" r="r" b="b"/>
              <a:pathLst>
                <a:path w="12772" h="20204" extrusionOk="0">
                  <a:moveTo>
                    <a:pt x="6378" y="0"/>
                  </a:moveTo>
                  <a:cubicBezTo>
                    <a:pt x="6378" y="0"/>
                    <a:pt x="0" y="10294"/>
                    <a:pt x="0" y="13826"/>
                  </a:cubicBezTo>
                  <a:cubicBezTo>
                    <a:pt x="0" y="17341"/>
                    <a:pt x="2846" y="20203"/>
                    <a:pt x="6378" y="20203"/>
                  </a:cubicBezTo>
                  <a:cubicBezTo>
                    <a:pt x="9909" y="20203"/>
                    <a:pt x="12772" y="17341"/>
                    <a:pt x="12772" y="13826"/>
                  </a:cubicBezTo>
                  <a:cubicBezTo>
                    <a:pt x="12772" y="10294"/>
                    <a:pt x="6378" y="0"/>
                    <a:pt x="6378" y="0"/>
                  </a:cubicBezTo>
                  <a:close/>
                </a:path>
              </a:pathLst>
            </a:custGeom>
            <a:solidFill>
              <a:srgbClr val="D4B6F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63" name="Google Shape;4563;p39"/>
            <p:cNvSpPr/>
            <p:nvPr/>
          </p:nvSpPr>
          <p:spPr>
            <a:xfrm>
              <a:off x="16897250" y="3989650"/>
              <a:ext cx="12975" cy="422250"/>
            </a:xfrm>
            <a:custGeom>
              <a:avLst/>
              <a:gdLst/>
              <a:ahLst/>
              <a:cxnLst/>
              <a:rect l="l" t="t" r="r" b="b"/>
              <a:pathLst>
                <a:path w="519" h="16890" fill="none" extrusionOk="0">
                  <a:moveTo>
                    <a:pt x="519" y="0"/>
                  </a:moveTo>
                  <a:lnTo>
                    <a:pt x="0" y="16889"/>
                  </a:lnTo>
                </a:path>
              </a:pathLst>
            </a:custGeom>
            <a:noFill/>
            <a:ln w="9525" cap="rnd" cmpd="sng">
              <a:solidFill>
                <a:srgbClr val="964FE8"/>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64" name="Google Shape;4564;p39"/>
            <p:cNvSpPr/>
            <p:nvPr/>
          </p:nvSpPr>
          <p:spPr>
            <a:xfrm>
              <a:off x="17077175" y="3343525"/>
              <a:ext cx="589650" cy="932800"/>
            </a:xfrm>
            <a:custGeom>
              <a:avLst/>
              <a:gdLst/>
              <a:ahLst/>
              <a:cxnLst/>
              <a:rect l="l" t="t" r="r" b="b"/>
              <a:pathLst>
                <a:path w="23586" h="37312" extrusionOk="0">
                  <a:moveTo>
                    <a:pt x="11801" y="1"/>
                  </a:moveTo>
                  <a:cubicBezTo>
                    <a:pt x="11801" y="1"/>
                    <a:pt x="1" y="19016"/>
                    <a:pt x="1" y="25527"/>
                  </a:cubicBezTo>
                  <a:cubicBezTo>
                    <a:pt x="1" y="32038"/>
                    <a:pt x="5290" y="37311"/>
                    <a:pt x="11801" y="37311"/>
                  </a:cubicBezTo>
                  <a:cubicBezTo>
                    <a:pt x="18313" y="37311"/>
                    <a:pt x="23585" y="32038"/>
                    <a:pt x="23585" y="25527"/>
                  </a:cubicBezTo>
                  <a:cubicBezTo>
                    <a:pt x="23585" y="19016"/>
                    <a:pt x="11801" y="1"/>
                    <a:pt x="11801" y="1"/>
                  </a:cubicBezTo>
                  <a:close/>
                </a:path>
              </a:pathLst>
            </a:custGeom>
            <a:solidFill>
              <a:srgbClr val="E2AED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65" name="Google Shape;4565;p39"/>
            <p:cNvSpPr/>
            <p:nvPr/>
          </p:nvSpPr>
          <p:spPr>
            <a:xfrm>
              <a:off x="17355875" y="3753625"/>
              <a:ext cx="24300" cy="780050"/>
            </a:xfrm>
            <a:custGeom>
              <a:avLst/>
              <a:gdLst/>
              <a:ahLst/>
              <a:cxnLst/>
              <a:rect l="l" t="t" r="r" b="b"/>
              <a:pathLst>
                <a:path w="972" h="31202" fill="none" extrusionOk="0">
                  <a:moveTo>
                    <a:pt x="971" y="1"/>
                  </a:moveTo>
                  <a:lnTo>
                    <a:pt x="1" y="31201"/>
                  </a:lnTo>
                </a:path>
              </a:pathLst>
            </a:custGeom>
            <a:noFill/>
            <a:ln w="9525" cap="flat" cmpd="sng">
              <a:solidFill>
                <a:srgbClr val="D07BC0"/>
              </a:solidFill>
              <a:prstDash val="solid"/>
              <a:miter lim="1673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66" name="Google Shape;4566;p39"/>
            <p:cNvSpPr/>
            <p:nvPr/>
          </p:nvSpPr>
          <p:spPr>
            <a:xfrm>
              <a:off x="21543850" y="4248675"/>
              <a:ext cx="333975" cy="1094725"/>
            </a:xfrm>
            <a:custGeom>
              <a:avLst/>
              <a:gdLst/>
              <a:ahLst/>
              <a:cxnLst/>
              <a:rect l="l" t="t" r="r" b="b"/>
              <a:pathLst>
                <a:path w="13359" h="43789" extrusionOk="0">
                  <a:moveTo>
                    <a:pt x="4320" y="0"/>
                  </a:moveTo>
                  <a:lnTo>
                    <a:pt x="4333" y="62"/>
                  </a:lnTo>
                  <a:lnTo>
                    <a:pt x="4333" y="62"/>
                  </a:lnTo>
                  <a:cubicBezTo>
                    <a:pt x="4330" y="42"/>
                    <a:pt x="4326" y="21"/>
                    <a:pt x="4320" y="0"/>
                  </a:cubicBezTo>
                  <a:close/>
                  <a:moveTo>
                    <a:pt x="4333" y="62"/>
                  </a:moveTo>
                  <a:lnTo>
                    <a:pt x="4333" y="62"/>
                  </a:lnTo>
                  <a:cubicBezTo>
                    <a:pt x="4336" y="92"/>
                    <a:pt x="4336" y="121"/>
                    <a:pt x="4336" y="151"/>
                  </a:cubicBezTo>
                  <a:cubicBezTo>
                    <a:pt x="4336" y="201"/>
                    <a:pt x="4336" y="235"/>
                    <a:pt x="4336" y="285"/>
                  </a:cubicBezTo>
                  <a:cubicBezTo>
                    <a:pt x="4320" y="302"/>
                    <a:pt x="4320" y="335"/>
                    <a:pt x="4320" y="352"/>
                  </a:cubicBezTo>
                  <a:cubicBezTo>
                    <a:pt x="4303" y="369"/>
                    <a:pt x="4303" y="402"/>
                    <a:pt x="4303" y="419"/>
                  </a:cubicBezTo>
                  <a:cubicBezTo>
                    <a:pt x="4286" y="452"/>
                    <a:pt x="4269" y="502"/>
                    <a:pt x="4253" y="553"/>
                  </a:cubicBezTo>
                  <a:lnTo>
                    <a:pt x="4236" y="553"/>
                  </a:lnTo>
                  <a:cubicBezTo>
                    <a:pt x="4219" y="603"/>
                    <a:pt x="4186" y="653"/>
                    <a:pt x="4152" y="703"/>
                  </a:cubicBezTo>
                  <a:cubicBezTo>
                    <a:pt x="4135" y="720"/>
                    <a:pt x="4135" y="737"/>
                    <a:pt x="4119" y="737"/>
                  </a:cubicBezTo>
                  <a:cubicBezTo>
                    <a:pt x="4068" y="821"/>
                    <a:pt x="4002" y="904"/>
                    <a:pt x="3935" y="971"/>
                  </a:cubicBezTo>
                  <a:cubicBezTo>
                    <a:pt x="3918" y="988"/>
                    <a:pt x="3901" y="988"/>
                    <a:pt x="3884" y="1005"/>
                  </a:cubicBezTo>
                  <a:cubicBezTo>
                    <a:pt x="3834" y="1055"/>
                    <a:pt x="3767" y="1122"/>
                    <a:pt x="3700" y="1172"/>
                  </a:cubicBezTo>
                  <a:cubicBezTo>
                    <a:pt x="3633" y="1222"/>
                    <a:pt x="3550" y="1256"/>
                    <a:pt x="3483" y="1306"/>
                  </a:cubicBezTo>
                  <a:cubicBezTo>
                    <a:pt x="3466" y="1323"/>
                    <a:pt x="3449" y="1323"/>
                    <a:pt x="3432" y="1339"/>
                  </a:cubicBezTo>
                  <a:cubicBezTo>
                    <a:pt x="3332" y="1390"/>
                    <a:pt x="3215" y="1457"/>
                    <a:pt x="3098" y="1507"/>
                  </a:cubicBezTo>
                  <a:cubicBezTo>
                    <a:pt x="3081" y="1507"/>
                    <a:pt x="3064" y="1524"/>
                    <a:pt x="3047" y="1524"/>
                  </a:cubicBezTo>
                  <a:cubicBezTo>
                    <a:pt x="2964" y="1557"/>
                    <a:pt x="2897" y="1591"/>
                    <a:pt x="2813" y="1607"/>
                  </a:cubicBezTo>
                  <a:cubicBezTo>
                    <a:pt x="2796" y="1607"/>
                    <a:pt x="2796" y="1607"/>
                    <a:pt x="2780" y="1624"/>
                  </a:cubicBezTo>
                  <a:cubicBezTo>
                    <a:pt x="2713" y="1641"/>
                    <a:pt x="2646" y="1657"/>
                    <a:pt x="2579" y="1674"/>
                  </a:cubicBezTo>
                  <a:cubicBezTo>
                    <a:pt x="2545" y="1674"/>
                    <a:pt x="2512" y="1691"/>
                    <a:pt x="2478" y="1691"/>
                  </a:cubicBezTo>
                  <a:cubicBezTo>
                    <a:pt x="2445" y="1708"/>
                    <a:pt x="2411" y="1708"/>
                    <a:pt x="2361" y="1724"/>
                  </a:cubicBezTo>
                  <a:cubicBezTo>
                    <a:pt x="2294" y="1741"/>
                    <a:pt x="2227" y="1741"/>
                    <a:pt x="2160" y="1758"/>
                  </a:cubicBezTo>
                  <a:cubicBezTo>
                    <a:pt x="2043" y="1775"/>
                    <a:pt x="1943" y="1775"/>
                    <a:pt x="1842" y="1791"/>
                  </a:cubicBezTo>
                  <a:lnTo>
                    <a:pt x="1457" y="1791"/>
                  </a:lnTo>
                  <a:cubicBezTo>
                    <a:pt x="1441" y="1775"/>
                    <a:pt x="1424" y="1775"/>
                    <a:pt x="1407" y="1775"/>
                  </a:cubicBezTo>
                  <a:cubicBezTo>
                    <a:pt x="1323" y="1775"/>
                    <a:pt x="1240" y="1758"/>
                    <a:pt x="1156" y="1741"/>
                  </a:cubicBezTo>
                  <a:cubicBezTo>
                    <a:pt x="1039" y="1724"/>
                    <a:pt x="938" y="1708"/>
                    <a:pt x="838" y="1674"/>
                  </a:cubicBezTo>
                  <a:cubicBezTo>
                    <a:pt x="386" y="1524"/>
                    <a:pt x="85" y="1272"/>
                    <a:pt x="1" y="921"/>
                  </a:cubicBezTo>
                  <a:lnTo>
                    <a:pt x="1" y="921"/>
                  </a:lnTo>
                  <a:lnTo>
                    <a:pt x="9023" y="42918"/>
                  </a:lnTo>
                  <a:cubicBezTo>
                    <a:pt x="9107" y="43270"/>
                    <a:pt x="9408" y="43521"/>
                    <a:pt x="9860" y="43671"/>
                  </a:cubicBezTo>
                  <a:cubicBezTo>
                    <a:pt x="9960" y="43705"/>
                    <a:pt x="10061" y="43721"/>
                    <a:pt x="10178" y="43738"/>
                  </a:cubicBezTo>
                  <a:cubicBezTo>
                    <a:pt x="10195" y="43755"/>
                    <a:pt x="10195" y="43755"/>
                    <a:pt x="10212" y="43755"/>
                  </a:cubicBezTo>
                  <a:cubicBezTo>
                    <a:pt x="10278" y="43755"/>
                    <a:pt x="10345" y="43772"/>
                    <a:pt x="10429" y="43772"/>
                  </a:cubicBezTo>
                  <a:cubicBezTo>
                    <a:pt x="10446" y="43772"/>
                    <a:pt x="10463" y="43788"/>
                    <a:pt x="10479" y="43788"/>
                  </a:cubicBezTo>
                  <a:lnTo>
                    <a:pt x="10948" y="43788"/>
                  </a:lnTo>
                  <a:cubicBezTo>
                    <a:pt x="11015" y="43772"/>
                    <a:pt x="11099" y="43772"/>
                    <a:pt x="11166" y="43755"/>
                  </a:cubicBezTo>
                  <a:lnTo>
                    <a:pt x="11182" y="43755"/>
                  </a:lnTo>
                  <a:cubicBezTo>
                    <a:pt x="11249" y="43755"/>
                    <a:pt x="11316" y="43738"/>
                    <a:pt x="11366" y="43721"/>
                  </a:cubicBezTo>
                  <a:lnTo>
                    <a:pt x="11383" y="43721"/>
                  </a:lnTo>
                  <a:cubicBezTo>
                    <a:pt x="11433" y="43705"/>
                    <a:pt x="11467" y="43705"/>
                    <a:pt x="11500" y="43688"/>
                  </a:cubicBezTo>
                  <a:cubicBezTo>
                    <a:pt x="11534" y="43688"/>
                    <a:pt x="11567" y="43688"/>
                    <a:pt x="11584" y="43671"/>
                  </a:cubicBezTo>
                  <a:lnTo>
                    <a:pt x="11601" y="43671"/>
                  </a:lnTo>
                  <a:cubicBezTo>
                    <a:pt x="11668" y="43654"/>
                    <a:pt x="11735" y="43638"/>
                    <a:pt x="11802" y="43621"/>
                  </a:cubicBezTo>
                  <a:cubicBezTo>
                    <a:pt x="11802" y="43604"/>
                    <a:pt x="11818" y="43604"/>
                    <a:pt x="11818" y="43604"/>
                  </a:cubicBezTo>
                  <a:cubicBezTo>
                    <a:pt x="11902" y="43571"/>
                    <a:pt x="11986" y="43554"/>
                    <a:pt x="12069" y="43521"/>
                  </a:cubicBezTo>
                  <a:cubicBezTo>
                    <a:pt x="12069" y="43521"/>
                    <a:pt x="12086" y="43521"/>
                    <a:pt x="12086" y="43504"/>
                  </a:cubicBezTo>
                  <a:lnTo>
                    <a:pt x="12120" y="43504"/>
                  </a:lnTo>
                  <a:cubicBezTo>
                    <a:pt x="12237" y="43454"/>
                    <a:pt x="12337" y="43387"/>
                    <a:pt x="12454" y="43336"/>
                  </a:cubicBezTo>
                  <a:cubicBezTo>
                    <a:pt x="12454" y="43320"/>
                    <a:pt x="12454" y="43320"/>
                    <a:pt x="12471" y="43320"/>
                  </a:cubicBezTo>
                  <a:cubicBezTo>
                    <a:pt x="12488" y="43320"/>
                    <a:pt x="12488" y="43303"/>
                    <a:pt x="12505" y="43303"/>
                  </a:cubicBezTo>
                  <a:cubicBezTo>
                    <a:pt x="12572" y="43253"/>
                    <a:pt x="12639" y="43203"/>
                    <a:pt x="12722" y="43152"/>
                  </a:cubicBezTo>
                  <a:cubicBezTo>
                    <a:pt x="12789" y="43102"/>
                    <a:pt x="12856" y="43052"/>
                    <a:pt x="12906" y="43002"/>
                  </a:cubicBezTo>
                  <a:cubicBezTo>
                    <a:pt x="12923" y="42985"/>
                    <a:pt x="12923" y="42985"/>
                    <a:pt x="12940" y="42985"/>
                  </a:cubicBezTo>
                  <a:cubicBezTo>
                    <a:pt x="12940" y="42968"/>
                    <a:pt x="12940" y="42968"/>
                    <a:pt x="12940" y="42968"/>
                  </a:cubicBezTo>
                  <a:cubicBezTo>
                    <a:pt x="13024" y="42885"/>
                    <a:pt x="13091" y="42818"/>
                    <a:pt x="13141" y="42734"/>
                  </a:cubicBezTo>
                  <a:cubicBezTo>
                    <a:pt x="13141" y="42734"/>
                    <a:pt x="13157" y="42734"/>
                    <a:pt x="13157" y="42717"/>
                  </a:cubicBezTo>
                  <a:cubicBezTo>
                    <a:pt x="13157" y="42717"/>
                    <a:pt x="13157" y="42717"/>
                    <a:pt x="13174" y="42700"/>
                  </a:cubicBezTo>
                  <a:cubicBezTo>
                    <a:pt x="13208" y="42650"/>
                    <a:pt x="13241" y="42600"/>
                    <a:pt x="13258" y="42550"/>
                  </a:cubicBezTo>
                  <a:cubicBezTo>
                    <a:pt x="13258" y="42550"/>
                    <a:pt x="13258" y="42533"/>
                    <a:pt x="13258" y="42533"/>
                  </a:cubicBezTo>
                  <a:cubicBezTo>
                    <a:pt x="13291" y="42500"/>
                    <a:pt x="13308" y="42449"/>
                    <a:pt x="13325" y="42399"/>
                  </a:cubicBezTo>
                  <a:cubicBezTo>
                    <a:pt x="13325" y="42382"/>
                    <a:pt x="13325" y="42366"/>
                    <a:pt x="13325" y="42349"/>
                  </a:cubicBezTo>
                  <a:cubicBezTo>
                    <a:pt x="13342" y="42315"/>
                    <a:pt x="13342" y="42299"/>
                    <a:pt x="13342" y="42265"/>
                  </a:cubicBezTo>
                  <a:cubicBezTo>
                    <a:pt x="13347" y="42271"/>
                    <a:pt x="13351" y="42273"/>
                    <a:pt x="13353" y="42273"/>
                  </a:cubicBezTo>
                  <a:cubicBezTo>
                    <a:pt x="13358" y="42273"/>
                    <a:pt x="13358" y="42265"/>
                    <a:pt x="13358" y="42265"/>
                  </a:cubicBezTo>
                  <a:cubicBezTo>
                    <a:pt x="13358" y="42232"/>
                    <a:pt x="13358" y="42198"/>
                    <a:pt x="13358" y="42148"/>
                  </a:cubicBezTo>
                  <a:lnTo>
                    <a:pt x="13358" y="42131"/>
                  </a:lnTo>
                  <a:cubicBezTo>
                    <a:pt x="13358" y="42098"/>
                    <a:pt x="13358" y="42048"/>
                    <a:pt x="13342" y="42014"/>
                  </a:cubicBezTo>
                  <a:cubicBezTo>
                    <a:pt x="13342" y="41997"/>
                    <a:pt x="13342" y="41997"/>
                    <a:pt x="13342" y="41997"/>
                  </a:cubicBezTo>
                  <a:lnTo>
                    <a:pt x="4333" y="62"/>
                  </a:lnTo>
                  <a:close/>
                </a:path>
              </a:pathLst>
            </a:custGeom>
            <a:solidFill>
              <a:srgbClr val="B32A9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67" name="Google Shape;4567;p39"/>
            <p:cNvSpPr/>
            <p:nvPr/>
          </p:nvSpPr>
          <p:spPr>
            <a:xfrm>
              <a:off x="21543450" y="4226900"/>
              <a:ext cx="108825" cy="66575"/>
            </a:xfrm>
            <a:custGeom>
              <a:avLst/>
              <a:gdLst/>
              <a:ahLst/>
              <a:cxnLst/>
              <a:rect l="l" t="t" r="r" b="b"/>
              <a:pathLst>
                <a:path w="4353" h="2663" extrusionOk="0">
                  <a:moveTo>
                    <a:pt x="2678" y="0"/>
                  </a:moveTo>
                  <a:cubicBezTo>
                    <a:pt x="2517" y="0"/>
                    <a:pt x="2349" y="11"/>
                    <a:pt x="2176" y="34"/>
                  </a:cubicBezTo>
                  <a:cubicBezTo>
                    <a:pt x="971" y="202"/>
                    <a:pt x="0" y="922"/>
                    <a:pt x="0" y="1641"/>
                  </a:cubicBezTo>
                  <a:cubicBezTo>
                    <a:pt x="0" y="2060"/>
                    <a:pt x="335" y="2378"/>
                    <a:pt x="854" y="2545"/>
                  </a:cubicBezTo>
                  <a:cubicBezTo>
                    <a:pt x="1096" y="2622"/>
                    <a:pt x="1374" y="2663"/>
                    <a:pt x="1678" y="2663"/>
                  </a:cubicBezTo>
                  <a:cubicBezTo>
                    <a:pt x="1838" y="2663"/>
                    <a:pt x="2004" y="2652"/>
                    <a:pt x="2176" y="2629"/>
                  </a:cubicBezTo>
                  <a:cubicBezTo>
                    <a:pt x="3381" y="2462"/>
                    <a:pt x="4352" y="1742"/>
                    <a:pt x="4352" y="1022"/>
                  </a:cubicBezTo>
                  <a:cubicBezTo>
                    <a:pt x="4352" y="604"/>
                    <a:pt x="4018" y="285"/>
                    <a:pt x="3499" y="118"/>
                  </a:cubicBezTo>
                  <a:cubicBezTo>
                    <a:pt x="3268" y="41"/>
                    <a:pt x="2986" y="0"/>
                    <a:pt x="2678" y="0"/>
                  </a:cubicBezTo>
                  <a:close/>
                </a:path>
              </a:pathLst>
            </a:custGeom>
            <a:solidFill>
              <a:srgbClr val="B32A9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68" name="Google Shape;4568;p39"/>
            <p:cNvSpPr/>
            <p:nvPr/>
          </p:nvSpPr>
          <p:spPr>
            <a:xfrm>
              <a:off x="21072675" y="3916000"/>
              <a:ext cx="553225" cy="1034775"/>
            </a:xfrm>
            <a:custGeom>
              <a:avLst/>
              <a:gdLst/>
              <a:ahLst/>
              <a:cxnLst/>
              <a:rect l="l" t="t" r="r" b="b"/>
              <a:pathLst>
                <a:path w="22129" h="41391" extrusionOk="0">
                  <a:moveTo>
                    <a:pt x="18128" y="0"/>
                  </a:moveTo>
                  <a:cubicBezTo>
                    <a:pt x="18099" y="29"/>
                    <a:pt x="18083" y="84"/>
                    <a:pt x="18068" y="131"/>
                  </a:cubicBezTo>
                  <a:lnTo>
                    <a:pt x="18068" y="131"/>
                  </a:lnTo>
                  <a:lnTo>
                    <a:pt x="18128" y="0"/>
                  </a:lnTo>
                  <a:close/>
                  <a:moveTo>
                    <a:pt x="22129" y="1858"/>
                  </a:moveTo>
                  <a:lnTo>
                    <a:pt x="22109" y="1901"/>
                  </a:lnTo>
                  <a:lnTo>
                    <a:pt x="22109" y="1901"/>
                  </a:lnTo>
                  <a:cubicBezTo>
                    <a:pt x="22116" y="1887"/>
                    <a:pt x="22123" y="1873"/>
                    <a:pt x="22129" y="1858"/>
                  </a:cubicBezTo>
                  <a:close/>
                  <a:moveTo>
                    <a:pt x="18068" y="131"/>
                  </a:moveTo>
                  <a:lnTo>
                    <a:pt x="84" y="38968"/>
                  </a:lnTo>
                  <a:cubicBezTo>
                    <a:pt x="67" y="38984"/>
                    <a:pt x="67" y="38984"/>
                    <a:pt x="67" y="38984"/>
                  </a:cubicBezTo>
                  <a:cubicBezTo>
                    <a:pt x="51" y="39035"/>
                    <a:pt x="34" y="39068"/>
                    <a:pt x="34" y="39118"/>
                  </a:cubicBezTo>
                  <a:lnTo>
                    <a:pt x="17" y="39118"/>
                  </a:lnTo>
                  <a:cubicBezTo>
                    <a:pt x="17" y="39168"/>
                    <a:pt x="17" y="39202"/>
                    <a:pt x="0" y="39235"/>
                  </a:cubicBezTo>
                  <a:lnTo>
                    <a:pt x="0" y="39252"/>
                  </a:lnTo>
                  <a:cubicBezTo>
                    <a:pt x="0" y="39269"/>
                    <a:pt x="0" y="39302"/>
                    <a:pt x="0" y="39319"/>
                  </a:cubicBezTo>
                  <a:cubicBezTo>
                    <a:pt x="0" y="39336"/>
                    <a:pt x="0" y="39369"/>
                    <a:pt x="0" y="39386"/>
                  </a:cubicBezTo>
                  <a:lnTo>
                    <a:pt x="17" y="39386"/>
                  </a:lnTo>
                  <a:cubicBezTo>
                    <a:pt x="17" y="39436"/>
                    <a:pt x="17" y="39486"/>
                    <a:pt x="34" y="39520"/>
                  </a:cubicBezTo>
                  <a:cubicBezTo>
                    <a:pt x="34" y="39537"/>
                    <a:pt x="34" y="39537"/>
                    <a:pt x="34" y="39537"/>
                  </a:cubicBezTo>
                  <a:cubicBezTo>
                    <a:pt x="51" y="39587"/>
                    <a:pt x="67" y="39654"/>
                    <a:pt x="84" y="39704"/>
                  </a:cubicBezTo>
                  <a:lnTo>
                    <a:pt x="101" y="39738"/>
                  </a:lnTo>
                  <a:cubicBezTo>
                    <a:pt x="101" y="39738"/>
                    <a:pt x="101" y="39738"/>
                    <a:pt x="101" y="39754"/>
                  </a:cubicBezTo>
                  <a:cubicBezTo>
                    <a:pt x="151" y="39838"/>
                    <a:pt x="201" y="39922"/>
                    <a:pt x="251" y="40022"/>
                  </a:cubicBezTo>
                  <a:cubicBezTo>
                    <a:pt x="251" y="40022"/>
                    <a:pt x="251" y="40022"/>
                    <a:pt x="268" y="40039"/>
                  </a:cubicBezTo>
                  <a:lnTo>
                    <a:pt x="285" y="40056"/>
                  </a:lnTo>
                  <a:cubicBezTo>
                    <a:pt x="318" y="40123"/>
                    <a:pt x="369" y="40189"/>
                    <a:pt x="436" y="40256"/>
                  </a:cubicBezTo>
                  <a:cubicBezTo>
                    <a:pt x="486" y="40323"/>
                    <a:pt x="553" y="40390"/>
                    <a:pt x="620" y="40441"/>
                  </a:cubicBezTo>
                  <a:cubicBezTo>
                    <a:pt x="620" y="40457"/>
                    <a:pt x="636" y="40457"/>
                    <a:pt x="636" y="40474"/>
                  </a:cubicBezTo>
                  <a:lnTo>
                    <a:pt x="653" y="40474"/>
                  </a:lnTo>
                  <a:cubicBezTo>
                    <a:pt x="737" y="40558"/>
                    <a:pt x="837" y="40641"/>
                    <a:pt x="938" y="40708"/>
                  </a:cubicBezTo>
                  <a:cubicBezTo>
                    <a:pt x="954" y="40725"/>
                    <a:pt x="954" y="40725"/>
                    <a:pt x="971" y="40725"/>
                  </a:cubicBezTo>
                  <a:cubicBezTo>
                    <a:pt x="971" y="40742"/>
                    <a:pt x="988" y="40742"/>
                    <a:pt x="988" y="40742"/>
                  </a:cubicBezTo>
                  <a:cubicBezTo>
                    <a:pt x="1055" y="40792"/>
                    <a:pt x="1122" y="40842"/>
                    <a:pt x="1206" y="40892"/>
                  </a:cubicBezTo>
                  <a:lnTo>
                    <a:pt x="1222" y="40892"/>
                  </a:lnTo>
                  <a:cubicBezTo>
                    <a:pt x="1289" y="40926"/>
                    <a:pt x="1339" y="40959"/>
                    <a:pt x="1406" y="40993"/>
                  </a:cubicBezTo>
                  <a:lnTo>
                    <a:pt x="1423" y="41010"/>
                  </a:lnTo>
                  <a:cubicBezTo>
                    <a:pt x="1440" y="41010"/>
                    <a:pt x="1473" y="41026"/>
                    <a:pt x="1507" y="41043"/>
                  </a:cubicBezTo>
                  <a:cubicBezTo>
                    <a:pt x="1540" y="41060"/>
                    <a:pt x="1574" y="41077"/>
                    <a:pt x="1607" y="41093"/>
                  </a:cubicBezTo>
                  <a:lnTo>
                    <a:pt x="1624" y="41093"/>
                  </a:lnTo>
                  <a:cubicBezTo>
                    <a:pt x="1674" y="41127"/>
                    <a:pt x="1741" y="41144"/>
                    <a:pt x="1808" y="41177"/>
                  </a:cubicBezTo>
                  <a:lnTo>
                    <a:pt x="1825" y="41177"/>
                  </a:lnTo>
                  <a:cubicBezTo>
                    <a:pt x="1892" y="41211"/>
                    <a:pt x="1959" y="41227"/>
                    <a:pt x="2026" y="41244"/>
                  </a:cubicBezTo>
                  <a:cubicBezTo>
                    <a:pt x="2059" y="41261"/>
                    <a:pt x="2093" y="41261"/>
                    <a:pt x="2109" y="41277"/>
                  </a:cubicBezTo>
                  <a:cubicBezTo>
                    <a:pt x="2143" y="41277"/>
                    <a:pt x="2160" y="41277"/>
                    <a:pt x="2176" y="41294"/>
                  </a:cubicBezTo>
                  <a:cubicBezTo>
                    <a:pt x="2210" y="41294"/>
                    <a:pt x="2227" y="41294"/>
                    <a:pt x="2243" y="41311"/>
                  </a:cubicBezTo>
                  <a:cubicBezTo>
                    <a:pt x="2327" y="41328"/>
                    <a:pt x="2394" y="41344"/>
                    <a:pt x="2478" y="41344"/>
                  </a:cubicBezTo>
                  <a:cubicBezTo>
                    <a:pt x="2494" y="41361"/>
                    <a:pt x="2511" y="41361"/>
                    <a:pt x="2545" y="41361"/>
                  </a:cubicBezTo>
                  <a:cubicBezTo>
                    <a:pt x="2612" y="41361"/>
                    <a:pt x="2679" y="41378"/>
                    <a:pt x="2762" y="41378"/>
                  </a:cubicBezTo>
                  <a:lnTo>
                    <a:pt x="2779" y="41378"/>
                  </a:lnTo>
                  <a:cubicBezTo>
                    <a:pt x="2838" y="41386"/>
                    <a:pt x="2896" y="41390"/>
                    <a:pt x="2953" y="41390"/>
                  </a:cubicBezTo>
                  <a:cubicBezTo>
                    <a:pt x="3009" y="41390"/>
                    <a:pt x="3064" y="41386"/>
                    <a:pt x="3114" y="41378"/>
                  </a:cubicBezTo>
                  <a:cubicBezTo>
                    <a:pt x="3582" y="41344"/>
                    <a:pt x="3934" y="41144"/>
                    <a:pt x="4085" y="40826"/>
                  </a:cubicBezTo>
                  <a:lnTo>
                    <a:pt x="22109" y="1901"/>
                  </a:lnTo>
                  <a:lnTo>
                    <a:pt x="22109" y="1901"/>
                  </a:lnTo>
                  <a:cubicBezTo>
                    <a:pt x="21961" y="2193"/>
                    <a:pt x="21605" y="2363"/>
                    <a:pt x="21158" y="2411"/>
                  </a:cubicBezTo>
                  <a:lnTo>
                    <a:pt x="20823" y="2411"/>
                  </a:lnTo>
                  <a:cubicBezTo>
                    <a:pt x="20739" y="2411"/>
                    <a:pt x="20672" y="2394"/>
                    <a:pt x="20589" y="2377"/>
                  </a:cubicBezTo>
                  <a:lnTo>
                    <a:pt x="20522" y="2377"/>
                  </a:lnTo>
                  <a:cubicBezTo>
                    <a:pt x="20438" y="2360"/>
                    <a:pt x="20321" y="2344"/>
                    <a:pt x="20221" y="2310"/>
                  </a:cubicBezTo>
                  <a:cubicBezTo>
                    <a:pt x="20204" y="2310"/>
                    <a:pt x="20187" y="2293"/>
                    <a:pt x="20154" y="2293"/>
                  </a:cubicBezTo>
                  <a:cubicBezTo>
                    <a:pt x="20053" y="2260"/>
                    <a:pt x="19953" y="2226"/>
                    <a:pt x="19852" y="2193"/>
                  </a:cubicBezTo>
                  <a:cubicBezTo>
                    <a:pt x="19785" y="2176"/>
                    <a:pt x="19718" y="2143"/>
                    <a:pt x="19651" y="2109"/>
                  </a:cubicBezTo>
                  <a:cubicBezTo>
                    <a:pt x="19618" y="2093"/>
                    <a:pt x="19584" y="2076"/>
                    <a:pt x="19551" y="2059"/>
                  </a:cubicBezTo>
                  <a:cubicBezTo>
                    <a:pt x="19518" y="2042"/>
                    <a:pt x="19484" y="2026"/>
                    <a:pt x="19451" y="2026"/>
                  </a:cubicBezTo>
                  <a:cubicBezTo>
                    <a:pt x="19400" y="1992"/>
                    <a:pt x="19333" y="1959"/>
                    <a:pt x="19283" y="1925"/>
                  </a:cubicBezTo>
                  <a:cubicBezTo>
                    <a:pt x="19266" y="1908"/>
                    <a:pt x="19266" y="1908"/>
                    <a:pt x="19250" y="1908"/>
                  </a:cubicBezTo>
                  <a:cubicBezTo>
                    <a:pt x="19183" y="1858"/>
                    <a:pt x="19099" y="1808"/>
                    <a:pt x="19032" y="1758"/>
                  </a:cubicBezTo>
                  <a:lnTo>
                    <a:pt x="18999" y="1741"/>
                  </a:lnTo>
                  <a:cubicBezTo>
                    <a:pt x="18881" y="1657"/>
                    <a:pt x="18798" y="1574"/>
                    <a:pt x="18697" y="1507"/>
                  </a:cubicBezTo>
                  <a:cubicBezTo>
                    <a:pt x="18681" y="1490"/>
                    <a:pt x="18681" y="1473"/>
                    <a:pt x="18664" y="1456"/>
                  </a:cubicBezTo>
                  <a:cubicBezTo>
                    <a:pt x="18597" y="1406"/>
                    <a:pt x="18530" y="1339"/>
                    <a:pt x="18480" y="1272"/>
                  </a:cubicBezTo>
                  <a:cubicBezTo>
                    <a:pt x="18413" y="1205"/>
                    <a:pt x="18363" y="1138"/>
                    <a:pt x="18329" y="1071"/>
                  </a:cubicBezTo>
                  <a:cubicBezTo>
                    <a:pt x="18312" y="1055"/>
                    <a:pt x="18296" y="1055"/>
                    <a:pt x="18296" y="1038"/>
                  </a:cubicBezTo>
                  <a:cubicBezTo>
                    <a:pt x="18229" y="954"/>
                    <a:pt x="18195" y="854"/>
                    <a:pt x="18145" y="770"/>
                  </a:cubicBezTo>
                  <a:cubicBezTo>
                    <a:pt x="18145" y="753"/>
                    <a:pt x="18145" y="737"/>
                    <a:pt x="18128" y="737"/>
                  </a:cubicBezTo>
                  <a:cubicBezTo>
                    <a:pt x="18111" y="670"/>
                    <a:pt x="18095" y="620"/>
                    <a:pt x="18078" y="553"/>
                  </a:cubicBezTo>
                  <a:cubicBezTo>
                    <a:pt x="18061" y="502"/>
                    <a:pt x="18061" y="452"/>
                    <a:pt x="18061" y="402"/>
                  </a:cubicBezTo>
                  <a:cubicBezTo>
                    <a:pt x="18045" y="385"/>
                    <a:pt x="18061" y="368"/>
                    <a:pt x="18045" y="352"/>
                  </a:cubicBezTo>
                  <a:cubicBezTo>
                    <a:pt x="18045" y="318"/>
                    <a:pt x="18045" y="301"/>
                    <a:pt x="18045" y="268"/>
                  </a:cubicBezTo>
                  <a:cubicBezTo>
                    <a:pt x="18061" y="235"/>
                    <a:pt x="18061" y="184"/>
                    <a:pt x="18061" y="151"/>
                  </a:cubicBezTo>
                  <a:cubicBezTo>
                    <a:pt x="18063" y="144"/>
                    <a:pt x="18066" y="138"/>
                    <a:pt x="18068" y="131"/>
                  </a:cubicBezTo>
                  <a:close/>
                </a:path>
              </a:pathLst>
            </a:custGeom>
            <a:solidFill>
              <a:srgbClr val="B32A9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69" name="Google Shape;4569;p39"/>
            <p:cNvSpPr/>
            <p:nvPr/>
          </p:nvSpPr>
          <p:spPr>
            <a:xfrm>
              <a:off x="21520425" y="3901975"/>
              <a:ext cx="110925" cy="74500"/>
            </a:xfrm>
            <a:custGeom>
              <a:avLst/>
              <a:gdLst/>
              <a:ahLst/>
              <a:cxnLst/>
              <a:rect l="l" t="t" r="r" b="b"/>
              <a:pathLst>
                <a:path w="4437" h="2980" extrusionOk="0">
                  <a:moveTo>
                    <a:pt x="1384" y="1"/>
                  </a:moveTo>
                  <a:cubicBezTo>
                    <a:pt x="1317" y="1"/>
                    <a:pt x="1252" y="3"/>
                    <a:pt x="1189" y="9"/>
                  </a:cubicBezTo>
                  <a:cubicBezTo>
                    <a:pt x="653" y="59"/>
                    <a:pt x="252" y="310"/>
                    <a:pt x="168" y="712"/>
                  </a:cubicBezTo>
                  <a:cubicBezTo>
                    <a:pt x="1" y="1415"/>
                    <a:pt x="804" y="2335"/>
                    <a:pt x="1942" y="2754"/>
                  </a:cubicBezTo>
                  <a:cubicBezTo>
                    <a:pt x="2334" y="2908"/>
                    <a:pt x="2714" y="2980"/>
                    <a:pt x="3053" y="2980"/>
                  </a:cubicBezTo>
                  <a:cubicBezTo>
                    <a:pt x="3120" y="2980"/>
                    <a:pt x="3185" y="2977"/>
                    <a:pt x="3248" y="2972"/>
                  </a:cubicBezTo>
                  <a:cubicBezTo>
                    <a:pt x="3784" y="2921"/>
                    <a:pt x="4185" y="2670"/>
                    <a:pt x="4269" y="2269"/>
                  </a:cubicBezTo>
                  <a:cubicBezTo>
                    <a:pt x="4436" y="1566"/>
                    <a:pt x="3633" y="645"/>
                    <a:pt x="2495" y="226"/>
                  </a:cubicBezTo>
                  <a:cubicBezTo>
                    <a:pt x="2103" y="73"/>
                    <a:pt x="1723" y="1"/>
                    <a:pt x="1384" y="1"/>
                  </a:cubicBezTo>
                  <a:close/>
                </a:path>
              </a:pathLst>
            </a:custGeom>
            <a:solidFill>
              <a:srgbClr val="B32A9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70" name="Google Shape;4570;p39"/>
            <p:cNvSpPr/>
            <p:nvPr/>
          </p:nvSpPr>
          <p:spPr>
            <a:xfrm>
              <a:off x="21138375" y="3586650"/>
              <a:ext cx="857875" cy="1141600"/>
            </a:xfrm>
            <a:custGeom>
              <a:avLst/>
              <a:gdLst/>
              <a:ahLst/>
              <a:cxnLst/>
              <a:rect l="l" t="t" r="r" b="b"/>
              <a:pathLst>
                <a:path w="34315" h="45664" extrusionOk="0">
                  <a:moveTo>
                    <a:pt x="9491" y="1"/>
                  </a:moveTo>
                  <a:cubicBezTo>
                    <a:pt x="9324" y="1"/>
                    <a:pt x="9140" y="18"/>
                    <a:pt x="8955" y="34"/>
                  </a:cubicBezTo>
                  <a:lnTo>
                    <a:pt x="8805" y="34"/>
                  </a:lnTo>
                  <a:cubicBezTo>
                    <a:pt x="8721" y="34"/>
                    <a:pt x="8654" y="51"/>
                    <a:pt x="8587" y="68"/>
                  </a:cubicBezTo>
                  <a:cubicBezTo>
                    <a:pt x="8520" y="68"/>
                    <a:pt x="8470" y="68"/>
                    <a:pt x="8420" y="85"/>
                  </a:cubicBezTo>
                  <a:cubicBezTo>
                    <a:pt x="8219" y="101"/>
                    <a:pt x="8018" y="135"/>
                    <a:pt x="7817" y="168"/>
                  </a:cubicBezTo>
                  <a:cubicBezTo>
                    <a:pt x="7817" y="185"/>
                    <a:pt x="7817" y="185"/>
                    <a:pt x="7800" y="185"/>
                  </a:cubicBezTo>
                  <a:cubicBezTo>
                    <a:pt x="7750" y="185"/>
                    <a:pt x="7700" y="202"/>
                    <a:pt x="7650" y="219"/>
                  </a:cubicBezTo>
                  <a:cubicBezTo>
                    <a:pt x="7482" y="252"/>
                    <a:pt x="7315" y="285"/>
                    <a:pt x="7164" y="336"/>
                  </a:cubicBezTo>
                  <a:cubicBezTo>
                    <a:pt x="7081" y="352"/>
                    <a:pt x="7014" y="386"/>
                    <a:pt x="6930" y="403"/>
                  </a:cubicBezTo>
                  <a:cubicBezTo>
                    <a:pt x="6830" y="436"/>
                    <a:pt x="6729" y="470"/>
                    <a:pt x="6629" y="503"/>
                  </a:cubicBezTo>
                  <a:cubicBezTo>
                    <a:pt x="6612" y="503"/>
                    <a:pt x="6579" y="520"/>
                    <a:pt x="6562" y="537"/>
                  </a:cubicBezTo>
                  <a:cubicBezTo>
                    <a:pt x="6411" y="587"/>
                    <a:pt x="6261" y="654"/>
                    <a:pt x="6110" y="721"/>
                  </a:cubicBezTo>
                  <a:cubicBezTo>
                    <a:pt x="6043" y="737"/>
                    <a:pt x="5959" y="771"/>
                    <a:pt x="5892" y="804"/>
                  </a:cubicBezTo>
                  <a:cubicBezTo>
                    <a:pt x="5675" y="905"/>
                    <a:pt x="5457" y="1022"/>
                    <a:pt x="5256" y="1139"/>
                  </a:cubicBezTo>
                  <a:lnTo>
                    <a:pt x="0" y="4186"/>
                  </a:lnTo>
                  <a:cubicBezTo>
                    <a:pt x="218" y="4068"/>
                    <a:pt x="419" y="3951"/>
                    <a:pt x="636" y="3851"/>
                  </a:cubicBezTo>
                  <a:cubicBezTo>
                    <a:pt x="720" y="3817"/>
                    <a:pt x="787" y="3801"/>
                    <a:pt x="854" y="3767"/>
                  </a:cubicBezTo>
                  <a:cubicBezTo>
                    <a:pt x="1005" y="3700"/>
                    <a:pt x="1155" y="3633"/>
                    <a:pt x="1306" y="3583"/>
                  </a:cubicBezTo>
                  <a:cubicBezTo>
                    <a:pt x="1440" y="3533"/>
                    <a:pt x="1557" y="3499"/>
                    <a:pt x="1691" y="3449"/>
                  </a:cubicBezTo>
                  <a:cubicBezTo>
                    <a:pt x="1758" y="3432"/>
                    <a:pt x="1842" y="3399"/>
                    <a:pt x="1909" y="3382"/>
                  </a:cubicBezTo>
                  <a:cubicBezTo>
                    <a:pt x="2076" y="3332"/>
                    <a:pt x="2227" y="3298"/>
                    <a:pt x="2394" y="3265"/>
                  </a:cubicBezTo>
                  <a:cubicBezTo>
                    <a:pt x="2444" y="3248"/>
                    <a:pt x="2494" y="3231"/>
                    <a:pt x="2561" y="3231"/>
                  </a:cubicBezTo>
                  <a:cubicBezTo>
                    <a:pt x="2762" y="3181"/>
                    <a:pt x="2963" y="3148"/>
                    <a:pt x="3164" y="3131"/>
                  </a:cubicBezTo>
                  <a:cubicBezTo>
                    <a:pt x="3231" y="3114"/>
                    <a:pt x="3281" y="3114"/>
                    <a:pt x="3331" y="3114"/>
                  </a:cubicBezTo>
                  <a:cubicBezTo>
                    <a:pt x="3465" y="3098"/>
                    <a:pt x="3582" y="3081"/>
                    <a:pt x="3716" y="3081"/>
                  </a:cubicBezTo>
                  <a:cubicBezTo>
                    <a:pt x="3884" y="3064"/>
                    <a:pt x="4068" y="3047"/>
                    <a:pt x="4252" y="3047"/>
                  </a:cubicBezTo>
                  <a:lnTo>
                    <a:pt x="4553" y="3047"/>
                  </a:lnTo>
                  <a:cubicBezTo>
                    <a:pt x="4704" y="3047"/>
                    <a:pt x="4838" y="3047"/>
                    <a:pt x="4988" y="3064"/>
                  </a:cubicBezTo>
                  <a:cubicBezTo>
                    <a:pt x="5106" y="3064"/>
                    <a:pt x="5223" y="3064"/>
                    <a:pt x="5340" y="3081"/>
                  </a:cubicBezTo>
                  <a:cubicBezTo>
                    <a:pt x="5457" y="3081"/>
                    <a:pt x="5591" y="3098"/>
                    <a:pt x="5708" y="3114"/>
                  </a:cubicBezTo>
                  <a:cubicBezTo>
                    <a:pt x="5842" y="3131"/>
                    <a:pt x="5976" y="3148"/>
                    <a:pt x="6110" y="3165"/>
                  </a:cubicBezTo>
                  <a:cubicBezTo>
                    <a:pt x="6227" y="3181"/>
                    <a:pt x="6344" y="3198"/>
                    <a:pt x="6461" y="3215"/>
                  </a:cubicBezTo>
                  <a:cubicBezTo>
                    <a:pt x="6595" y="3248"/>
                    <a:pt x="6746" y="3265"/>
                    <a:pt x="6897" y="3298"/>
                  </a:cubicBezTo>
                  <a:cubicBezTo>
                    <a:pt x="6997" y="3315"/>
                    <a:pt x="7097" y="3349"/>
                    <a:pt x="7198" y="3365"/>
                  </a:cubicBezTo>
                  <a:cubicBezTo>
                    <a:pt x="7349" y="3399"/>
                    <a:pt x="7499" y="3449"/>
                    <a:pt x="7667" y="3483"/>
                  </a:cubicBezTo>
                  <a:cubicBezTo>
                    <a:pt x="7767" y="3516"/>
                    <a:pt x="7867" y="3533"/>
                    <a:pt x="7968" y="3566"/>
                  </a:cubicBezTo>
                  <a:cubicBezTo>
                    <a:pt x="8135" y="3616"/>
                    <a:pt x="8303" y="3667"/>
                    <a:pt x="8487" y="3734"/>
                  </a:cubicBezTo>
                  <a:cubicBezTo>
                    <a:pt x="8570" y="3750"/>
                    <a:pt x="8637" y="3784"/>
                    <a:pt x="8721" y="3817"/>
                  </a:cubicBezTo>
                  <a:cubicBezTo>
                    <a:pt x="8989" y="3901"/>
                    <a:pt x="9240" y="4001"/>
                    <a:pt x="9491" y="4102"/>
                  </a:cubicBezTo>
                  <a:lnTo>
                    <a:pt x="9508" y="4102"/>
                  </a:lnTo>
                  <a:cubicBezTo>
                    <a:pt x="9759" y="4202"/>
                    <a:pt x="10027" y="4319"/>
                    <a:pt x="10278" y="4437"/>
                  </a:cubicBezTo>
                  <a:cubicBezTo>
                    <a:pt x="10361" y="4470"/>
                    <a:pt x="10445" y="4504"/>
                    <a:pt x="10529" y="4554"/>
                  </a:cubicBezTo>
                  <a:cubicBezTo>
                    <a:pt x="10713" y="4638"/>
                    <a:pt x="10897" y="4721"/>
                    <a:pt x="11081" y="4822"/>
                  </a:cubicBezTo>
                  <a:cubicBezTo>
                    <a:pt x="11182" y="4872"/>
                    <a:pt x="11265" y="4922"/>
                    <a:pt x="11366" y="4972"/>
                  </a:cubicBezTo>
                  <a:cubicBezTo>
                    <a:pt x="11617" y="5089"/>
                    <a:pt x="11868" y="5223"/>
                    <a:pt x="12102" y="5374"/>
                  </a:cubicBezTo>
                  <a:cubicBezTo>
                    <a:pt x="12387" y="5525"/>
                    <a:pt x="12655" y="5709"/>
                    <a:pt x="12939" y="5876"/>
                  </a:cubicBezTo>
                  <a:cubicBezTo>
                    <a:pt x="12956" y="5893"/>
                    <a:pt x="12973" y="5893"/>
                    <a:pt x="12989" y="5910"/>
                  </a:cubicBezTo>
                  <a:cubicBezTo>
                    <a:pt x="13257" y="6077"/>
                    <a:pt x="13525" y="6261"/>
                    <a:pt x="13793" y="6445"/>
                  </a:cubicBezTo>
                  <a:cubicBezTo>
                    <a:pt x="13877" y="6496"/>
                    <a:pt x="13977" y="6562"/>
                    <a:pt x="14061" y="6629"/>
                  </a:cubicBezTo>
                  <a:cubicBezTo>
                    <a:pt x="14245" y="6763"/>
                    <a:pt x="14412" y="6880"/>
                    <a:pt x="14596" y="7014"/>
                  </a:cubicBezTo>
                  <a:cubicBezTo>
                    <a:pt x="14697" y="7098"/>
                    <a:pt x="14797" y="7182"/>
                    <a:pt x="14914" y="7249"/>
                  </a:cubicBezTo>
                  <a:cubicBezTo>
                    <a:pt x="15065" y="7383"/>
                    <a:pt x="15232" y="7500"/>
                    <a:pt x="15383" y="7634"/>
                  </a:cubicBezTo>
                  <a:cubicBezTo>
                    <a:pt x="15500" y="7717"/>
                    <a:pt x="15617" y="7818"/>
                    <a:pt x="15735" y="7902"/>
                  </a:cubicBezTo>
                  <a:cubicBezTo>
                    <a:pt x="15885" y="8035"/>
                    <a:pt x="16036" y="8153"/>
                    <a:pt x="16187" y="8287"/>
                  </a:cubicBezTo>
                  <a:cubicBezTo>
                    <a:pt x="16304" y="8387"/>
                    <a:pt x="16421" y="8487"/>
                    <a:pt x="16521" y="8588"/>
                  </a:cubicBezTo>
                  <a:cubicBezTo>
                    <a:pt x="16672" y="8722"/>
                    <a:pt x="16823" y="8856"/>
                    <a:pt x="16956" y="8990"/>
                  </a:cubicBezTo>
                  <a:cubicBezTo>
                    <a:pt x="17074" y="9090"/>
                    <a:pt x="17191" y="9190"/>
                    <a:pt x="17308" y="9308"/>
                  </a:cubicBezTo>
                  <a:cubicBezTo>
                    <a:pt x="17459" y="9441"/>
                    <a:pt x="17593" y="9575"/>
                    <a:pt x="17743" y="9726"/>
                  </a:cubicBezTo>
                  <a:cubicBezTo>
                    <a:pt x="17844" y="9826"/>
                    <a:pt x="17961" y="9927"/>
                    <a:pt x="18061" y="10044"/>
                  </a:cubicBezTo>
                  <a:cubicBezTo>
                    <a:pt x="18212" y="10195"/>
                    <a:pt x="18363" y="10345"/>
                    <a:pt x="18513" y="10496"/>
                  </a:cubicBezTo>
                  <a:cubicBezTo>
                    <a:pt x="18614" y="10596"/>
                    <a:pt x="18697" y="10697"/>
                    <a:pt x="18798" y="10814"/>
                  </a:cubicBezTo>
                  <a:cubicBezTo>
                    <a:pt x="18965" y="10998"/>
                    <a:pt x="19132" y="11182"/>
                    <a:pt x="19300" y="11366"/>
                  </a:cubicBezTo>
                  <a:cubicBezTo>
                    <a:pt x="19367" y="11433"/>
                    <a:pt x="19451" y="11517"/>
                    <a:pt x="19517" y="11584"/>
                  </a:cubicBezTo>
                  <a:cubicBezTo>
                    <a:pt x="19752" y="11852"/>
                    <a:pt x="19986" y="12136"/>
                    <a:pt x="20204" y="12404"/>
                  </a:cubicBezTo>
                  <a:lnTo>
                    <a:pt x="20321" y="12538"/>
                  </a:lnTo>
                  <a:cubicBezTo>
                    <a:pt x="20505" y="12772"/>
                    <a:pt x="20706" y="13007"/>
                    <a:pt x="20890" y="13241"/>
                  </a:cubicBezTo>
                  <a:cubicBezTo>
                    <a:pt x="21124" y="13559"/>
                    <a:pt x="21359" y="13860"/>
                    <a:pt x="21593" y="14179"/>
                  </a:cubicBezTo>
                  <a:cubicBezTo>
                    <a:pt x="21610" y="14179"/>
                    <a:pt x="21610" y="14195"/>
                    <a:pt x="21610" y="14195"/>
                  </a:cubicBezTo>
                  <a:cubicBezTo>
                    <a:pt x="21945" y="14647"/>
                    <a:pt x="22263" y="15116"/>
                    <a:pt x="22581" y="15585"/>
                  </a:cubicBezTo>
                  <a:cubicBezTo>
                    <a:pt x="22648" y="15685"/>
                    <a:pt x="22731" y="15802"/>
                    <a:pt x="22798" y="15903"/>
                  </a:cubicBezTo>
                  <a:cubicBezTo>
                    <a:pt x="22915" y="16070"/>
                    <a:pt x="23033" y="16254"/>
                    <a:pt x="23133" y="16421"/>
                  </a:cubicBezTo>
                  <a:cubicBezTo>
                    <a:pt x="23233" y="16572"/>
                    <a:pt x="23334" y="16740"/>
                    <a:pt x="23434" y="16890"/>
                  </a:cubicBezTo>
                  <a:cubicBezTo>
                    <a:pt x="23535" y="17058"/>
                    <a:pt x="23652" y="17242"/>
                    <a:pt x="23752" y="17409"/>
                  </a:cubicBezTo>
                  <a:cubicBezTo>
                    <a:pt x="23836" y="17560"/>
                    <a:pt x="23936" y="17710"/>
                    <a:pt x="24020" y="17861"/>
                  </a:cubicBezTo>
                  <a:cubicBezTo>
                    <a:pt x="24271" y="18296"/>
                    <a:pt x="24506" y="18731"/>
                    <a:pt x="24757" y="19167"/>
                  </a:cubicBezTo>
                  <a:cubicBezTo>
                    <a:pt x="24840" y="19334"/>
                    <a:pt x="24924" y="19485"/>
                    <a:pt x="25008" y="19652"/>
                  </a:cubicBezTo>
                  <a:cubicBezTo>
                    <a:pt x="25091" y="19819"/>
                    <a:pt x="25175" y="19987"/>
                    <a:pt x="25259" y="20154"/>
                  </a:cubicBezTo>
                  <a:cubicBezTo>
                    <a:pt x="25393" y="20405"/>
                    <a:pt x="25510" y="20656"/>
                    <a:pt x="25627" y="20907"/>
                  </a:cubicBezTo>
                  <a:lnTo>
                    <a:pt x="25727" y="21125"/>
                  </a:lnTo>
                  <a:cubicBezTo>
                    <a:pt x="25878" y="21426"/>
                    <a:pt x="26029" y="21744"/>
                    <a:pt x="26163" y="22062"/>
                  </a:cubicBezTo>
                  <a:cubicBezTo>
                    <a:pt x="26196" y="22146"/>
                    <a:pt x="26230" y="22230"/>
                    <a:pt x="26280" y="22330"/>
                  </a:cubicBezTo>
                  <a:cubicBezTo>
                    <a:pt x="26380" y="22565"/>
                    <a:pt x="26481" y="22799"/>
                    <a:pt x="26564" y="23033"/>
                  </a:cubicBezTo>
                  <a:cubicBezTo>
                    <a:pt x="26615" y="23134"/>
                    <a:pt x="26665" y="23251"/>
                    <a:pt x="26698" y="23351"/>
                  </a:cubicBezTo>
                  <a:cubicBezTo>
                    <a:pt x="26782" y="23586"/>
                    <a:pt x="26882" y="23803"/>
                    <a:pt x="26966" y="24038"/>
                  </a:cubicBezTo>
                  <a:cubicBezTo>
                    <a:pt x="27000" y="24138"/>
                    <a:pt x="27033" y="24222"/>
                    <a:pt x="27067" y="24322"/>
                  </a:cubicBezTo>
                  <a:cubicBezTo>
                    <a:pt x="27184" y="24623"/>
                    <a:pt x="27284" y="24925"/>
                    <a:pt x="27385" y="25226"/>
                  </a:cubicBezTo>
                  <a:cubicBezTo>
                    <a:pt x="27401" y="25259"/>
                    <a:pt x="27401" y="25276"/>
                    <a:pt x="27418" y="25310"/>
                  </a:cubicBezTo>
                  <a:cubicBezTo>
                    <a:pt x="27519" y="25628"/>
                    <a:pt x="27636" y="25962"/>
                    <a:pt x="27736" y="26280"/>
                  </a:cubicBezTo>
                  <a:cubicBezTo>
                    <a:pt x="27753" y="26398"/>
                    <a:pt x="27786" y="26498"/>
                    <a:pt x="27820" y="26599"/>
                  </a:cubicBezTo>
                  <a:cubicBezTo>
                    <a:pt x="27887" y="26833"/>
                    <a:pt x="27954" y="27050"/>
                    <a:pt x="28021" y="27285"/>
                  </a:cubicBezTo>
                  <a:cubicBezTo>
                    <a:pt x="28054" y="27402"/>
                    <a:pt x="28088" y="27536"/>
                    <a:pt x="28104" y="27653"/>
                  </a:cubicBezTo>
                  <a:cubicBezTo>
                    <a:pt x="28171" y="27871"/>
                    <a:pt x="28222" y="28072"/>
                    <a:pt x="28272" y="28289"/>
                  </a:cubicBezTo>
                  <a:cubicBezTo>
                    <a:pt x="28305" y="28406"/>
                    <a:pt x="28322" y="28540"/>
                    <a:pt x="28355" y="28657"/>
                  </a:cubicBezTo>
                  <a:cubicBezTo>
                    <a:pt x="28406" y="28875"/>
                    <a:pt x="28456" y="29093"/>
                    <a:pt x="28489" y="29310"/>
                  </a:cubicBezTo>
                  <a:cubicBezTo>
                    <a:pt x="28523" y="29411"/>
                    <a:pt x="28540" y="29528"/>
                    <a:pt x="28556" y="29645"/>
                  </a:cubicBezTo>
                  <a:cubicBezTo>
                    <a:pt x="28623" y="29929"/>
                    <a:pt x="28673" y="30214"/>
                    <a:pt x="28707" y="30499"/>
                  </a:cubicBezTo>
                  <a:cubicBezTo>
                    <a:pt x="28724" y="30532"/>
                    <a:pt x="28724" y="30582"/>
                    <a:pt x="28740" y="30616"/>
                  </a:cubicBezTo>
                  <a:cubicBezTo>
                    <a:pt x="28791" y="30934"/>
                    <a:pt x="28824" y="31252"/>
                    <a:pt x="28874" y="31587"/>
                  </a:cubicBezTo>
                  <a:cubicBezTo>
                    <a:pt x="28874" y="31670"/>
                    <a:pt x="28891" y="31754"/>
                    <a:pt x="28908" y="31854"/>
                  </a:cubicBezTo>
                  <a:cubicBezTo>
                    <a:pt x="28925" y="32089"/>
                    <a:pt x="28958" y="32306"/>
                    <a:pt x="28975" y="32541"/>
                  </a:cubicBezTo>
                  <a:cubicBezTo>
                    <a:pt x="28975" y="32658"/>
                    <a:pt x="28992" y="32758"/>
                    <a:pt x="28992" y="32875"/>
                  </a:cubicBezTo>
                  <a:cubicBezTo>
                    <a:pt x="29008" y="33093"/>
                    <a:pt x="29025" y="33294"/>
                    <a:pt x="29042" y="33512"/>
                  </a:cubicBezTo>
                  <a:cubicBezTo>
                    <a:pt x="29042" y="33612"/>
                    <a:pt x="29042" y="33729"/>
                    <a:pt x="29058" y="33830"/>
                  </a:cubicBezTo>
                  <a:cubicBezTo>
                    <a:pt x="29058" y="34131"/>
                    <a:pt x="29075" y="34432"/>
                    <a:pt x="29075" y="34733"/>
                  </a:cubicBezTo>
                  <a:cubicBezTo>
                    <a:pt x="29075" y="35051"/>
                    <a:pt x="29058" y="35370"/>
                    <a:pt x="29042" y="35671"/>
                  </a:cubicBezTo>
                  <a:cubicBezTo>
                    <a:pt x="29042" y="35771"/>
                    <a:pt x="29042" y="35855"/>
                    <a:pt x="29025" y="35939"/>
                  </a:cubicBezTo>
                  <a:cubicBezTo>
                    <a:pt x="29008" y="36139"/>
                    <a:pt x="29008" y="36357"/>
                    <a:pt x="28992" y="36558"/>
                  </a:cubicBezTo>
                  <a:cubicBezTo>
                    <a:pt x="28975" y="36675"/>
                    <a:pt x="28958" y="36792"/>
                    <a:pt x="28941" y="36909"/>
                  </a:cubicBezTo>
                  <a:cubicBezTo>
                    <a:pt x="28925" y="37077"/>
                    <a:pt x="28908" y="37261"/>
                    <a:pt x="28891" y="37428"/>
                  </a:cubicBezTo>
                  <a:cubicBezTo>
                    <a:pt x="28874" y="37546"/>
                    <a:pt x="28858" y="37679"/>
                    <a:pt x="28824" y="37797"/>
                  </a:cubicBezTo>
                  <a:cubicBezTo>
                    <a:pt x="28807" y="37947"/>
                    <a:pt x="28774" y="38098"/>
                    <a:pt x="28757" y="38265"/>
                  </a:cubicBezTo>
                  <a:cubicBezTo>
                    <a:pt x="28724" y="38399"/>
                    <a:pt x="28690" y="38533"/>
                    <a:pt x="28673" y="38667"/>
                  </a:cubicBezTo>
                  <a:cubicBezTo>
                    <a:pt x="28640" y="38801"/>
                    <a:pt x="28607" y="38935"/>
                    <a:pt x="28573" y="39069"/>
                  </a:cubicBezTo>
                  <a:cubicBezTo>
                    <a:pt x="28540" y="39236"/>
                    <a:pt x="28489" y="39387"/>
                    <a:pt x="28456" y="39537"/>
                  </a:cubicBezTo>
                  <a:cubicBezTo>
                    <a:pt x="28422" y="39655"/>
                    <a:pt x="28389" y="39772"/>
                    <a:pt x="28355" y="39889"/>
                  </a:cubicBezTo>
                  <a:cubicBezTo>
                    <a:pt x="28288" y="40073"/>
                    <a:pt x="28238" y="40257"/>
                    <a:pt x="28171" y="40441"/>
                  </a:cubicBezTo>
                  <a:cubicBezTo>
                    <a:pt x="28138" y="40525"/>
                    <a:pt x="28104" y="40625"/>
                    <a:pt x="28071" y="40726"/>
                  </a:cubicBezTo>
                  <a:cubicBezTo>
                    <a:pt x="27954" y="41027"/>
                    <a:pt x="27837" y="41312"/>
                    <a:pt x="27703" y="41580"/>
                  </a:cubicBezTo>
                  <a:cubicBezTo>
                    <a:pt x="27602" y="41797"/>
                    <a:pt x="27502" y="42015"/>
                    <a:pt x="27385" y="42216"/>
                  </a:cubicBezTo>
                  <a:cubicBezTo>
                    <a:pt x="27267" y="42416"/>
                    <a:pt x="27150" y="42617"/>
                    <a:pt x="27033" y="42818"/>
                  </a:cubicBezTo>
                  <a:cubicBezTo>
                    <a:pt x="27000" y="42852"/>
                    <a:pt x="26966" y="42885"/>
                    <a:pt x="26949" y="42919"/>
                  </a:cubicBezTo>
                  <a:cubicBezTo>
                    <a:pt x="26849" y="43069"/>
                    <a:pt x="26749" y="43203"/>
                    <a:pt x="26648" y="43337"/>
                  </a:cubicBezTo>
                  <a:cubicBezTo>
                    <a:pt x="26615" y="43404"/>
                    <a:pt x="26581" y="43454"/>
                    <a:pt x="26531" y="43504"/>
                  </a:cubicBezTo>
                  <a:cubicBezTo>
                    <a:pt x="26431" y="43622"/>
                    <a:pt x="26347" y="43739"/>
                    <a:pt x="26246" y="43856"/>
                  </a:cubicBezTo>
                  <a:cubicBezTo>
                    <a:pt x="26196" y="43906"/>
                    <a:pt x="26163" y="43956"/>
                    <a:pt x="26129" y="43990"/>
                  </a:cubicBezTo>
                  <a:cubicBezTo>
                    <a:pt x="25979" y="44141"/>
                    <a:pt x="25845" y="44291"/>
                    <a:pt x="25694" y="44442"/>
                  </a:cubicBezTo>
                  <a:cubicBezTo>
                    <a:pt x="25677" y="44459"/>
                    <a:pt x="25661" y="44475"/>
                    <a:pt x="25644" y="44492"/>
                  </a:cubicBezTo>
                  <a:cubicBezTo>
                    <a:pt x="25510" y="44626"/>
                    <a:pt x="25376" y="44726"/>
                    <a:pt x="25242" y="44844"/>
                  </a:cubicBezTo>
                  <a:cubicBezTo>
                    <a:pt x="25192" y="44894"/>
                    <a:pt x="25142" y="44927"/>
                    <a:pt x="25091" y="44961"/>
                  </a:cubicBezTo>
                  <a:cubicBezTo>
                    <a:pt x="24991" y="45061"/>
                    <a:pt x="24874" y="45145"/>
                    <a:pt x="24757" y="45229"/>
                  </a:cubicBezTo>
                  <a:cubicBezTo>
                    <a:pt x="24706" y="45262"/>
                    <a:pt x="24656" y="45295"/>
                    <a:pt x="24606" y="45329"/>
                  </a:cubicBezTo>
                  <a:cubicBezTo>
                    <a:pt x="24439" y="45446"/>
                    <a:pt x="24271" y="45563"/>
                    <a:pt x="24104" y="45664"/>
                  </a:cubicBezTo>
                  <a:lnTo>
                    <a:pt x="29343" y="42601"/>
                  </a:lnTo>
                  <a:cubicBezTo>
                    <a:pt x="29527" y="42500"/>
                    <a:pt x="29695" y="42400"/>
                    <a:pt x="29862" y="42283"/>
                  </a:cubicBezTo>
                  <a:cubicBezTo>
                    <a:pt x="29912" y="42249"/>
                    <a:pt x="29946" y="42216"/>
                    <a:pt x="29996" y="42182"/>
                  </a:cubicBezTo>
                  <a:cubicBezTo>
                    <a:pt x="30113" y="42098"/>
                    <a:pt x="30230" y="41998"/>
                    <a:pt x="30347" y="41914"/>
                  </a:cubicBezTo>
                  <a:cubicBezTo>
                    <a:pt x="30398" y="41881"/>
                    <a:pt x="30448" y="41831"/>
                    <a:pt x="30498" y="41797"/>
                  </a:cubicBezTo>
                  <a:cubicBezTo>
                    <a:pt x="30632" y="41680"/>
                    <a:pt x="30766" y="41563"/>
                    <a:pt x="30883" y="41446"/>
                  </a:cubicBezTo>
                  <a:lnTo>
                    <a:pt x="30950" y="41395"/>
                  </a:lnTo>
                  <a:cubicBezTo>
                    <a:pt x="31101" y="41245"/>
                    <a:pt x="31234" y="41094"/>
                    <a:pt x="31368" y="40943"/>
                  </a:cubicBezTo>
                  <a:cubicBezTo>
                    <a:pt x="31419" y="40910"/>
                    <a:pt x="31452" y="40860"/>
                    <a:pt x="31486" y="40810"/>
                  </a:cubicBezTo>
                  <a:cubicBezTo>
                    <a:pt x="31586" y="40692"/>
                    <a:pt x="31686" y="40575"/>
                    <a:pt x="31787" y="40458"/>
                  </a:cubicBezTo>
                  <a:cubicBezTo>
                    <a:pt x="31820" y="40408"/>
                    <a:pt x="31871" y="40341"/>
                    <a:pt x="31904" y="40291"/>
                  </a:cubicBezTo>
                  <a:cubicBezTo>
                    <a:pt x="32004" y="40157"/>
                    <a:pt x="32105" y="40023"/>
                    <a:pt x="32189" y="39872"/>
                  </a:cubicBezTo>
                  <a:cubicBezTo>
                    <a:pt x="32222" y="39839"/>
                    <a:pt x="32256" y="39805"/>
                    <a:pt x="32272" y="39755"/>
                  </a:cubicBezTo>
                  <a:cubicBezTo>
                    <a:pt x="32272" y="39755"/>
                    <a:pt x="32289" y="39738"/>
                    <a:pt x="32289" y="39722"/>
                  </a:cubicBezTo>
                  <a:cubicBezTo>
                    <a:pt x="32406" y="39554"/>
                    <a:pt x="32523" y="39353"/>
                    <a:pt x="32624" y="39169"/>
                  </a:cubicBezTo>
                  <a:cubicBezTo>
                    <a:pt x="32641" y="39169"/>
                    <a:pt x="32641" y="39152"/>
                    <a:pt x="32641" y="39152"/>
                  </a:cubicBezTo>
                  <a:cubicBezTo>
                    <a:pt x="32741" y="38968"/>
                    <a:pt x="32841" y="38767"/>
                    <a:pt x="32942" y="38567"/>
                  </a:cubicBezTo>
                  <a:cubicBezTo>
                    <a:pt x="32942" y="38550"/>
                    <a:pt x="32942" y="38550"/>
                    <a:pt x="32959" y="38533"/>
                  </a:cubicBezTo>
                  <a:cubicBezTo>
                    <a:pt x="33076" y="38265"/>
                    <a:pt x="33210" y="37964"/>
                    <a:pt x="33310" y="37679"/>
                  </a:cubicBezTo>
                  <a:cubicBezTo>
                    <a:pt x="33327" y="37646"/>
                    <a:pt x="33344" y="37629"/>
                    <a:pt x="33344" y="37596"/>
                  </a:cubicBezTo>
                  <a:cubicBezTo>
                    <a:pt x="33377" y="37529"/>
                    <a:pt x="33394" y="37462"/>
                    <a:pt x="33410" y="37378"/>
                  </a:cubicBezTo>
                  <a:cubicBezTo>
                    <a:pt x="33477" y="37211"/>
                    <a:pt x="33544" y="37027"/>
                    <a:pt x="33595" y="36843"/>
                  </a:cubicBezTo>
                  <a:cubicBezTo>
                    <a:pt x="33611" y="36792"/>
                    <a:pt x="33628" y="36759"/>
                    <a:pt x="33645" y="36709"/>
                  </a:cubicBezTo>
                  <a:cubicBezTo>
                    <a:pt x="33662" y="36642"/>
                    <a:pt x="33678" y="36558"/>
                    <a:pt x="33695" y="36491"/>
                  </a:cubicBezTo>
                  <a:cubicBezTo>
                    <a:pt x="33745" y="36340"/>
                    <a:pt x="33779" y="36190"/>
                    <a:pt x="33829" y="36022"/>
                  </a:cubicBezTo>
                  <a:cubicBezTo>
                    <a:pt x="33829" y="35955"/>
                    <a:pt x="33862" y="35905"/>
                    <a:pt x="33879" y="35838"/>
                  </a:cubicBezTo>
                  <a:cubicBezTo>
                    <a:pt x="33896" y="35755"/>
                    <a:pt x="33896" y="35688"/>
                    <a:pt x="33913" y="35621"/>
                  </a:cubicBezTo>
                  <a:cubicBezTo>
                    <a:pt x="33946" y="35487"/>
                    <a:pt x="33980" y="35353"/>
                    <a:pt x="33996" y="35202"/>
                  </a:cubicBezTo>
                  <a:cubicBezTo>
                    <a:pt x="34013" y="35135"/>
                    <a:pt x="34030" y="35068"/>
                    <a:pt x="34047" y="35001"/>
                  </a:cubicBezTo>
                  <a:cubicBezTo>
                    <a:pt x="34047" y="34918"/>
                    <a:pt x="34063" y="34834"/>
                    <a:pt x="34080" y="34750"/>
                  </a:cubicBezTo>
                  <a:cubicBezTo>
                    <a:pt x="34097" y="34616"/>
                    <a:pt x="34114" y="34499"/>
                    <a:pt x="34130" y="34382"/>
                  </a:cubicBezTo>
                  <a:cubicBezTo>
                    <a:pt x="34147" y="34315"/>
                    <a:pt x="34147" y="34248"/>
                    <a:pt x="34164" y="34181"/>
                  </a:cubicBezTo>
                  <a:cubicBezTo>
                    <a:pt x="34180" y="34081"/>
                    <a:pt x="34180" y="33963"/>
                    <a:pt x="34197" y="33863"/>
                  </a:cubicBezTo>
                  <a:cubicBezTo>
                    <a:pt x="34214" y="33746"/>
                    <a:pt x="34214" y="33629"/>
                    <a:pt x="34231" y="33512"/>
                  </a:cubicBezTo>
                  <a:cubicBezTo>
                    <a:pt x="34231" y="33461"/>
                    <a:pt x="34247" y="33411"/>
                    <a:pt x="34247" y="33361"/>
                  </a:cubicBezTo>
                  <a:cubicBezTo>
                    <a:pt x="34264" y="33210"/>
                    <a:pt x="34264" y="33043"/>
                    <a:pt x="34281" y="32892"/>
                  </a:cubicBezTo>
                  <a:cubicBezTo>
                    <a:pt x="34281" y="32792"/>
                    <a:pt x="34281" y="32708"/>
                    <a:pt x="34298" y="32624"/>
                  </a:cubicBezTo>
                  <a:cubicBezTo>
                    <a:pt x="34298" y="32608"/>
                    <a:pt x="34298" y="32591"/>
                    <a:pt x="34298" y="32557"/>
                  </a:cubicBezTo>
                  <a:cubicBezTo>
                    <a:pt x="34298" y="32290"/>
                    <a:pt x="34314" y="32022"/>
                    <a:pt x="34314" y="31737"/>
                  </a:cubicBezTo>
                  <a:lnTo>
                    <a:pt x="34314" y="31687"/>
                  </a:lnTo>
                  <a:cubicBezTo>
                    <a:pt x="34314" y="31436"/>
                    <a:pt x="34314" y="31185"/>
                    <a:pt x="34314" y="30934"/>
                  </a:cubicBezTo>
                  <a:lnTo>
                    <a:pt x="34298" y="30783"/>
                  </a:lnTo>
                  <a:cubicBezTo>
                    <a:pt x="34298" y="30683"/>
                    <a:pt x="34281" y="30582"/>
                    <a:pt x="34281" y="30482"/>
                  </a:cubicBezTo>
                  <a:cubicBezTo>
                    <a:pt x="34281" y="30348"/>
                    <a:pt x="34281" y="30231"/>
                    <a:pt x="34264" y="30114"/>
                  </a:cubicBezTo>
                  <a:cubicBezTo>
                    <a:pt x="34264" y="30013"/>
                    <a:pt x="34247" y="29913"/>
                    <a:pt x="34247" y="29829"/>
                  </a:cubicBezTo>
                  <a:cubicBezTo>
                    <a:pt x="34231" y="29712"/>
                    <a:pt x="34231" y="29611"/>
                    <a:pt x="34214" y="29494"/>
                  </a:cubicBezTo>
                  <a:cubicBezTo>
                    <a:pt x="34214" y="29427"/>
                    <a:pt x="34214" y="29344"/>
                    <a:pt x="34197" y="29277"/>
                  </a:cubicBezTo>
                  <a:cubicBezTo>
                    <a:pt x="34180" y="29126"/>
                    <a:pt x="34164" y="28959"/>
                    <a:pt x="34147" y="28808"/>
                  </a:cubicBezTo>
                  <a:cubicBezTo>
                    <a:pt x="34130" y="28724"/>
                    <a:pt x="34130" y="28624"/>
                    <a:pt x="34114" y="28540"/>
                  </a:cubicBezTo>
                  <a:cubicBezTo>
                    <a:pt x="34114" y="28507"/>
                    <a:pt x="34114" y="28473"/>
                    <a:pt x="34114" y="28456"/>
                  </a:cubicBezTo>
                  <a:cubicBezTo>
                    <a:pt x="34063" y="28172"/>
                    <a:pt x="34030" y="27887"/>
                    <a:pt x="33980" y="27603"/>
                  </a:cubicBezTo>
                  <a:cubicBezTo>
                    <a:pt x="33980" y="27586"/>
                    <a:pt x="33980" y="27586"/>
                    <a:pt x="33980" y="27569"/>
                  </a:cubicBezTo>
                  <a:cubicBezTo>
                    <a:pt x="33980" y="27536"/>
                    <a:pt x="33963" y="27502"/>
                    <a:pt x="33963" y="27452"/>
                  </a:cubicBezTo>
                  <a:cubicBezTo>
                    <a:pt x="33913" y="27218"/>
                    <a:pt x="33879" y="26983"/>
                    <a:pt x="33829" y="26732"/>
                  </a:cubicBezTo>
                  <a:cubicBezTo>
                    <a:pt x="33829" y="26699"/>
                    <a:pt x="33812" y="26649"/>
                    <a:pt x="33812" y="26615"/>
                  </a:cubicBezTo>
                  <a:cubicBezTo>
                    <a:pt x="33795" y="26498"/>
                    <a:pt x="33762" y="26381"/>
                    <a:pt x="33745" y="26264"/>
                  </a:cubicBezTo>
                  <a:cubicBezTo>
                    <a:pt x="33712" y="26130"/>
                    <a:pt x="33695" y="25979"/>
                    <a:pt x="33662" y="25845"/>
                  </a:cubicBezTo>
                  <a:cubicBezTo>
                    <a:pt x="33645" y="25778"/>
                    <a:pt x="33628" y="25695"/>
                    <a:pt x="33611" y="25611"/>
                  </a:cubicBezTo>
                  <a:cubicBezTo>
                    <a:pt x="33578" y="25494"/>
                    <a:pt x="33544" y="25360"/>
                    <a:pt x="33511" y="25243"/>
                  </a:cubicBezTo>
                  <a:cubicBezTo>
                    <a:pt x="33494" y="25142"/>
                    <a:pt x="33477" y="25059"/>
                    <a:pt x="33444" y="24958"/>
                  </a:cubicBezTo>
                  <a:cubicBezTo>
                    <a:pt x="33427" y="24841"/>
                    <a:pt x="33394" y="24724"/>
                    <a:pt x="33360" y="24607"/>
                  </a:cubicBezTo>
                  <a:cubicBezTo>
                    <a:pt x="33327" y="24489"/>
                    <a:pt x="33293" y="24356"/>
                    <a:pt x="33260" y="24238"/>
                  </a:cubicBezTo>
                  <a:cubicBezTo>
                    <a:pt x="33243" y="24171"/>
                    <a:pt x="33226" y="24121"/>
                    <a:pt x="33210" y="24054"/>
                  </a:cubicBezTo>
                  <a:cubicBezTo>
                    <a:pt x="33159" y="23887"/>
                    <a:pt x="33126" y="23736"/>
                    <a:pt x="33076" y="23569"/>
                  </a:cubicBezTo>
                  <a:cubicBezTo>
                    <a:pt x="33042" y="23452"/>
                    <a:pt x="33009" y="23351"/>
                    <a:pt x="32975" y="23251"/>
                  </a:cubicBezTo>
                  <a:cubicBezTo>
                    <a:pt x="32975" y="23217"/>
                    <a:pt x="32959" y="23184"/>
                    <a:pt x="32959" y="23150"/>
                  </a:cubicBezTo>
                  <a:cubicBezTo>
                    <a:pt x="32858" y="22866"/>
                    <a:pt x="32774" y="22565"/>
                    <a:pt x="32674" y="22280"/>
                  </a:cubicBezTo>
                  <a:cubicBezTo>
                    <a:pt x="32674" y="22280"/>
                    <a:pt x="32674" y="22263"/>
                    <a:pt x="32674" y="22263"/>
                  </a:cubicBezTo>
                  <a:cubicBezTo>
                    <a:pt x="32657" y="22246"/>
                    <a:pt x="32641" y="22213"/>
                    <a:pt x="32641" y="22180"/>
                  </a:cubicBezTo>
                  <a:cubicBezTo>
                    <a:pt x="32557" y="21928"/>
                    <a:pt x="32456" y="21661"/>
                    <a:pt x="32373" y="21410"/>
                  </a:cubicBezTo>
                  <a:cubicBezTo>
                    <a:pt x="32356" y="21376"/>
                    <a:pt x="32339" y="21326"/>
                    <a:pt x="32322" y="21292"/>
                  </a:cubicBezTo>
                  <a:cubicBezTo>
                    <a:pt x="32289" y="21192"/>
                    <a:pt x="32256" y="21092"/>
                    <a:pt x="32205" y="20991"/>
                  </a:cubicBezTo>
                  <a:cubicBezTo>
                    <a:pt x="32155" y="20857"/>
                    <a:pt x="32105" y="20723"/>
                    <a:pt x="32055" y="20573"/>
                  </a:cubicBezTo>
                  <a:cubicBezTo>
                    <a:pt x="32021" y="20489"/>
                    <a:pt x="31988" y="20405"/>
                    <a:pt x="31937" y="20305"/>
                  </a:cubicBezTo>
                  <a:lnTo>
                    <a:pt x="31820" y="19987"/>
                  </a:lnTo>
                  <a:cubicBezTo>
                    <a:pt x="31787" y="19903"/>
                    <a:pt x="31753" y="19836"/>
                    <a:pt x="31720" y="19752"/>
                  </a:cubicBezTo>
                  <a:cubicBezTo>
                    <a:pt x="31653" y="19602"/>
                    <a:pt x="31586" y="19434"/>
                    <a:pt x="31519" y="19284"/>
                  </a:cubicBezTo>
                  <a:cubicBezTo>
                    <a:pt x="31486" y="19200"/>
                    <a:pt x="31452" y="19116"/>
                    <a:pt x="31402" y="19033"/>
                  </a:cubicBezTo>
                  <a:cubicBezTo>
                    <a:pt x="31402" y="18999"/>
                    <a:pt x="31385" y="18966"/>
                    <a:pt x="31368" y="18932"/>
                  </a:cubicBezTo>
                  <a:cubicBezTo>
                    <a:pt x="31251" y="18664"/>
                    <a:pt x="31117" y="18380"/>
                    <a:pt x="31000" y="18112"/>
                  </a:cubicBezTo>
                  <a:cubicBezTo>
                    <a:pt x="30983" y="18095"/>
                    <a:pt x="30983" y="18095"/>
                    <a:pt x="30983" y="18079"/>
                  </a:cubicBezTo>
                  <a:cubicBezTo>
                    <a:pt x="30950" y="18012"/>
                    <a:pt x="30916" y="17945"/>
                    <a:pt x="30883" y="17861"/>
                  </a:cubicBezTo>
                  <a:cubicBezTo>
                    <a:pt x="30766" y="17643"/>
                    <a:pt x="30665" y="17426"/>
                    <a:pt x="30565" y="17225"/>
                  </a:cubicBezTo>
                  <a:cubicBezTo>
                    <a:pt x="30548" y="17191"/>
                    <a:pt x="30531" y="17158"/>
                    <a:pt x="30515" y="17124"/>
                  </a:cubicBezTo>
                  <a:cubicBezTo>
                    <a:pt x="30431" y="16957"/>
                    <a:pt x="30331" y="16790"/>
                    <a:pt x="30247" y="16622"/>
                  </a:cubicBezTo>
                  <a:cubicBezTo>
                    <a:pt x="30180" y="16472"/>
                    <a:pt x="30113" y="16338"/>
                    <a:pt x="30029" y="16204"/>
                  </a:cubicBezTo>
                  <a:cubicBezTo>
                    <a:pt x="30029" y="16170"/>
                    <a:pt x="30013" y="16154"/>
                    <a:pt x="29996" y="16137"/>
                  </a:cubicBezTo>
                  <a:cubicBezTo>
                    <a:pt x="29761" y="15685"/>
                    <a:pt x="29510" y="15250"/>
                    <a:pt x="29259" y="14815"/>
                  </a:cubicBezTo>
                  <a:cubicBezTo>
                    <a:pt x="29243" y="14781"/>
                    <a:pt x="29226" y="14748"/>
                    <a:pt x="29192" y="14714"/>
                  </a:cubicBezTo>
                  <a:cubicBezTo>
                    <a:pt x="29125" y="14597"/>
                    <a:pt x="29058" y="14497"/>
                    <a:pt x="28992" y="14379"/>
                  </a:cubicBezTo>
                  <a:cubicBezTo>
                    <a:pt x="28891" y="14212"/>
                    <a:pt x="28791" y="14028"/>
                    <a:pt x="28673" y="13860"/>
                  </a:cubicBezTo>
                  <a:cubicBezTo>
                    <a:pt x="28573" y="13693"/>
                    <a:pt x="28489" y="13542"/>
                    <a:pt x="28389" y="13392"/>
                  </a:cubicBezTo>
                  <a:cubicBezTo>
                    <a:pt x="28272" y="13208"/>
                    <a:pt x="28155" y="13040"/>
                    <a:pt x="28054" y="12873"/>
                  </a:cubicBezTo>
                  <a:cubicBezTo>
                    <a:pt x="28004" y="12806"/>
                    <a:pt x="27970" y="12756"/>
                    <a:pt x="27937" y="12689"/>
                  </a:cubicBezTo>
                  <a:cubicBezTo>
                    <a:pt x="27903" y="12639"/>
                    <a:pt x="27870" y="12588"/>
                    <a:pt x="27820" y="12538"/>
                  </a:cubicBezTo>
                  <a:cubicBezTo>
                    <a:pt x="27519" y="12069"/>
                    <a:pt x="27200" y="11618"/>
                    <a:pt x="26866" y="11166"/>
                  </a:cubicBezTo>
                  <a:cubicBezTo>
                    <a:pt x="26866" y="11166"/>
                    <a:pt x="26849" y="11149"/>
                    <a:pt x="26849" y="11149"/>
                  </a:cubicBezTo>
                  <a:cubicBezTo>
                    <a:pt x="26615" y="10831"/>
                    <a:pt x="26380" y="10529"/>
                    <a:pt x="26129" y="10211"/>
                  </a:cubicBezTo>
                  <a:cubicBezTo>
                    <a:pt x="26129" y="10195"/>
                    <a:pt x="26112" y="10178"/>
                    <a:pt x="26112" y="10161"/>
                  </a:cubicBezTo>
                  <a:cubicBezTo>
                    <a:pt x="25928" y="9944"/>
                    <a:pt x="25744" y="9726"/>
                    <a:pt x="25560" y="9492"/>
                  </a:cubicBezTo>
                  <a:lnTo>
                    <a:pt x="25460" y="9375"/>
                  </a:lnTo>
                  <a:cubicBezTo>
                    <a:pt x="25460" y="9358"/>
                    <a:pt x="25460" y="9358"/>
                    <a:pt x="25443" y="9358"/>
                  </a:cubicBezTo>
                  <a:cubicBezTo>
                    <a:pt x="25242" y="9107"/>
                    <a:pt x="25008" y="8839"/>
                    <a:pt x="24790" y="8588"/>
                  </a:cubicBezTo>
                  <a:cubicBezTo>
                    <a:pt x="24790" y="8571"/>
                    <a:pt x="24773" y="8571"/>
                    <a:pt x="24757" y="8554"/>
                  </a:cubicBezTo>
                  <a:cubicBezTo>
                    <a:pt x="24690" y="8471"/>
                    <a:pt x="24623" y="8404"/>
                    <a:pt x="24556" y="8320"/>
                  </a:cubicBezTo>
                  <a:cubicBezTo>
                    <a:pt x="24405" y="8169"/>
                    <a:pt x="24271" y="8019"/>
                    <a:pt x="24137" y="7851"/>
                  </a:cubicBezTo>
                  <a:cubicBezTo>
                    <a:pt x="24104" y="7835"/>
                    <a:pt x="24070" y="7801"/>
                    <a:pt x="24054" y="7768"/>
                  </a:cubicBezTo>
                  <a:cubicBezTo>
                    <a:pt x="23953" y="7667"/>
                    <a:pt x="23853" y="7567"/>
                    <a:pt x="23752" y="7466"/>
                  </a:cubicBezTo>
                  <a:cubicBezTo>
                    <a:pt x="23652" y="7349"/>
                    <a:pt x="23535" y="7232"/>
                    <a:pt x="23434" y="7132"/>
                  </a:cubicBezTo>
                  <a:cubicBezTo>
                    <a:pt x="23401" y="7081"/>
                    <a:pt x="23351" y="7048"/>
                    <a:pt x="23317" y="7014"/>
                  </a:cubicBezTo>
                  <a:cubicBezTo>
                    <a:pt x="23200" y="6897"/>
                    <a:pt x="23100" y="6797"/>
                    <a:pt x="22999" y="6696"/>
                  </a:cubicBezTo>
                  <a:cubicBezTo>
                    <a:pt x="22899" y="6596"/>
                    <a:pt x="22815" y="6512"/>
                    <a:pt x="22715" y="6412"/>
                  </a:cubicBezTo>
                  <a:cubicBezTo>
                    <a:pt x="22664" y="6362"/>
                    <a:pt x="22614" y="6328"/>
                    <a:pt x="22564" y="6278"/>
                  </a:cubicBezTo>
                  <a:cubicBezTo>
                    <a:pt x="22447" y="6161"/>
                    <a:pt x="22330" y="6060"/>
                    <a:pt x="22212" y="5943"/>
                  </a:cubicBezTo>
                  <a:cubicBezTo>
                    <a:pt x="22129" y="5876"/>
                    <a:pt x="22045" y="5792"/>
                    <a:pt x="21961" y="5726"/>
                  </a:cubicBezTo>
                  <a:cubicBezTo>
                    <a:pt x="21911" y="5659"/>
                    <a:pt x="21844" y="5608"/>
                    <a:pt x="21777" y="5558"/>
                  </a:cubicBezTo>
                  <a:cubicBezTo>
                    <a:pt x="21660" y="5458"/>
                    <a:pt x="21543" y="5357"/>
                    <a:pt x="21426" y="5257"/>
                  </a:cubicBezTo>
                  <a:cubicBezTo>
                    <a:pt x="21359" y="5190"/>
                    <a:pt x="21275" y="5123"/>
                    <a:pt x="21208" y="5056"/>
                  </a:cubicBezTo>
                  <a:cubicBezTo>
                    <a:pt x="21141" y="5006"/>
                    <a:pt x="21057" y="4939"/>
                    <a:pt x="20974" y="4872"/>
                  </a:cubicBezTo>
                  <a:lnTo>
                    <a:pt x="20639" y="4587"/>
                  </a:lnTo>
                  <a:cubicBezTo>
                    <a:pt x="20572" y="4537"/>
                    <a:pt x="20522" y="4487"/>
                    <a:pt x="20455" y="4437"/>
                  </a:cubicBezTo>
                  <a:cubicBezTo>
                    <a:pt x="20354" y="4370"/>
                    <a:pt x="20254" y="4303"/>
                    <a:pt x="20170" y="4219"/>
                  </a:cubicBezTo>
                  <a:cubicBezTo>
                    <a:pt x="20053" y="4135"/>
                    <a:pt x="19953" y="4052"/>
                    <a:pt x="19836" y="3968"/>
                  </a:cubicBezTo>
                  <a:cubicBezTo>
                    <a:pt x="19802" y="3935"/>
                    <a:pt x="19752" y="3901"/>
                    <a:pt x="19718" y="3868"/>
                  </a:cubicBezTo>
                  <a:cubicBezTo>
                    <a:pt x="19584" y="3784"/>
                    <a:pt x="19451" y="3683"/>
                    <a:pt x="19317" y="3583"/>
                  </a:cubicBezTo>
                  <a:cubicBezTo>
                    <a:pt x="19216" y="3533"/>
                    <a:pt x="19132" y="3466"/>
                    <a:pt x="19049" y="3399"/>
                  </a:cubicBezTo>
                  <a:lnTo>
                    <a:pt x="18965" y="3349"/>
                  </a:lnTo>
                  <a:cubicBezTo>
                    <a:pt x="18731" y="3181"/>
                    <a:pt x="18496" y="3031"/>
                    <a:pt x="18245" y="2863"/>
                  </a:cubicBezTo>
                  <a:cubicBezTo>
                    <a:pt x="18229" y="2846"/>
                    <a:pt x="18212" y="2846"/>
                    <a:pt x="18195" y="2830"/>
                  </a:cubicBezTo>
                  <a:cubicBezTo>
                    <a:pt x="17978" y="2696"/>
                    <a:pt x="17760" y="2562"/>
                    <a:pt x="17526" y="2428"/>
                  </a:cubicBezTo>
                  <a:cubicBezTo>
                    <a:pt x="17475" y="2395"/>
                    <a:pt x="17425" y="2361"/>
                    <a:pt x="17358" y="2328"/>
                  </a:cubicBezTo>
                  <a:cubicBezTo>
                    <a:pt x="17174" y="2227"/>
                    <a:pt x="17007" y="2127"/>
                    <a:pt x="16823" y="2026"/>
                  </a:cubicBezTo>
                  <a:cubicBezTo>
                    <a:pt x="16756" y="1993"/>
                    <a:pt x="16689" y="1959"/>
                    <a:pt x="16622" y="1926"/>
                  </a:cubicBezTo>
                  <a:cubicBezTo>
                    <a:pt x="16521" y="1876"/>
                    <a:pt x="16438" y="1825"/>
                    <a:pt x="16337" y="1775"/>
                  </a:cubicBezTo>
                  <a:cubicBezTo>
                    <a:pt x="16270" y="1742"/>
                    <a:pt x="16187" y="1708"/>
                    <a:pt x="16120" y="1658"/>
                  </a:cubicBezTo>
                  <a:cubicBezTo>
                    <a:pt x="16002" y="1608"/>
                    <a:pt x="15902" y="1558"/>
                    <a:pt x="15785" y="1507"/>
                  </a:cubicBezTo>
                  <a:cubicBezTo>
                    <a:pt x="15701" y="1474"/>
                    <a:pt x="15617" y="1424"/>
                    <a:pt x="15534" y="1390"/>
                  </a:cubicBezTo>
                  <a:cubicBezTo>
                    <a:pt x="15500" y="1374"/>
                    <a:pt x="15467" y="1357"/>
                    <a:pt x="15433" y="1340"/>
                  </a:cubicBezTo>
                  <a:cubicBezTo>
                    <a:pt x="15199" y="1240"/>
                    <a:pt x="14981" y="1139"/>
                    <a:pt x="14747" y="1055"/>
                  </a:cubicBezTo>
                  <a:cubicBezTo>
                    <a:pt x="14529" y="955"/>
                    <a:pt x="14295" y="871"/>
                    <a:pt x="14061" y="788"/>
                  </a:cubicBezTo>
                  <a:cubicBezTo>
                    <a:pt x="14044" y="788"/>
                    <a:pt x="14010" y="771"/>
                    <a:pt x="13977" y="771"/>
                  </a:cubicBezTo>
                  <a:cubicBezTo>
                    <a:pt x="13893" y="737"/>
                    <a:pt x="13810" y="704"/>
                    <a:pt x="13726" y="687"/>
                  </a:cubicBezTo>
                  <a:cubicBezTo>
                    <a:pt x="13626" y="654"/>
                    <a:pt x="13508" y="604"/>
                    <a:pt x="13391" y="570"/>
                  </a:cubicBezTo>
                  <a:cubicBezTo>
                    <a:pt x="13324" y="553"/>
                    <a:pt x="13274" y="537"/>
                    <a:pt x="13207" y="520"/>
                  </a:cubicBezTo>
                  <a:cubicBezTo>
                    <a:pt x="13107" y="486"/>
                    <a:pt x="13006" y="470"/>
                    <a:pt x="12906" y="436"/>
                  </a:cubicBezTo>
                  <a:cubicBezTo>
                    <a:pt x="12839" y="419"/>
                    <a:pt x="12755" y="403"/>
                    <a:pt x="12688" y="369"/>
                  </a:cubicBezTo>
                  <a:cubicBezTo>
                    <a:pt x="12604" y="352"/>
                    <a:pt x="12521" y="336"/>
                    <a:pt x="12437" y="319"/>
                  </a:cubicBezTo>
                  <a:cubicBezTo>
                    <a:pt x="12337" y="302"/>
                    <a:pt x="12236" y="285"/>
                    <a:pt x="12136" y="252"/>
                  </a:cubicBezTo>
                  <a:cubicBezTo>
                    <a:pt x="12086" y="252"/>
                    <a:pt x="12035" y="235"/>
                    <a:pt x="11985" y="219"/>
                  </a:cubicBezTo>
                  <a:cubicBezTo>
                    <a:pt x="11885" y="202"/>
                    <a:pt x="11801" y="185"/>
                    <a:pt x="11701" y="168"/>
                  </a:cubicBezTo>
                  <a:cubicBezTo>
                    <a:pt x="11583" y="152"/>
                    <a:pt x="11466" y="135"/>
                    <a:pt x="11366" y="118"/>
                  </a:cubicBezTo>
                  <a:cubicBezTo>
                    <a:pt x="11316" y="118"/>
                    <a:pt x="11282" y="101"/>
                    <a:pt x="11232" y="101"/>
                  </a:cubicBezTo>
                  <a:cubicBezTo>
                    <a:pt x="11148" y="85"/>
                    <a:pt x="11048" y="85"/>
                    <a:pt x="10964" y="68"/>
                  </a:cubicBezTo>
                  <a:cubicBezTo>
                    <a:pt x="10830" y="51"/>
                    <a:pt x="10713" y="34"/>
                    <a:pt x="10596" y="34"/>
                  </a:cubicBezTo>
                  <a:cubicBezTo>
                    <a:pt x="10562" y="34"/>
                    <a:pt x="10512" y="18"/>
                    <a:pt x="10479" y="18"/>
                  </a:cubicBezTo>
                  <a:lnTo>
                    <a:pt x="10244" y="18"/>
                  </a:lnTo>
                  <a:cubicBezTo>
                    <a:pt x="10094" y="1"/>
                    <a:pt x="9943" y="1"/>
                    <a:pt x="9809" y="1"/>
                  </a:cubicBezTo>
                  <a:close/>
                </a:path>
              </a:pathLst>
            </a:custGeom>
            <a:solidFill>
              <a:srgbClr val="220B4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71" name="Google Shape;4571;p39"/>
            <p:cNvSpPr/>
            <p:nvPr/>
          </p:nvSpPr>
          <p:spPr>
            <a:xfrm>
              <a:off x="21013675" y="3662725"/>
              <a:ext cx="852000" cy="1094150"/>
            </a:xfrm>
            <a:custGeom>
              <a:avLst/>
              <a:gdLst/>
              <a:ahLst/>
              <a:cxnLst/>
              <a:rect l="l" t="t" r="r" b="b"/>
              <a:pathLst>
                <a:path w="34080" h="43766" extrusionOk="0">
                  <a:moveTo>
                    <a:pt x="9475" y="1"/>
                  </a:moveTo>
                  <a:cubicBezTo>
                    <a:pt x="3895" y="1"/>
                    <a:pt x="57" y="4420"/>
                    <a:pt x="34" y="12056"/>
                  </a:cubicBezTo>
                  <a:cubicBezTo>
                    <a:pt x="0" y="22852"/>
                    <a:pt x="7600" y="36009"/>
                    <a:pt x="16990" y="41432"/>
                  </a:cubicBezTo>
                  <a:cubicBezTo>
                    <a:pt x="19731" y="43015"/>
                    <a:pt x="22324" y="43766"/>
                    <a:pt x="24622" y="43766"/>
                  </a:cubicBezTo>
                  <a:cubicBezTo>
                    <a:pt x="30196" y="43766"/>
                    <a:pt x="34035" y="39352"/>
                    <a:pt x="34046" y="31707"/>
                  </a:cubicBezTo>
                  <a:cubicBezTo>
                    <a:pt x="34080" y="20911"/>
                    <a:pt x="26497" y="7771"/>
                    <a:pt x="17107" y="2331"/>
                  </a:cubicBezTo>
                  <a:cubicBezTo>
                    <a:pt x="14364" y="750"/>
                    <a:pt x="11772" y="1"/>
                    <a:pt x="9475" y="1"/>
                  </a:cubicBezTo>
                  <a:close/>
                </a:path>
              </a:pathLst>
            </a:custGeom>
            <a:solidFill>
              <a:srgbClr val="B32A9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72" name="Google Shape;4572;p39"/>
            <p:cNvSpPr/>
            <p:nvPr/>
          </p:nvSpPr>
          <p:spPr>
            <a:xfrm>
              <a:off x="21076450" y="3741650"/>
              <a:ext cx="727725" cy="934550"/>
            </a:xfrm>
            <a:custGeom>
              <a:avLst/>
              <a:gdLst/>
              <a:ahLst/>
              <a:cxnLst/>
              <a:rect l="l" t="t" r="r" b="b"/>
              <a:pathLst>
                <a:path w="29109" h="37382" extrusionOk="0">
                  <a:moveTo>
                    <a:pt x="8088" y="1"/>
                  </a:moveTo>
                  <a:cubicBezTo>
                    <a:pt x="3324" y="1"/>
                    <a:pt x="40" y="3771"/>
                    <a:pt x="17" y="10305"/>
                  </a:cubicBezTo>
                  <a:cubicBezTo>
                    <a:pt x="0" y="19528"/>
                    <a:pt x="6478" y="30760"/>
                    <a:pt x="14512" y="35396"/>
                  </a:cubicBezTo>
                  <a:cubicBezTo>
                    <a:pt x="16850" y="36743"/>
                    <a:pt x="19061" y="37381"/>
                    <a:pt x="21021" y="37381"/>
                  </a:cubicBezTo>
                  <a:cubicBezTo>
                    <a:pt x="25784" y="37381"/>
                    <a:pt x="29068" y="33611"/>
                    <a:pt x="29092" y="27077"/>
                  </a:cubicBezTo>
                  <a:cubicBezTo>
                    <a:pt x="29108" y="17854"/>
                    <a:pt x="22631" y="6623"/>
                    <a:pt x="14596" y="1986"/>
                  </a:cubicBezTo>
                  <a:cubicBezTo>
                    <a:pt x="12259" y="639"/>
                    <a:pt x="10048" y="1"/>
                    <a:pt x="8088" y="1"/>
                  </a:cubicBezTo>
                  <a:close/>
                </a:path>
              </a:pathLst>
            </a:custGeom>
            <a:solidFill>
              <a:srgbClr val="F0EE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73" name="Google Shape;4573;p39"/>
            <p:cNvSpPr/>
            <p:nvPr/>
          </p:nvSpPr>
          <p:spPr>
            <a:xfrm>
              <a:off x="21162225" y="3852125"/>
              <a:ext cx="555750" cy="713700"/>
            </a:xfrm>
            <a:custGeom>
              <a:avLst/>
              <a:gdLst/>
              <a:ahLst/>
              <a:cxnLst/>
              <a:rect l="l" t="t" r="r" b="b"/>
              <a:pathLst>
                <a:path w="22230" h="28548" extrusionOk="0">
                  <a:moveTo>
                    <a:pt x="6176" y="0"/>
                  </a:moveTo>
                  <a:cubicBezTo>
                    <a:pt x="2536" y="0"/>
                    <a:pt x="29" y="2881"/>
                    <a:pt x="17" y="7861"/>
                  </a:cubicBezTo>
                  <a:cubicBezTo>
                    <a:pt x="0" y="14908"/>
                    <a:pt x="4955" y="23478"/>
                    <a:pt x="11081" y="27027"/>
                  </a:cubicBezTo>
                  <a:cubicBezTo>
                    <a:pt x="12870" y="28058"/>
                    <a:pt x="14562" y="28547"/>
                    <a:pt x="16061" y="28547"/>
                  </a:cubicBezTo>
                  <a:cubicBezTo>
                    <a:pt x="19697" y="28547"/>
                    <a:pt x="22201" y="25672"/>
                    <a:pt x="22212" y="20683"/>
                  </a:cubicBezTo>
                  <a:cubicBezTo>
                    <a:pt x="22229" y="13636"/>
                    <a:pt x="17291" y="5066"/>
                    <a:pt x="11148" y="1517"/>
                  </a:cubicBezTo>
                  <a:cubicBezTo>
                    <a:pt x="9362" y="488"/>
                    <a:pt x="7673" y="0"/>
                    <a:pt x="6176" y="0"/>
                  </a:cubicBezTo>
                  <a:close/>
                </a:path>
              </a:pathLst>
            </a:custGeom>
            <a:solidFill>
              <a:srgbClr val="C864B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74" name="Google Shape;4574;p39"/>
            <p:cNvSpPr/>
            <p:nvPr/>
          </p:nvSpPr>
          <p:spPr>
            <a:xfrm>
              <a:off x="21248425" y="3962500"/>
              <a:ext cx="383750" cy="492850"/>
            </a:xfrm>
            <a:custGeom>
              <a:avLst/>
              <a:gdLst/>
              <a:ahLst/>
              <a:cxnLst/>
              <a:rect l="l" t="t" r="r" b="b"/>
              <a:pathLst>
                <a:path w="15350" h="19714" extrusionOk="0">
                  <a:moveTo>
                    <a:pt x="4258" y="1"/>
                  </a:moveTo>
                  <a:cubicBezTo>
                    <a:pt x="1746" y="1"/>
                    <a:pt x="17" y="1990"/>
                    <a:pt x="17" y="5438"/>
                  </a:cubicBezTo>
                  <a:cubicBezTo>
                    <a:pt x="1" y="10292"/>
                    <a:pt x="3415" y="16218"/>
                    <a:pt x="7650" y="18662"/>
                  </a:cubicBezTo>
                  <a:cubicBezTo>
                    <a:pt x="8887" y="19375"/>
                    <a:pt x="10055" y="19713"/>
                    <a:pt x="11089" y="19713"/>
                  </a:cubicBezTo>
                  <a:cubicBezTo>
                    <a:pt x="13598" y="19713"/>
                    <a:pt x="15321" y="17725"/>
                    <a:pt x="15333" y="14276"/>
                  </a:cubicBezTo>
                  <a:cubicBezTo>
                    <a:pt x="15350" y="9422"/>
                    <a:pt x="11935" y="3497"/>
                    <a:pt x="7700" y="1053"/>
                  </a:cubicBezTo>
                  <a:cubicBezTo>
                    <a:pt x="6464" y="339"/>
                    <a:pt x="5294" y="1"/>
                    <a:pt x="4258" y="1"/>
                  </a:cubicBezTo>
                  <a:close/>
                </a:path>
              </a:pathLst>
            </a:custGeom>
            <a:solidFill>
              <a:srgbClr val="F0EE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75" name="Google Shape;4575;p39"/>
            <p:cNvSpPr/>
            <p:nvPr/>
          </p:nvSpPr>
          <p:spPr>
            <a:xfrm>
              <a:off x="21367275" y="4115550"/>
              <a:ext cx="145650" cy="186975"/>
            </a:xfrm>
            <a:custGeom>
              <a:avLst/>
              <a:gdLst/>
              <a:ahLst/>
              <a:cxnLst/>
              <a:rect l="l" t="t" r="r" b="b"/>
              <a:pathLst>
                <a:path w="5826" h="7479" extrusionOk="0">
                  <a:moveTo>
                    <a:pt x="1622" y="1"/>
                  </a:moveTo>
                  <a:cubicBezTo>
                    <a:pt x="671" y="1"/>
                    <a:pt x="17" y="759"/>
                    <a:pt x="17" y="2061"/>
                  </a:cubicBezTo>
                  <a:cubicBezTo>
                    <a:pt x="0" y="3903"/>
                    <a:pt x="1306" y="6146"/>
                    <a:pt x="2913" y="7083"/>
                  </a:cubicBezTo>
                  <a:cubicBezTo>
                    <a:pt x="3381" y="7351"/>
                    <a:pt x="3824" y="7479"/>
                    <a:pt x="4216" y="7479"/>
                  </a:cubicBezTo>
                  <a:cubicBezTo>
                    <a:pt x="5170" y="7479"/>
                    <a:pt x="5825" y="6725"/>
                    <a:pt x="5825" y="5409"/>
                  </a:cubicBezTo>
                  <a:cubicBezTo>
                    <a:pt x="5825" y="3568"/>
                    <a:pt x="4536" y="1325"/>
                    <a:pt x="2930" y="404"/>
                  </a:cubicBezTo>
                  <a:cubicBezTo>
                    <a:pt x="2460" y="130"/>
                    <a:pt x="2015" y="1"/>
                    <a:pt x="1622" y="1"/>
                  </a:cubicBezTo>
                  <a:close/>
                </a:path>
              </a:pathLst>
            </a:custGeom>
            <a:solidFill>
              <a:srgbClr val="944CE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76" name="Google Shape;4576;p39"/>
            <p:cNvSpPr/>
            <p:nvPr/>
          </p:nvSpPr>
          <p:spPr>
            <a:xfrm>
              <a:off x="21347600" y="4218550"/>
              <a:ext cx="33075" cy="43125"/>
            </a:xfrm>
            <a:custGeom>
              <a:avLst/>
              <a:gdLst/>
              <a:ahLst/>
              <a:cxnLst/>
              <a:rect l="l" t="t" r="r" b="b"/>
              <a:pathLst>
                <a:path w="1323" h="1725" extrusionOk="0">
                  <a:moveTo>
                    <a:pt x="1" y="0"/>
                  </a:moveTo>
                  <a:lnTo>
                    <a:pt x="1" y="954"/>
                  </a:lnTo>
                  <a:lnTo>
                    <a:pt x="1323" y="1724"/>
                  </a:lnTo>
                  <a:lnTo>
                    <a:pt x="1323" y="770"/>
                  </a:lnTo>
                  <a:lnTo>
                    <a:pt x="1" y="0"/>
                  </a:lnTo>
                  <a:close/>
                </a:path>
              </a:pathLst>
            </a:custGeom>
            <a:solidFill>
              <a:srgbClr val="944CE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77" name="Google Shape;4577;p39"/>
            <p:cNvSpPr/>
            <p:nvPr/>
          </p:nvSpPr>
          <p:spPr>
            <a:xfrm>
              <a:off x="21380650" y="4237800"/>
              <a:ext cx="16775" cy="33075"/>
            </a:xfrm>
            <a:custGeom>
              <a:avLst/>
              <a:gdLst/>
              <a:ahLst/>
              <a:cxnLst/>
              <a:rect l="l" t="t" r="r" b="b"/>
              <a:pathLst>
                <a:path w="671" h="1323" extrusionOk="0">
                  <a:moveTo>
                    <a:pt x="1" y="0"/>
                  </a:moveTo>
                  <a:lnTo>
                    <a:pt x="1" y="954"/>
                  </a:lnTo>
                  <a:lnTo>
                    <a:pt x="654" y="1322"/>
                  </a:lnTo>
                  <a:lnTo>
                    <a:pt x="670" y="385"/>
                  </a:lnTo>
                  <a:lnTo>
                    <a:pt x="1" y="0"/>
                  </a:lnTo>
                  <a:close/>
                </a:path>
              </a:pathLst>
            </a:custGeom>
            <a:solidFill>
              <a:srgbClr val="4E3C6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78" name="Google Shape;4578;p39"/>
            <p:cNvSpPr/>
            <p:nvPr/>
          </p:nvSpPr>
          <p:spPr>
            <a:xfrm>
              <a:off x="20734975" y="4613150"/>
              <a:ext cx="15500" cy="23450"/>
            </a:xfrm>
            <a:custGeom>
              <a:avLst/>
              <a:gdLst/>
              <a:ahLst/>
              <a:cxnLst/>
              <a:rect l="l" t="t" r="r" b="b"/>
              <a:pathLst>
                <a:path w="620" h="938" extrusionOk="0">
                  <a:moveTo>
                    <a:pt x="0" y="1"/>
                  </a:moveTo>
                  <a:lnTo>
                    <a:pt x="0" y="938"/>
                  </a:lnTo>
                  <a:lnTo>
                    <a:pt x="620" y="938"/>
                  </a:lnTo>
                  <a:lnTo>
                    <a:pt x="620" y="1"/>
                  </a:lnTo>
                  <a:close/>
                </a:path>
              </a:pathLst>
            </a:custGeom>
            <a:solidFill>
              <a:srgbClr val="64548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79" name="Google Shape;4579;p39"/>
            <p:cNvSpPr/>
            <p:nvPr/>
          </p:nvSpPr>
          <p:spPr>
            <a:xfrm>
              <a:off x="20749200" y="4613150"/>
              <a:ext cx="1275" cy="34350"/>
            </a:xfrm>
            <a:custGeom>
              <a:avLst/>
              <a:gdLst/>
              <a:ahLst/>
              <a:cxnLst/>
              <a:rect l="l" t="t" r="r" b="b"/>
              <a:pathLst>
                <a:path w="51" h="1374" extrusionOk="0">
                  <a:moveTo>
                    <a:pt x="51" y="1"/>
                  </a:moveTo>
                  <a:lnTo>
                    <a:pt x="0" y="436"/>
                  </a:lnTo>
                  <a:lnTo>
                    <a:pt x="0" y="1373"/>
                  </a:lnTo>
                  <a:lnTo>
                    <a:pt x="51" y="938"/>
                  </a:lnTo>
                  <a:lnTo>
                    <a:pt x="51" y="1"/>
                  </a:lnTo>
                  <a:close/>
                </a:path>
              </a:pathLst>
            </a:custGeom>
            <a:solidFill>
              <a:srgbClr val="57467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80" name="Google Shape;4580;p39"/>
            <p:cNvSpPr/>
            <p:nvPr/>
          </p:nvSpPr>
          <p:spPr>
            <a:xfrm>
              <a:off x="20749200" y="4247425"/>
              <a:ext cx="648225" cy="400075"/>
            </a:xfrm>
            <a:custGeom>
              <a:avLst/>
              <a:gdLst/>
              <a:ahLst/>
              <a:cxnLst/>
              <a:rect l="l" t="t" r="r" b="b"/>
              <a:pathLst>
                <a:path w="25929" h="16003" extrusionOk="0">
                  <a:moveTo>
                    <a:pt x="25928" y="0"/>
                  </a:moveTo>
                  <a:lnTo>
                    <a:pt x="0" y="15065"/>
                  </a:lnTo>
                  <a:lnTo>
                    <a:pt x="0" y="16002"/>
                  </a:lnTo>
                  <a:lnTo>
                    <a:pt x="25912" y="937"/>
                  </a:lnTo>
                  <a:lnTo>
                    <a:pt x="25928" y="0"/>
                  </a:lnTo>
                  <a:close/>
                </a:path>
              </a:pathLst>
            </a:custGeom>
            <a:solidFill>
              <a:srgbClr val="944CE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81" name="Google Shape;4581;p39"/>
            <p:cNvSpPr/>
            <p:nvPr/>
          </p:nvSpPr>
          <p:spPr>
            <a:xfrm>
              <a:off x="21396975" y="4247425"/>
              <a:ext cx="33500" cy="42700"/>
            </a:xfrm>
            <a:custGeom>
              <a:avLst/>
              <a:gdLst/>
              <a:ahLst/>
              <a:cxnLst/>
              <a:rect l="l" t="t" r="r" b="b"/>
              <a:pathLst>
                <a:path w="1340" h="1708" extrusionOk="0">
                  <a:moveTo>
                    <a:pt x="17" y="0"/>
                  </a:moveTo>
                  <a:lnTo>
                    <a:pt x="1" y="937"/>
                  </a:lnTo>
                  <a:lnTo>
                    <a:pt x="1323" y="1707"/>
                  </a:lnTo>
                  <a:lnTo>
                    <a:pt x="1340" y="753"/>
                  </a:lnTo>
                  <a:lnTo>
                    <a:pt x="17" y="0"/>
                  </a:lnTo>
                  <a:close/>
                </a:path>
              </a:pathLst>
            </a:custGeom>
            <a:solidFill>
              <a:srgbClr val="944CE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82" name="Google Shape;4582;p39"/>
            <p:cNvSpPr/>
            <p:nvPr/>
          </p:nvSpPr>
          <p:spPr>
            <a:xfrm>
              <a:off x="21430050" y="4187575"/>
              <a:ext cx="36850" cy="102550"/>
            </a:xfrm>
            <a:custGeom>
              <a:avLst/>
              <a:gdLst/>
              <a:ahLst/>
              <a:cxnLst/>
              <a:rect l="l" t="t" r="r" b="b"/>
              <a:pathLst>
                <a:path w="1474" h="4102" extrusionOk="0">
                  <a:moveTo>
                    <a:pt x="1473" y="1"/>
                  </a:moveTo>
                  <a:lnTo>
                    <a:pt x="17" y="3147"/>
                  </a:lnTo>
                  <a:lnTo>
                    <a:pt x="0" y="4101"/>
                  </a:lnTo>
                  <a:lnTo>
                    <a:pt x="1473" y="955"/>
                  </a:lnTo>
                  <a:lnTo>
                    <a:pt x="1473" y="1"/>
                  </a:lnTo>
                  <a:close/>
                </a:path>
              </a:pathLst>
            </a:custGeom>
            <a:solidFill>
              <a:srgbClr val="944CE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83" name="Google Shape;4583;p39"/>
            <p:cNvSpPr/>
            <p:nvPr/>
          </p:nvSpPr>
          <p:spPr>
            <a:xfrm>
              <a:off x="20721150" y="4621100"/>
              <a:ext cx="14675" cy="23875"/>
            </a:xfrm>
            <a:custGeom>
              <a:avLst/>
              <a:gdLst/>
              <a:ahLst/>
              <a:cxnLst/>
              <a:rect l="l" t="t" r="r" b="b"/>
              <a:pathLst>
                <a:path w="587" h="955" extrusionOk="0">
                  <a:moveTo>
                    <a:pt x="1" y="1"/>
                  </a:moveTo>
                  <a:lnTo>
                    <a:pt x="1" y="955"/>
                  </a:lnTo>
                  <a:lnTo>
                    <a:pt x="587" y="955"/>
                  </a:lnTo>
                  <a:lnTo>
                    <a:pt x="587" y="1"/>
                  </a:lnTo>
                  <a:close/>
                </a:path>
              </a:pathLst>
            </a:custGeom>
            <a:solidFill>
              <a:srgbClr val="64548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84" name="Google Shape;4584;p39"/>
            <p:cNvSpPr/>
            <p:nvPr/>
          </p:nvSpPr>
          <p:spPr>
            <a:xfrm>
              <a:off x="20655875" y="4613150"/>
              <a:ext cx="25" cy="31825"/>
            </a:xfrm>
            <a:custGeom>
              <a:avLst/>
              <a:gdLst/>
              <a:ahLst/>
              <a:cxnLst/>
              <a:rect l="l" t="t" r="r" b="b"/>
              <a:pathLst>
                <a:path w="1" h="1273" extrusionOk="0">
                  <a:moveTo>
                    <a:pt x="1" y="319"/>
                  </a:moveTo>
                  <a:lnTo>
                    <a:pt x="1" y="1273"/>
                  </a:lnTo>
                  <a:lnTo>
                    <a:pt x="1" y="938"/>
                  </a:lnTo>
                  <a:lnTo>
                    <a:pt x="1" y="1"/>
                  </a:lnTo>
                  <a:close/>
                </a:path>
              </a:pathLst>
            </a:custGeom>
            <a:solidFill>
              <a:srgbClr val="4A37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85" name="Google Shape;4585;p39"/>
            <p:cNvSpPr/>
            <p:nvPr/>
          </p:nvSpPr>
          <p:spPr>
            <a:xfrm>
              <a:off x="20655875" y="4621100"/>
              <a:ext cx="65300" cy="23875"/>
            </a:xfrm>
            <a:custGeom>
              <a:avLst/>
              <a:gdLst/>
              <a:ahLst/>
              <a:cxnLst/>
              <a:rect l="l" t="t" r="r" b="b"/>
              <a:pathLst>
                <a:path w="2612" h="955" extrusionOk="0">
                  <a:moveTo>
                    <a:pt x="1" y="1"/>
                  </a:moveTo>
                  <a:lnTo>
                    <a:pt x="1" y="955"/>
                  </a:lnTo>
                  <a:lnTo>
                    <a:pt x="2612" y="955"/>
                  </a:lnTo>
                  <a:lnTo>
                    <a:pt x="2612" y="1"/>
                  </a:lnTo>
                  <a:close/>
                </a:path>
              </a:pathLst>
            </a:custGeom>
            <a:solidFill>
              <a:srgbClr val="944CE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86" name="Google Shape;4586;p39"/>
            <p:cNvSpPr/>
            <p:nvPr/>
          </p:nvSpPr>
          <p:spPr>
            <a:xfrm>
              <a:off x="20734125" y="4621100"/>
              <a:ext cx="1700" cy="35175"/>
            </a:xfrm>
            <a:custGeom>
              <a:avLst/>
              <a:gdLst/>
              <a:ahLst/>
              <a:cxnLst/>
              <a:rect l="l" t="t" r="r" b="b"/>
              <a:pathLst>
                <a:path w="68" h="1407" extrusionOk="0">
                  <a:moveTo>
                    <a:pt x="68" y="1"/>
                  </a:moveTo>
                  <a:lnTo>
                    <a:pt x="1" y="453"/>
                  </a:lnTo>
                  <a:lnTo>
                    <a:pt x="1" y="1407"/>
                  </a:lnTo>
                  <a:lnTo>
                    <a:pt x="68" y="955"/>
                  </a:lnTo>
                  <a:lnTo>
                    <a:pt x="68" y="1"/>
                  </a:lnTo>
                  <a:close/>
                </a:path>
              </a:pathLst>
            </a:custGeom>
            <a:solidFill>
              <a:srgbClr val="57467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87" name="Google Shape;4587;p39"/>
            <p:cNvSpPr/>
            <p:nvPr/>
          </p:nvSpPr>
          <p:spPr>
            <a:xfrm>
              <a:off x="20685600" y="4641600"/>
              <a:ext cx="15925" cy="23875"/>
            </a:xfrm>
            <a:custGeom>
              <a:avLst/>
              <a:gdLst/>
              <a:ahLst/>
              <a:cxnLst/>
              <a:rect l="l" t="t" r="r" b="b"/>
              <a:pathLst>
                <a:path w="637" h="955" extrusionOk="0">
                  <a:moveTo>
                    <a:pt x="0" y="1"/>
                  </a:moveTo>
                  <a:lnTo>
                    <a:pt x="0" y="955"/>
                  </a:lnTo>
                  <a:lnTo>
                    <a:pt x="620" y="955"/>
                  </a:lnTo>
                  <a:lnTo>
                    <a:pt x="636" y="1"/>
                  </a:lnTo>
                  <a:close/>
                </a:path>
              </a:pathLst>
            </a:custGeom>
            <a:solidFill>
              <a:srgbClr val="64548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88" name="Google Shape;4588;p39"/>
            <p:cNvSpPr/>
            <p:nvPr/>
          </p:nvSpPr>
          <p:spPr>
            <a:xfrm>
              <a:off x="20671775" y="4649550"/>
              <a:ext cx="14675" cy="23875"/>
            </a:xfrm>
            <a:custGeom>
              <a:avLst/>
              <a:gdLst/>
              <a:ahLst/>
              <a:cxnLst/>
              <a:rect l="l" t="t" r="r" b="b"/>
              <a:pathLst>
                <a:path w="587" h="955" extrusionOk="0">
                  <a:moveTo>
                    <a:pt x="1" y="1"/>
                  </a:moveTo>
                  <a:lnTo>
                    <a:pt x="1" y="955"/>
                  </a:lnTo>
                  <a:lnTo>
                    <a:pt x="587" y="955"/>
                  </a:lnTo>
                  <a:lnTo>
                    <a:pt x="587" y="1"/>
                  </a:lnTo>
                  <a:close/>
                </a:path>
              </a:pathLst>
            </a:custGeom>
            <a:solidFill>
              <a:srgbClr val="64548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89" name="Google Shape;4589;p39"/>
            <p:cNvSpPr/>
            <p:nvPr/>
          </p:nvSpPr>
          <p:spPr>
            <a:xfrm>
              <a:off x="20606500" y="4649550"/>
              <a:ext cx="65300" cy="23875"/>
            </a:xfrm>
            <a:custGeom>
              <a:avLst/>
              <a:gdLst/>
              <a:ahLst/>
              <a:cxnLst/>
              <a:rect l="l" t="t" r="r" b="b"/>
              <a:pathLst>
                <a:path w="2612" h="955" extrusionOk="0">
                  <a:moveTo>
                    <a:pt x="1" y="1"/>
                  </a:moveTo>
                  <a:lnTo>
                    <a:pt x="1" y="955"/>
                  </a:lnTo>
                  <a:lnTo>
                    <a:pt x="2612" y="955"/>
                  </a:lnTo>
                  <a:lnTo>
                    <a:pt x="2612" y="1"/>
                  </a:lnTo>
                  <a:close/>
                </a:path>
              </a:pathLst>
            </a:custGeom>
            <a:solidFill>
              <a:srgbClr val="944CE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90" name="Google Shape;4590;p39"/>
            <p:cNvSpPr/>
            <p:nvPr/>
          </p:nvSpPr>
          <p:spPr>
            <a:xfrm>
              <a:off x="20606500" y="4641600"/>
              <a:ext cx="25" cy="31825"/>
            </a:xfrm>
            <a:custGeom>
              <a:avLst/>
              <a:gdLst/>
              <a:ahLst/>
              <a:cxnLst/>
              <a:rect l="l" t="t" r="r" b="b"/>
              <a:pathLst>
                <a:path w="1" h="1273" extrusionOk="0">
                  <a:moveTo>
                    <a:pt x="1" y="319"/>
                  </a:moveTo>
                  <a:lnTo>
                    <a:pt x="1" y="1273"/>
                  </a:lnTo>
                  <a:lnTo>
                    <a:pt x="1" y="955"/>
                  </a:lnTo>
                  <a:lnTo>
                    <a:pt x="1" y="1"/>
                  </a:lnTo>
                  <a:close/>
                </a:path>
              </a:pathLst>
            </a:custGeom>
            <a:solidFill>
              <a:srgbClr val="4A37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91" name="Google Shape;4591;p39"/>
            <p:cNvSpPr/>
            <p:nvPr/>
          </p:nvSpPr>
          <p:spPr>
            <a:xfrm>
              <a:off x="20699825" y="4641600"/>
              <a:ext cx="1700" cy="34775"/>
            </a:xfrm>
            <a:custGeom>
              <a:avLst/>
              <a:gdLst/>
              <a:ahLst/>
              <a:cxnLst/>
              <a:rect l="l" t="t" r="r" b="b"/>
              <a:pathLst>
                <a:path w="68" h="1391" extrusionOk="0">
                  <a:moveTo>
                    <a:pt x="67" y="1"/>
                  </a:moveTo>
                  <a:lnTo>
                    <a:pt x="0" y="436"/>
                  </a:lnTo>
                  <a:lnTo>
                    <a:pt x="0" y="1390"/>
                  </a:lnTo>
                  <a:lnTo>
                    <a:pt x="51" y="955"/>
                  </a:lnTo>
                  <a:lnTo>
                    <a:pt x="67" y="1"/>
                  </a:lnTo>
                  <a:close/>
                </a:path>
              </a:pathLst>
            </a:custGeom>
            <a:solidFill>
              <a:srgbClr val="57467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92" name="Google Shape;4592;p39"/>
            <p:cNvSpPr/>
            <p:nvPr/>
          </p:nvSpPr>
          <p:spPr>
            <a:xfrm>
              <a:off x="20699825" y="4632400"/>
              <a:ext cx="34325" cy="43975"/>
            </a:xfrm>
            <a:custGeom>
              <a:avLst/>
              <a:gdLst/>
              <a:ahLst/>
              <a:cxnLst/>
              <a:rect l="l" t="t" r="r" b="b"/>
              <a:pathLst>
                <a:path w="1373" h="1759" extrusionOk="0">
                  <a:moveTo>
                    <a:pt x="1373" y="1"/>
                  </a:moveTo>
                  <a:lnTo>
                    <a:pt x="0" y="804"/>
                  </a:lnTo>
                  <a:lnTo>
                    <a:pt x="0" y="1758"/>
                  </a:lnTo>
                  <a:lnTo>
                    <a:pt x="1373" y="955"/>
                  </a:lnTo>
                  <a:lnTo>
                    <a:pt x="1373" y="1"/>
                  </a:lnTo>
                  <a:close/>
                </a:path>
              </a:pathLst>
            </a:custGeom>
            <a:solidFill>
              <a:srgbClr val="944CE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93" name="Google Shape;4593;p39"/>
            <p:cNvSpPr/>
            <p:nvPr/>
          </p:nvSpPr>
          <p:spPr>
            <a:xfrm>
              <a:off x="20684750" y="4649550"/>
              <a:ext cx="1700" cy="35175"/>
            </a:xfrm>
            <a:custGeom>
              <a:avLst/>
              <a:gdLst/>
              <a:ahLst/>
              <a:cxnLst/>
              <a:rect l="l" t="t" r="r" b="b"/>
              <a:pathLst>
                <a:path w="68" h="1407" extrusionOk="0">
                  <a:moveTo>
                    <a:pt x="68" y="1"/>
                  </a:moveTo>
                  <a:lnTo>
                    <a:pt x="17" y="470"/>
                  </a:lnTo>
                  <a:lnTo>
                    <a:pt x="1" y="1407"/>
                  </a:lnTo>
                  <a:lnTo>
                    <a:pt x="68" y="955"/>
                  </a:lnTo>
                  <a:lnTo>
                    <a:pt x="68" y="1"/>
                  </a:lnTo>
                  <a:close/>
                </a:path>
              </a:pathLst>
            </a:custGeom>
            <a:solidFill>
              <a:srgbClr val="57467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94" name="Google Shape;4594;p39"/>
            <p:cNvSpPr/>
            <p:nvPr/>
          </p:nvSpPr>
          <p:spPr>
            <a:xfrm>
              <a:off x="20743750" y="4624025"/>
              <a:ext cx="5475" cy="69075"/>
            </a:xfrm>
            <a:custGeom>
              <a:avLst/>
              <a:gdLst/>
              <a:ahLst/>
              <a:cxnLst/>
              <a:rect l="l" t="t" r="r" b="b"/>
              <a:pathLst>
                <a:path w="219" h="2763" extrusionOk="0">
                  <a:moveTo>
                    <a:pt x="218" y="1"/>
                  </a:moveTo>
                  <a:lnTo>
                    <a:pt x="1" y="1809"/>
                  </a:lnTo>
                  <a:lnTo>
                    <a:pt x="1" y="2763"/>
                  </a:lnTo>
                  <a:lnTo>
                    <a:pt x="218" y="938"/>
                  </a:lnTo>
                  <a:lnTo>
                    <a:pt x="218" y="1"/>
                  </a:lnTo>
                  <a:close/>
                </a:path>
              </a:pathLst>
            </a:custGeom>
            <a:solidFill>
              <a:srgbClr val="4330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95" name="Google Shape;4595;p39"/>
            <p:cNvSpPr/>
            <p:nvPr/>
          </p:nvSpPr>
          <p:spPr>
            <a:xfrm>
              <a:off x="20729950" y="4668800"/>
              <a:ext cx="13825" cy="24300"/>
            </a:xfrm>
            <a:custGeom>
              <a:avLst/>
              <a:gdLst/>
              <a:ahLst/>
              <a:cxnLst/>
              <a:rect l="l" t="t" r="r" b="b"/>
              <a:pathLst>
                <a:path w="553" h="972" extrusionOk="0">
                  <a:moveTo>
                    <a:pt x="0" y="1"/>
                  </a:moveTo>
                  <a:lnTo>
                    <a:pt x="0" y="955"/>
                  </a:lnTo>
                  <a:lnTo>
                    <a:pt x="553" y="972"/>
                  </a:lnTo>
                  <a:lnTo>
                    <a:pt x="553" y="18"/>
                  </a:lnTo>
                  <a:lnTo>
                    <a:pt x="0" y="1"/>
                  </a:lnTo>
                  <a:close/>
                </a:path>
              </a:pathLst>
            </a:custGeom>
            <a:solidFill>
              <a:srgbClr val="944CE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96" name="Google Shape;4596;p39"/>
            <p:cNvSpPr/>
            <p:nvPr/>
          </p:nvSpPr>
          <p:spPr>
            <a:xfrm>
              <a:off x="20650450" y="4661275"/>
              <a:ext cx="34750" cy="43550"/>
            </a:xfrm>
            <a:custGeom>
              <a:avLst/>
              <a:gdLst/>
              <a:ahLst/>
              <a:cxnLst/>
              <a:rect l="l" t="t" r="r" b="b"/>
              <a:pathLst>
                <a:path w="1390" h="1742" extrusionOk="0">
                  <a:moveTo>
                    <a:pt x="1389" y="1"/>
                  </a:moveTo>
                  <a:lnTo>
                    <a:pt x="17" y="787"/>
                  </a:lnTo>
                  <a:lnTo>
                    <a:pt x="0" y="1741"/>
                  </a:lnTo>
                  <a:lnTo>
                    <a:pt x="1373" y="938"/>
                  </a:lnTo>
                  <a:lnTo>
                    <a:pt x="1389" y="1"/>
                  </a:lnTo>
                  <a:close/>
                </a:path>
              </a:pathLst>
            </a:custGeom>
            <a:solidFill>
              <a:srgbClr val="944CE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97" name="Google Shape;4597;p39"/>
            <p:cNvSpPr/>
            <p:nvPr/>
          </p:nvSpPr>
          <p:spPr>
            <a:xfrm>
              <a:off x="20734975" y="4187575"/>
              <a:ext cx="731925" cy="436475"/>
            </a:xfrm>
            <a:custGeom>
              <a:avLst/>
              <a:gdLst/>
              <a:ahLst/>
              <a:cxnLst/>
              <a:rect l="l" t="t" r="r" b="b"/>
              <a:pathLst>
                <a:path w="29277" h="17459" extrusionOk="0">
                  <a:moveTo>
                    <a:pt x="29276" y="1"/>
                  </a:moveTo>
                  <a:lnTo>
                    <a:pt x="24506" y="1239"/>
                  </a:lnTo>
                  <a:lnTo>
                    <a:pt x="25828" y="2009"/>
                  </a:lnTo>
                  <a:lnTo>
                    <a:pt x="0" y="17024"/>
                  </a:lnTo>
                  <a:lnTo>
                    <a:pt x="620" y="17024"/>
                  </a:lnTo>
                  <a:lnTo>
                    <a:pt x="569" y="17459"/>
                  </a:lnTo>
                  <a:lnTo>
                    <a:pt x="26497" y="2394"/>
                  </a:lnTo>
                  <a:lnTo>
                    <a:pt x="27820" y="3147"/>
                  </a:lnTo>
                  <a:lnTo>
                    <a:pt x="29276" y="1"/>
                  </a:lnTo>
                  <a:close/>
                </a:path>
              </a:pathLst>
            </a:custGeom>
            <a:solidFill>
              <a:srgbClr val="F0EE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98" name="Google Shape;4598;p39"/>
            <p:cNvSpPr/>
            <p:nvPr/>
          </p:nvSpPr>
          <p:spPr>
            <a:xfrm>
              <a:off x="20606500" y="4613150"/>
              <a:ext cx="143975" cy="84975"/>
            </a:xfrm>
            <a:custGeom>
              <a:avLst/>
              <a:gdLst/>
              <a:ahLst/>
              <a:cxnLst/>
              <a:rect l="l" t="t" r="r" b="b"/>
              <a:pathLst>
                <a:path w="5759" h="3399" extrusionOk="0">
                  <a:moveTo>
                    <a:pt x="1976" y="1"/>
                  </a:moveTo>
                  <a:lnTo>
                    <a:pt x="1976" y="319"/>
                  </a:lnTo>
                  <a:lnTo>
                    <a:pt x="4587" y="319"/>
                  </a:lnTo>
                  <a:lnTo>
                    <a:pt x="3164" y="1139"/>
                  </a:lnTo>
                  <a:lnTo>
                    <a:pt x="1" y="1139"/>
                  </a:lnTo>
                  <a:lnTo>
                    <a:pt x="1" y="1457"/>
                  </a:lnTo>
                  <a:lnTo>
                    <a:pt x="2612" y="1457"/>
                  </a:lnTo>
                  <a:lnTo>
                    <a:pt x="1105" y="2344"/>
                  </a:lnTo>
                  <a:lnTo>
                    <a:pt x="1775" y="2712"/>
                  </a:lnTo>
                  <a:lnTo>
                    <a:pt x="3147" y="1926"/>
                  </a:lnTo>
                  <a:lnTo>
                    <a:pt x="2963" y="3365"/>
                  </a:lnTo>
                  <a:lnTo>
                    <a:pt x="3516" y="3399"/>
                  </a:lnTo>
                  <a:lnTo>
                    <a:pt x="3733" y="1574"/>
                  </a:lnTo>
                  <a:lnTo>
                    <a:pt x="5106" y="771"/>
                  </a:lnTo>
                  <a:lnTo>
                    <a:pt x="4938" y="2227"/>
                  </a:lnTo>
                  <a:lnTo>
                    <a:pt x="5491" y="2244"/>
                  </a:lnTo>
                  <a:lnTo>
                    <a:pt x="5708" y="436"/>
                  </a:lnTo>
                  <a:lnTo>
                    <a:pt x="5759" y="1"/>
                  </a:lnTo>
                  <a:close/>
                </a:path>
              </a:pathLst>
            </a:custGeom>
            <a:solidFill>
              <a:srgbClr val="F0EE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99" name="Google Shape;4599;p39"/>
            <p:cNvSpPr/>
            <p:nvPr/>
          </p:nvSpPr>
          <p:spPr>
            <a:xfrm>
              <a:off x="20634125" y="4671750"/>
              <a:ext cx="16750" cy="33075"/>
            </a:xfrm>
            <a:custGeom>
              <a:avLst/>
              <a:gdLst/>
              <a:ahLst/>
              <a:cxnLst/>
              <a:rect l="l" t="t" r="r" b="b"/>
              <a:pathLst>
                <a:path w="670" h="1323" extrusionOk="0">
                  <a:moveTo>
                    <a:pt x="0" y="0"/>
                  </a:moveTo>
                  <a:lnTo>
                    <a:pt x="0" y="937"/>
                  </a:lnTo>
                  <a:lnTo>
                    <a:pt x="653" y="1322"/>
                  </a:lnTo>
                  <a:lnTo>
                    <a:pt x="670" y="368"/>
                  </a:lnTo>
                  <a:lnTo>
                    <a:pt x="0" y="0"/>
                  </a:lnTo>
                  <a:close/>
                </a:path>
              </a:pathLst>
            </a:custGeom>
            <a:solidFill>
              <a:srgbClr val="944CE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00" name="Google Shape;4600;p39"/>
            <p:cNvSpPr/>
            <p:nvPr/>
          </p:nvSpPr>
          <p:spPr>
            <a:xfrm>
              <a:off x="20680575" y="4697275"/>
              <a:ext cx="13825" cy="24275"/>
            </a:xfrm>
            <a:custGeom>
              <a:avLst/>
              <a:gdLst/>
              <a:ahLst/>
              <a:cxnLst/>
              <a:rect l="l" t="t" r="r" b="b"/>
              <a:pathLst>
                <a:path w="553" h="971" extrusionOk="0">
                  <a:moveTo>
                    <a:pt x="0" y="0"/>
                  </a:moveTo>
                  <a:lnTo>
                    <a:pt x="0" y="954"/>
                  </a:lnTo>
                  <a:lnTo>
                    <a:pt x="553" y="971"/>
                  </a:lnTo>
                  <a:lnTo>
                    <a:pt x="553" y="34"/>
                  </a:lnTo>
                  <a:lnTo>
                    <a:pt x="0" y="0"/>
                  </a:lnTo>
                  <a:close/>
                </a:path>
              </a:pathLst>
            </a:custGeom>
            <a:solidFill>
              <a:srgbClr val="944CE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01" name="Google Shape;4601;p39"/>
            <p:cNvSpPr/>
            <p:nvPr/>
          </p:nvSpPr>
          <p:spPr>
            <a:xfrm>
              <a:off x="20694375" y="4652500"/>
              <a:ext cx="5475" cy="69050"/>
            </a:xfrm>
            <a:custGeom>
              <a:avLst/>
              <a:gdLst/>
              <a:ahLst/>
              <a:cxnLst/>
              <a:rect l="l" t="t" r="r" b="b"/>
              <a:pathLst>
                <a:path w="219" h="2762" extrusionOk="0">
                  <a:moveTo>
                    <a:pt x="218" y="0"/>
                  </a:moveTo>
                  <a:lnTo>
                    <a:pt x="1" y="1825"/>
                  </a:lnTo>
                  <a:lnTo>
                    <a:pt x="1" y="2762"/>
                  </a:lnTo>
                  <a:lnTo>
                    <a:pt x="218" y="954"/>
                  </a:lnTo>
                  <a:lnTo>
                    <a:pt x="218" y="0"/>
                  </a:lnTo>
                  <a:close/>
                </a:path>
              </a:pathLst>
            </a:custGeom>
            <a:solidFill>
              <a:srgbClr val="944CE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02" name="Google Shape;4602;p39"/>
            <p:cNvSpPr/>
            <p:nvPr/>
          </p:nvSpPr>
          <p:spPr>
            <a:xfrm>
              <a:off x="20365050" y="4767575"/>
              <a:ext cx="221800" cy="350275"/>
            </a:xfrm>
            <a:custGeom>
              <a:avLst/>
              <a:gdLst/>
              <a:ahLst/>
              <a:cxnLst/>
              <a:rect l="l" t="t" r="r" b="b"/>
              <a:pathLst>
                <a:path w="8872" h="14011" extrusionOk="0">
                  <a:moveTo>
                    <a:pt x="4436" y="0"/>
                  </a:moveTo>
                  <a:cubicBezTo>
                    <a:pt x="4436" y="0"/>
                    <a:pt x="0" y="7131"/>
                    <a:pt x="0" y="9591"/>
                  </a:cubicBezTo>
                  <a:cubicBezTo>
                    <a:pt x="0" y="12035"/>
                    <a:pt x="1992" y="14010"/>
                    <a:pt x="4436" y="14010"/>
                  </a:cubicBezTo>
                  <a:cubicBezTo>
                    <a:pt x="6897" y="14010"/>
                    <a:pt x="8872" y="12035"/>
                    <a:pt x="8872" y="9591"/>
                  </a:cubicBezTo>
                  <a:cubicBezTo>
                    <a:pt x="8872" y="7131"/>
                    <a:pt x="4436" y="0"/>
                    <a:pt x="4436" y="0"/>
                  </a:cubicBezTo>
                  <a:close/>
                </a:path>
              </a:pathLst>
            </a:custGeom>
            <a:solidFill>
              <a:srgbClr val="B32A9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03" name="Google Shape;4603;p39"/>
            <p:cNvSpPr/>
            <p:nvPr/>
          </p:nvSpPr>
          <p:spPr>
            <a:xfrm>
              <a:off x="20470075" y="4921550"/>
              <a:ext cx="8825" cy="292950"/>
            </a:xfrm>
            <a:custGeom>
              <a:avLst/>
              <a:gdLst/>
              <a:ahLst/>
              <a:cxnLst/>
              <a:rect l="l" t="t" r="r" b="b"/>
              <a:pathLst>
                <a:path w="353" h="11718" extrusionOk="0">
                  <a:moveTo>
                    <a:pt x="352" y="1"/>
                  </a:moveTo>
                  <a:lnTo>
                    <a:pt x="1" y="11718"/>
                  </a:lnTo>
                </a:path>
              </a:pathLst>
            </a:custGeom>
            <a:solidFill>
              <a:srgbClr val="B32A9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04" name="Google Shape;4604;p39"/>
            <p:cNvSpPr/>
            <p:nvPr/>
          </p:nvSpPr>
          <p:spPr>
            <a:xfrm>
              <a:off x="20470075" y="4921550"/>
              <a:ext cx="8825" cy="292950"/>
            </a:xfrm>
            <a:custGeom>
              <a:avLst/>
              <a:gdLst/>
              <a:ahLst/>
              <a:cxnLst/>
              <a:rect l="l" t="t" r="r" b="b"/>
              <a:pathLst>
                <a:path w="353" h="11718" fill="none" extrusionOk="0">
                  <a:moveTo>
                    <a:pt x="352" y="1"/>
                  </a:moveTo>
                  <a:lnTo>
                    <a:pt x="1" y="11718"/>
                  </a:lnTo>
                </a:path>
              </a:pathLst>
            </a:custGeom>
            <a:noFill/>
            <a:ln w="9525" cap="flat" cmpd="sng">
              <a:solidFill>
                <a:srgbClr val="D07BC0"/>
              </a:solidFill>
              <a:prstDash val="solid"/>
              <a:miter lim="1673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05" name="Google Shape;4605;p39"/>
            <p:cNvSpPr/>
            <p:nvPr/>
          </p:nvSpPr>
          <p:spPr>
            <a:xfrm>
              <a:off x="20602725" y="4473375"/>
              <a:ext cx="402175" cy="636100"/>
            </a:xfrm>
            <a:custGeom>
              <a:avLst/>
              <a:gdLst/>
              <a:ahLst/>
              <a:cxnLst/>
              <a:rect l="l" t="t" r="r" b="b"/>
              <a:pathLst>
                <a:path w="16087" h="25444" extrusionOk="0">
                  <a:moveTo>
                    <a:pt x="8035" y="1"/>
                  </a:moveTo>
                  <a:cubicBezTo>
                    <a:pt x="8035" y="1"/>
                    <a:pt x="1" y="12973"/>
                    <a:pt x="1" y="17409"/>
                  </a:cubicBezTo>
                  <a:cubicBezTo>
                    <a:pt x="1" y="21845"/>
                    <a:pt x="3600" y="25444"/>
                    <a:pt x="8035" y="25444"/>
                  </a:cubicBezTo>
                  <a:cubicBezTo>
                    <a:pt x="12488" y="25444"/>
                    <a:pt x="16087" y="21845"/>
                    <a:pt x="16087" y="17409"/>
                  </a:cubicBezTo>
                  <a:cubicBezTo>
                    <a:pt x="16087" y="12973"/>
                    <a:pt x="8035" y="1"/>
                    <a:pt x="8035" y="1"/>
                  </a:cubicBezTo>
                  <a:close/>
                </a:path>
              </a:pathLst>
            </a:custGeom>
            <a:solidFill>
              <a:srgbClr val="D4B6F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06" name="Google Shape;4606;p39"/>
            <p:cNvSpPr/>
            <p:nvPr/>
          </p:nvSpPr>
          <p:spPr>
            <a:xfrm>
              <a:off x="20792725" y="4753350"/>
              <a:ext cx="16350" cy="531875"/>
            </a:xfrm>
            <a:custGeom>
              <a:avLst/>
              <a:gdLst/>
              <a:ahLst/>
              <a:cxnLst/>
              <a:rect l="l" t="t" r="r" b="b"/>
              <a:pathLst>
                <a:path w="654" h="21275" fill="none" extrusionOk="0">
                  <a:moveTo>
                    <a:pt x="653" y="0"/>
                  </a:moveTo>
                  <a:lnTo>
                    <a:pt x="0" y="21275"/>
                  </a:lnTo>
                </a:path>
              </a:pathLst>
            </a:custGeom>
            <a:noFill/>
            <a:ln w="9525" cap="rnd" cmpd="sng">
              <a:solidFill>
                <a:srgbClr val="964FE8"/>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07" name="Google Shape;4607;p39"/>
            <p:cNvSpPr/>
            <p:nvPr/>
          </p:nvSpPr>
          <p:spPr>
            <a:xfrm>
              <a:off x="22197900" y="3361550"/>
              <a:ext cx="90025" cy="112375"/>
            </a:xfrm>
            <a:custGeom>
              <a:avLst/>
              <a:gdLst/>
              <a:ahLst/>
              <a:cxnLst/>
              <a:rect l="l" t="t" r="r" b="b"/>
              <a:pathLst>
                <a:path w="3601" h="4495" extrusionOk="0">
                  <a:moveTo>
                    <a:pt x="1016" y="0"/>
                  </a:moveTo>
                  <a:cubicBezTo>
                    <a:pt x="403" y="0"/>
                    <a:pt x="1" y="530"/>
                    <a:pt x="52" y="1406"/>
                  </a:cubicBezTo>
                  <a:cubicBezTo>
                    <a:pt x="119" y="2494"/>
                    <a:pt x="888" y="3732"/>
                    <a:pt x="1792" y="4251"/>
                  </a:cubicBezTo>
                  <a:cubicBezTo>
                    <a:pt x="1843" y="4285"/>
                    <a:pt x="1876" y="4301"/>
                    <a:pt x="1926" y="4335"/>
                  </a:cubicBezTo>
                  <a:cubicBezTo>
                    <a:pt x="2159" y="4443"/>
                    <a:pt x="2377" y="4495"/>
                    <a:pt x="2573" y="4495"/>
                  </a:cubicBezTo>
                  <a:cubicBezTo>
                    <a:pt x="3197" y="4495"/>
                    <a:pt x="3601" y="3975"/>
                    <a:pt x="3550" y="3096"/>
                  </a:cubicBezTo>
                  <a:cubicBezTo>
                    <a:pt x="3466" y="1991"/>
                    <a:pt x="2713" y="770"/>
                    <a:pt x="1809" y="234"/>
                  </a:cubicBezTo>
                  <a:cubicBezTo>
                    <a:pt x="1759" y="217"/>
                    <a:pt x="1709" y="184"/>
                    <a:pt x="1658" y="167"/>
                  </a:cubicBezTo>
                  <a:cubicBezTo>
                    <a:pt x="1428" y="54"/>
                    <a:pt x="1211" y="0"/>
                    <a:pt x="1016" y="0"/>
                  </a:cubicBezTo>
                  <a:close/>
                </a:path>
              </a:pathLst>
            </a:custGeom>
            <a:solidFill>
              <a:srgbClr val="B32A9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08" name="Google Shape;4608;p39"/>
            <p:cNvSpPr/>
            <p:nvPr/>
          </p:nvSpPr>
          <p:spPr>
            <a:xfrm>
              <a:off x="22110875" y="3204200"/>
              <a:ext cx="272875" cy="200375"/>
            </a:xfrm>
            <a:custGeom>
              <a:avLst/>
              <a:gdLst/>
              <a:ahLst/>
              <a:cxnLst/>
              <a:rect l="l" t="t" r="r" b="b"/>
              <a:pathLst>
                <a:path w="10915" h="8015" extrusionOk="0">
                  <a:moveTo>
                    <a:pt x="2166" y="1"/>
                  </a:moveTo>
                  <a:cubicBezTo>
                    <a:pt x="1530" y="1"/>
                    <a:pt x="940" y="134"/>
                    <a:pt x="419" y="402"/>
                  </a:cubicBezTo>
                  <a:cubicBezTo>
                    <a:pt x="17" y="602"/>
                    <a:pt x="1" y="1306"/>
                    <a:pt x="386" y="1975"/>
                  </a:cubicBezTo>
                  <a:cubicBezTo>
                    <a:pt x="570" y="2327"/>
                    <a:pt x="821" y="2578"/>
                    <a:pt x="1089" y="2728"/>
                  </a:cubicBezTo>
                  <a:cubicBezTo>
                    <a:pt x="1243" y="2821"/>
                    <a:pt x="1392" y="2869"/>
                    <a:pt x="1530" y="2869"/>
                  </a:cubicBezTo>
                  <a:cubicBezTo>
                    <a:pt x="1616" y="2869"/>
                    <a:pt x="1698" y="2851"/>
                    <a:pt x="1775" y="2812"/>
                  </a:cubicBezTo>
                  <a:cubicBezTo>
                    <a:pt x="2159" y="2617"/>
                    <a:pt x="2586" y="2518"/>
                    <a:pt x="3047" y="2518"/>
                  </a:cubicBezTo>
                  <a:cubicBezTo>
                    <a:pt x="3651" y="2518"/>
                    <a:pt x="4312" y="2688"/>
                    <a:pt x="5006" y="3030"/>
                  </a:cubicBezTo>
                  <a:cubicBezTo>
                    <a:pt x="5139" y="3097"/>
                    <a:pt x="5290" y="3163"/>
                    <a:pt x="5424" y="3247"/>
                  </a:cubicBezTo>
                  <a:cubicBezTo>
                    <a:pt x="6813" y="4051"/>
                    <a:pt x="8152" y="5440"/>
                    <a:pt x="9140" y="7147"/>
                  </a:cubicBezTo>
                  <a:cubicBezTo>
                    <a:pt x="9341" y="7482"/>
                    <a:pt x="9592" y="7733"/>
                    <a:pt x="9826" y="7884"/>
                  </a:cubicBezTo>
                  <a:cubicBezTo>
                    <a:pt x="9983" y="7972"/>
                    <a:pt x="10133" y="8014"/>
                    <a:pt x="10272" y="8014"/>
                  </a:cubicBezTo>
                  <a:cubicBezTo>
                    <a:pt x="10370" y="8014"/>
                    <a:pt x="10462" y="7993"/>
                    <a:pt x="10546" y="7951"/>
                  </a:cubicBezTo>
                  <a:cubicBezTo>
                    <a:pt x="10914" y="7716"/>
                    <a:pt x="10914" y="6997"/>
                    <a:pt x="10529" y="6344"/>
                  </a:cubicBezTo>
                  <a:cubicBezTo>
                    <a:pt x="9173" y="4017"/>
                    <a:pt x="7349" y="2092"/>
                    <a:pt x="5441" y="1004"/>
                  </a:cubicBezTo>
                  <a:cubicBezTo>
                    <a:pt x="5257" y="887"/>
                    <a:pt x="5056" y="787"/>
                    <a:pt x="4855" y="686"/>
                  </a:cubicBezTo>
                  <a:cubicBezTo>
                    <a:pt x="3914" y="230"/>
                    <a:pt x="3001" y="1"/>
                    <a:pt x="2166" y="1"/>
                  </a:cubicBezTo>
                  <a:close/>
                </a:path>
              </a:pathLst>
            </a:custGeom>
            <a:solidFill>
              <a:srgbClr val="B32A9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09" name="Google Shape;4609;p39"/>
            <p:cNvSpPr/>
            <p:nvPr/>
          </p:nvSpPr>
          <p:spPr>
            <a:xfrm>
              <a:off x="22051050" y="3046475"/>
              <a:ext cx="394200" cy="271275"/>
            </a:xfrm>
            <a:custGeom>
              <a:avLst/>
              <a:gdLst/>
              <a:ahLst/>
              <a:cxnLst/>
              <a:rect l="l" t="t" r="r" b="b"/>
              <a:pathLst>
                <a:path w="15768" h="10851" extrusionOk="0">
                  <a:moveTo>
                    <a:pt x="2716" y="1"/>
                  </a:moveTo>
                  <a:cubicBezTo>
                    <a:pt x="1920" y="1"/>
                    <a:pt x="1167" y="138"/>
                    <a:pt x="469" y="417"/>
                  </a:cubicBezTo>
                  <a:cubicBezTo>
                    <a:pt x="50" y="568"/>
                    <a:pt x="0" y="1254"/>
                    <a:pt x="352" y="1940"/>
                  </a:cubicBezTo>
                  <a:cubicBezTo>
                    <a:pt x="536" y="2308"/>
                    <a:pt x="820" y="2610"/>
                    <a:pt x="1105" y="2760"/>
                  </a:cubicBezTo>
                  <a:cubicBezTo>
                    <a:pt x="1250" y="2850"/>
                    <a:pt x="1402" y="2902"/>
                    <a:pt x="1543" y="2902"/>
                  </a:cubicBezTo>
                  <a:cubicBezTo>
                    <a:pt x="1613" y="2902"/>
                    <a:pt x="1680" y="2889"/>
                    <a:pt x="1741" y="2861"/>
                  </a:cubicBezTo>
                  <a:cubicBezTo>
                    <a:pt x="2306" y="2641"/>
                    <a:pt x="2921" y="2532"/>
                    <a:pt x="3573" y="2532"/>
                  </a:cubicBezTo>
                  <a:cubicBezTo>
                    <a:pt x="4659" y="2532"/>
                    <a:pt x="5847" y="2834"/>
                    <a:pt x="7081" y="3430"/>
                  </a:cubicBezTo>
                  <a:cubicBezTo>
                    <a:pt x="7348" y="3547"/>
                    <a:pt x="7599" y="3698"/>
                    <a:pt x="7851" y="3832"/>
                  </a:cubicBezTo>
                  <a:cubicBezTo>
                    <a:pt x="10110" y="5154"/>
                    <a:pt x="12286" y="7330"/>
                    <a:pt x="14010" y="10058"/>
                  </a:cubicBezTo>
                  <a:cubicBezTo>
                    <a:pt x="14211" y="10360"/>
                    <a:pt x="14429" y="10577"/>
                    <a:pt x="14663" y="10711"/>
                  </a:cubicBezTo>
                  <a:cubicBezTo>
                    <a:pt x="14812" y="10804"/>
                    <a:pt x="14966" y="10851"/>
                    <a:pt x="15105" y="10851"/>
                  </a:cubicBezTo>
                  <a:cubicBezTo>
                    <a:pt x="15216" y="10851"/>
                    <a:pt x="15318" y="10821"/>
                    <a:pt x="15400" y="10761"/>
                  </a:cubicBezTo>
                  <a:cubicBezTo>
                    <a:pt x="15768" y="10494"/>
                    <a:pt x="15718" y="9757"/>
                    <a:pt x="15316" y="9104"/>
                  </a:cubicBezTo>
                  <a:cubicBezTo>
                    <a:pt x="13224" y="5807"/>
                    <a:pt x="10612" y="3162"/>
                    <a:pt x="7867" y="1589"/>
                  </a:cubicBezTo>
                  <a:cubicBezTo>
                    <a:pt x="7549" y="1405"/>
                    <a:pt x="7248" y="1237"/>
                    <a:pt x="6930" y="1086"/>
                  </a:cubicBezTo>
                  <a:cubicBezTo>
                    <a:pt x="5443" y="369"/>
                    <a:pt x="4021" y="1"/>
                    <a:pt x="2716" y="1"/>
                  </a:cubicBezTo>
                  <a:close/>
                </a:path>
              </a:pathLst>
            </a:custGeom>
            <a:solidFill>
              <a:srgbClr val="B32A9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10" name="Google Shape;4610;p39"/>
            <p:cNvSpPr/>
            <p:nvPr/>
          </p:nvSpPr>
          <p:spPr>
            <a:xfrm>
              <a:off x="16026425" y="2555700"/>
              <a:ext cx="572050" cy="615600"/>
            </a:xfrm>
            <a:custGeom>
              <a:avLst/>
              <a:gdLst/>
              <a:ahLst/>
              <a:cxnLst/>
              <a:rect l="l" t="t" r="r" b="b"/>
              <a:pathLst>
                <a:path w="22882" h="24624" extrusionOk="0">
                  <a:moveTo>
                    <a:pt x="13743" y="1"/>
                  </a:moveTo>
                  <a:cubicBezTo>
                    <a:pt x="12891" y="1"/>
                    <a:pt x="11930" y="279"/>
                    <a:pt x="10914" y="866"/>
                  </a:cubicBezTo>
                  <a:cubicBezTo>
                    <a:pt x="7415" y="2874"/>
                    <a:pt x="4603" y="7762"/>
                    <a:pt x="4620" y="11762"/>
                  </a:cubicBezTo>
                  <a:cubicBezTo>
                    <a:pt x="4620" y="12131"/>
                    <a:pt x="4637" y="12465"/>
                    <a:pt x="4687" y="12783"/>
                  </a:cubicBezTo>
                  <a:cubicBezTo>
                    <a:pt x="2076" y="14424"/>
                    <a:pt x="0" y="18106"/>
                    <a:pt x="17" y="21136"/>
                  </a:cubicBezTo>
                  <a:cubicBezTo>
                    <a:pt x="17" y="23342"/>
                    <a:pt x="1126" y="24623"/>
                    <a:pt x="2737" y="24623"/>
                  </a:cubicBezTo>
                  <a:cubicBezTo>
                    <a:pt x="3400" y="24623"/>
                    <a:pt x="4148" y="24407"/>
                    <a:pt x="4938" y="23948"/>
                  </a:cubicBezTo>
                  <a:lnTo>
                    <a:pt x="16839" y="17085"/>
                  </a:lnTo>
                  <a:cubicBezTo>
                    <a:pt x="17140" y="16968"/>
                    <a:pt x="17475" y="16817"/>
                    <a:pt x="17793" y="16633"/>
                  </a:cubicBezTo>
                  <a:cubicBezTo>
                    <a:pt x="17843" y="16600"/>
                    <a:pt x="17910" y="16566"/>
                    <a:pt x="17961" y="16533"/>
                  </a:cubicBezTo>
                  <a:cubicBezTo>
                    <a:pt x="20722" y="14809"/>
                    <a:pt x="22882" y="10892"/>
                    <a:pt x="22765" y="7779"/>
                  </a:cubicBezTo>
                  <a:cubicBezTo>
                    <a:pt x="22682" y="5656"/>
                    <a:pt x="21565" y="4453"/>
                    <a:pt x="19982" y="4453"/>
                  </a:cubicBezTo>
                  <a:cubicBezTo>
                    <a:pt x="19306" y="4453"/>
                    <a:pt x="18545" y="4673"/>
                    <a:pt x="17743" y="5134"/>
                  </a:cubicBezTo>
                  <a:cubicBezTo>
                    <a:pt x="17676" y="5167"/>
                    <a:pt x="17609" y="5218"/>
                    <a:pt x="17542" y="5251"/>
                  </a:cubicBezTo>
                  <a:cubicBezTo>
                    <a:pt x="17425" y="5335"/>
                    <a:pt x="17291" y="5418"/>
                    <a:pt x="17174" y="5502"/>
                  </a:cubicBezTo>
                  <a:cubicBezTo>
                    <a:pt x="17207" y="5151"/>
                    <a:pt x="17241" y="4816"/>
                    <a:pt x="17241" y="4481"/>
                  </a:cubicBezTo>
                  <a:cubicBezTo>
                    <a:pt x="17229" y="1637"/>
                    <a:pt x="15807" y="1"/>
                    <a:pt x="13743" y="1"/>
                  </a:cubicBezTo>
                  <a:close/>
                </a:path>
              </a:pathLst>
            </a:custGeom>
            <a:solidFill>
              <a:srgbClr val="B32A9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11" name="Google Shape;4611;p39"/>
            <p:cNvSpPr/>
            <p:nvPr/>
          </p:nvSpPr>
          <p:spPr>
            <a:xfrm>
              <a:off x="16222650" y="2848500"/>
              <a:ext cx="208850" cy="384025"/>
            </a:xfrm>
            <a:custGeom>
              <a:avLst/>
              <a:gdLst/>
              <a:ahLst/>
              <a:cxnLst/>
              <a:rect l="l" t="t" r="r" b="b"/>
              <a:pathLst>
                <a:path w="8354" h="15361" extrusionOk="0">
                  <a:moveTo>
                    <a:pt x="4416" y="0"/>
                  </a:moveTo>
                  <a:cubicBezTo>
                    <a:pt x="4370" y="0"/>
                    <a:pt x="4320" y="17"/>
                    <a:pt x="4270" y="50"/>
                  </a:cubicBezTo>
                  <a:cubicBezTo>
                    <a:pt x="4169" y="101"/>
                    <a:pt x="4069" y="201"/>
                    <a:pt x="4002" y="352"/>
                  </a:cubicBezTo>
                  <a:lnTo>
                    <a:pt x="135" y="8353"/>
                  </a:lnTo>
                  <a:cubicBezTo>
                    <a:pt x="1" y="8636"/>
                    <a:pt x="72" y="8864"/>
                    <a:pt x="253" y="8864"/>
                  </a:cubicBezTo>
                  <a:cubicBezTo>
                    <a:pt x="297" y="8864"/>
                    <a:pt x="348" y="8851"/>
                    <a:pt x="403" y="8821"/>
                  </a:cubicBezTo>
                  <a:lnTo>
                    <a:pt x="2429" y="7650"/>
                  </a:lnTo>
                  <a:lnTo>
                    <a:pt x="2445" y="14864"/>
                  </a:lnTo>
                  <a:cubicBezTo>
                    <a:pt x="2457" y="15183"/>
                    <a:pt x="2611" y="15360"/>
                    <a:pt x="2836" y="15360"/>
                  </a:cubicBezTo>
                  <a:cubicBezTo>
                    <a:pt x="2929" y="15360"/>
                    <a:pt x="3035" y="15330"/>
                    <a:pt x="3148" y="15266"/>
                  </a:cubicBezTo>
                  <a:lnTo>
                    <a:pt x="5542" y="13893"/>
                  </a:lnTo>
                  <a:cubicBezTo>
                    <a:pt x="5927" y="13659"/>
                    <a:pt x="6245" y="13123"/>
                    <a:pt x="6245" y="12688"/>
                  </a:cubicBezTo>
                  <a:lnTo>
                    <a:pt x="6228" y="5457"/>
                  </a:lnTo>
                  <a:lnTo>
                    <a:pt x="7919" y="4469"/>
                  </a:lnTo>
                  <a:cubicBezTo>
                    <a:pt x="8203" y="4319"/>
                    <a:pt x="8354" y="3867"/>
                    <a:pt x="8203" y="3716"/>
                  </a:cubicBezTo>
                  <a:lnTo>
                    <a:pt x="4538" y="50"/>
                  </a:lnTo>
                  <a:cubicBezTo>
                    <a:pt x="4504" y="17"/>
                    <a:pt x="4462" y="0"/>
                    <a:pt x="4416" y="0"/>
                  </a:cubicBezTo>
                  <a:close/>
                </a:path>
              </a:pathLst>
            </a:custGeom>
            <a:solidFill>
              <a:srgbClr val="E2AED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622" name="Google Shape;4622;p3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6</a:t>
            </a:fld>
            <a:endParaRPr/>
          </a:p>
        </p:txBody>
      </p:sp>
      <p:sp>
        <p:nvSpPr>
          <p:cNvPr id="203" name="Google Shape;574;p29">
            <a:extLst>
              <a:ext uri="{FF2B5EF4-FFF2-40B4-BE49-F238E27FC236}">
                <a16:creationId xmlns:a16="http://schemas.microsoft.com/office/drawing/2014/main" id="{52F3F7A6-7C69-4405-8A78-7E23EAB9910D}"/>
              </a:ext>
            </a:extLst>
          </p:cNvPr>
          <p:cNvSpPr txBox="1">
            <a:spLocks/>
          </p:cNvSpPr>
          <p:nvPr/>
        </p:nvSpPr>
        <p:spPr>
          <a:xfrm>
            <a:off x="224317" y="1358064"/>
            <a:ext cx="4721684" cy="3511602"/>
          </a:xfrm>
          <a:prstGeom prst="rect">
            <a:avLst/>
          </a:prstGeom>
          <a:solidFill>
            <a:schemeClr val="accent2"/>
          </a:solid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4"/>
              </a:buClr>
              <a:buSzPts val="3000"/>
              <a:buFont typeface="Montserrat"/>
              <a:buNone/>
              <a:defRPr sz="3000" b="1" i="0" u="none" strike="noStrike" cap="none">
                <a:solidFill>
                  <a:schemeClr val="accent4"/>
                </a:solidFill>
                <a:latin typeface="Montserrat"/>
                <a:ea typeface="Montserrat"/>
                <a:cs typeface="Montserrat"/>
                <a:sym typeface="Montserrat"/>
              </a:defRPr>
            </a:lvl1pPr>
            <a:lvl2pPr marR="0" lvl="1" algn="l" rtl="0">
              <a:lnSpc>
                <a:spcPct val="100000"/>
              </a:lnSpc>
              <a:spcBef>
                <a:spcPts val="0"/>
              </a:spcBef>
              <a:spcAft>
                <a:spcPts val="0"/>
              </a:spcAft>
              <a:buClr>
                <a:schemeClr val="accent3"/>
              </a:buClr>
              <a:buSzPts val="2800"/>
              <a:buFont typeface="Montserrat"/>
              <a:buNone/>
              <a:defRPr sz="2800" b="1" i="0" u="none" strike="noStrike" cap="none">
                <a:solidFill>
                  <a:schemeClr val="accent3"/>
                </a:solidFill>
                <a:latin typeface="Montserrat"/>
                <a:ea typeface="Montserrat"/>
                <a:cs typeface="Montserrat"/>
                <a:sym typeface="Montserrat"/>
              </a:defRPr>
            </a:lvl2pPr>
            <a:lvl3pPr marR="0" lvl="2" algn="l" rtl="0">
              <a:lnSpc>
                <a:spcPct val="100000"/>
              </a:lnSpc>
              <a:spcBef>
                <a:spcPts val="0"/>
              </a:spcBef>
              <a:spcAft>
                <a:spcPts val="0"/>
              </a:spcAft>
              <a:buClr>
                <a:schemeClr val="accent3"/>
              </a:buClr>
              <a:buSzPts val="2800"/>
              <a:buFont typeface="Montserrat"/>
              <a:buNone/>
              <a:defRPr sz="2800" b="1" i="0" u="none" strike="noStrike" cap="none">
                <a:solidFill>
                  <a:schemeClr val="accent3"/>
                </a:solidFill>
                <a:latin typeface="Montserrat"/>
                <a:ea typeface="Montserrat"/>
                <a:cs typeface="Montserrat"/>
                <a:sym typeface="Montserrat"/>
              </a:defRPr>
            </a:lvl3pPr>
            <a:lvl4pPr marR="0" lvl="3" algn="l" rtl="0">
              <a:lnSpc>
                <a:spcPct val="100000"/>
              </a:lnSpc>
              <a:spcBef>
                <a:spcPts val="0"/>
              </a:spcBef>
              <a:spcAft>
                <a:spcPts val="0"/>
              </a:spcAft>
              <a:buClr>
                <a:schemeClr val="accent3"/>
              </a:buClr>
              <a:buSzPts val="2800"/>
              <a:buFont typeface="Montserrat"/>
              <a:buNone/>
              <a:defRPr sz="2800" b="1" i="0" u="none" strike="noStrike" cap="none">
                <a:solidFill>
                  <a:schemeClr val="accent3"/>
                </a:solidFill>
                <a:latin typeface="Montserrat"/>
                <a:ea typeface="Montserrat"/>
                <a:cs typeface="Montserrat"/>
                <a:sym typeface="Montserrat"/>
              </a:defRPr>
            </a:lvl4pPr>
            <a:lvl5pPr marR="0" lvl="4" algn="l" rtl="0">
              <a:lnSpc>
                <a:spcPct val="100000"/>
              </a:lnSpc>
              <a:spcBef>
                <a:spcPts val="0"/>
              </a:spcBef>
              <a:spcAft>
                <a:spcPts val="0"/>
              </a:spcAft>
              <a:buClr>
                <a:schemeClr val="accent3"/>
              </a:buClr>
              <a:buSzPts val="2800"/>
              <a:buFont typeface="Montserrat"/>
              <a:buNone/>
              <a:defRPr sz="2800" b="1" i="0" u="none" strike="noStrike" cap="none">
                <a:solidFill>
                  <a:schemeClr val="accent3"/>
                </a:solidFill>
                <a:latin typeface="Montserrat"/>
                <a:ea typeface="Montserrat"/>
                <a:cs typeface="Montserrat"/>
                <a:sym typeface="Montserrat"/>
              </a:defRPr>
            </a:lvl5pPr>
            <a:lvl6pPr marR="0" lvl="5" algn="l" rtl="0">
              <a:lnSpc>
                <a:spcPct val="100000"/>
              </a:lnSpc>
              <a:spcBef>
                <a:spcPts val="0"/>
              </a:spcBef>
              <a:spcAft>
                <a:spcPts val="0"/>
              </a:spcAft>
              <a:buClr>
                <a:schemeClr val="accent3"/>
              </a:buClr>
              <a:buSzPts val="2800"/>
              <a:buFont typeface="Montserrat"/>
              <a:buNone/>
              <a:defRPr sz="2800" b="1" i="0" u="none" strike="noStrike" cap="none">
                <a:solidFill>
                  <a:schemeClr val="accent3"/>
                </a:solidFill>
                <a:latin typeface="Montserrat"/>
                <a:ea typeface="Montserrat"/>
                <a:cs typeface="Montserrat"/>
                <a:sym typeface="Montserrat"/>
              </a:defRPr>
            </a:lvl6pPr>
            <a:lvl7pPr marR="0" lvl="6" algn="l" rtl="0">
              <a:lnSpc>
                <a:spcPct val="100000"/>
              </a:lnSpc>
              <a:spcBef>
                <a:spcPts val="0"/>
              </a:spcBef>
              <a:spcAft>
                <a:spcPts val="0"/>
              </a:spcAft>
              <a:buClr>
                <a:schemeClr val="accent3"/>
              </a:buClr>
              <a:buSzPts val="2800"/>
              <a:buFont typeface="Montserrat"/>
              <a:buNone/>
              <a:defRPr sz="2800" b="1" i="0" u="none" strike="noStrike" cap="none">
                <a:solidFill>
                  <a:schemeClr val="accent3"/>
                </a:solidFill>
                <a:latin typeface="Montserrat"/>
                <a:ea typeface="Montserrat"/>
                <a:cs typeface="Montserrat"/>
                <a:sym typeface="Montserrat"/>
              </a:defRPr>
            </a:lvl7pPr>
            <a:lvl8pPr marR="0" lvl="7" algn="l" rtl="0">
              <a:lnSpc>
                <a:spcPct val="100000"/>
              </a:lnSpc>
              <a:spcBef>
                <a:spcPts val="0"/>
              </a:spcBef>
              <a:spcAft>
                <a:spcPts val="0"/>
              </a:spcAft>
              <a:buClr>
                <a:schemeClr val="accent3"/>
              </a:buClr>
              <a:buSzPts val="2800"/>
              <a:buFont typeface="Montserrat"/>
              <a:buNone/>
              <a:defRPr sz="2800" b="1" i="0" u="none" strike="noStrike" cap="none">
                <a:solidFill>
                  <a:schemeClr val="accent3"/>
                </a:solidFill>
                <a:latin typeface="Montserrat"/>
                <a:ea typeface="Montserrat"/>
                <a:cs typeface="Montserrat"/>
                <a:sym typeface="Montserrat"/>
              </a:defRPr>
            </a:lvl8pPr>
            <a:lvl9pPr marR="0" lvl="8" algn="l" rtl="0">
              <a:lnSpc>
                <a:spcPct val="100000"/>
              </a:lnSpc>
              <a:spcBef>
                <a:spcPts val="0"/>
              </a:spcBef>
              <a:spcAft>
                <a:spcPts val="0"/>
              </a:spcAft>
              <a:buClr>
                <a:schemeClr val="accent3"/>
              </a:buClr>
              <a:buSzPts val="2800"/>
              <a:buFont typeface="Montserrat"/>
              <a:buNone/>
              <a:defRPr sz="2800" b="1" i="0" u="none" strike="noStrike" cap="none">
                <a:solidFill>
                  <a:schemeClr val="accent3"/>
                </a:solidFill>
                <a:latin typeface="Montserrat"/>
                <a:ea typeface="Montserrat"/>
                <a:cs typeface="Montserrat"/>
                <a:sym typeface="Montserrat"/>
              </a:defRPr>
            </a:lvl9pPr>
          </a:lstStyle>
          <a:p>
            <a:pPr algn="l"/>
            <a:r>
              <a:rPr lang="en-US" sz="1800" dirty="0"/>
              <a:t>Forensics – </a:t>
            </a:r>
            <a:r>
              <a:rPr lang="en-US" sz="1800" dirty="0" err="1"/>
              <a:t>Pháp</a:t>
            </a:r>
            <a:r>
              <a:rPr lang="en-US" sz="1800" dirty="0"/>
              <a:t> y </a:t>
            </a:r>
            <a:r>
              <a:rPr lang="en-US" sz="1800" dirty="0" err="1"/>
              <a:t>hình</a:t>
            </a:r>
            <a:r>
              <a:rPr lang="en-US" sz="1800" dirty="0"/>
              <a:t> </a:t>
            </a:r>
            <a:r>
              <a:rPr lang="en-US" sz="1800" dirty="0" err="1"/>
              <a:t>ảnh</a:t>
            </a:r>
            <a:r>
              <a:rPr lang="en-US" sz="1800" dirty="0"/>
              <a:t>: N</a:t>
            </a:r>
            <a:r>
              <a:rPr lang="vi-VN" sz="1800" dirty="0"/>
              <a:t>hư </a:t>
            </a:r>
            <a:r>
              <a:rPr lang="vi-VN" sz="1800" dirty="0" err="1"/>
              <a:t>một</a:t>
            </a:r>
            <a:r>
              <a:rPr lang="vi-VN" sz="1800" dirty="0"/>
              <a:t> </a:t>
            </a:r>
            <a:r>
              <a:rPr lang="vi-VN" sz="1800" dirty="0" err="1"/>
              <a:t>loại</a:t>
            </a:r>
            <a:r>
              <a:rPr lang="vi-VN" sz="1800" dirty="0"/>
              <a:t> </a:t>
            </a:r>
            <a:r>
              <a:rPr lang="vi-VN" sz="1800" dirty="0" err="1"/>
              <a:t>dấu</a:t>
            </a:r>
            <a:r>
              <a:rPr lang="vi-VN" sz="1800" dirty="0"/>
              <a:t> vân tay </a:t>
            </a:r>
            <a:r>
              <a:rPr lang="vi-VN" sz="1800" dirty="0" err="1"/>
              <a:t>kỹ</a:t>
            </a:r>
            <a:r>
              <a:rPr lang="vi-VN" sz="1800" dirty="0"/>
              <a:t> </a:t>
            </a:r>
            <a:r>
              <a:rPr lang="vi-VN" sz="1800" dirty="0" err="1"/>
              <a:t>thuật</a:t>
            </a:r>
            <a:r>
              <a:rPr lang="vi-VN" sz="1800" dirty="0"/>
              <a:t> </a:t>
            </a:r>
            <a:r>
              <a:rPr lang="vi-VN" sz="1800" dirty="0" err="1"/>
              <a:t>số</a:t>
            </a:r>
            <a:r>
              <a:rPr lang="en-US" sz="1800" dirty="0"/>
              <a:t>, </a:t>
            </a:r>
            <a:r>
              <a:rPr lang="en-US" sz="1800" dirty="0" err="1"/>
              <a:t>sử</a:t>
            </a:r>
            <a:r>
              <a:rPr lang="en-US" sz="1800" dirty="0"/>
              <a:t> </a:t>
            </a:r>
            <a:r>
              <a:rPr lang="en-US" sz="1800" dirty="0" err="1"/>
              <a:t>dụng</a:t>
            </a:r>
            <a:r>
              <a:rPr lang="en-US" sz="1800" dirty="0"/>
              <a:t> </a:t>
            </a:r>
            <a:r>
              <a:rPr lang="en-US" sz="1800" dirty="0" err="1"/>
              <a:t>các</a:t>
            </a:r>
            <a:r>
              <a:rPr lang="en-US" sz="1800" dirty="0"/>
              <a:t> </a:t>
            </a:r>
            <a:r>
              <a:rPr lang="en-US" sz="1800" dirty="0" err="1"/>
              <a:t>phương</a:t>
            </a:r>
            <a:r>
              <a:rPr lang="en-US" sz="1800" dirty="0"/>
              <a:t> </a:t>
            </a:r>
            <a:r>
              <a:rPr lang="en-US" sz="1800" dirty="0" err="1"/>
              <a:t>pháp</a:t>
            </a:r>
            <a:r>
              <a:rPr lang="en-US" sz="1800" dirty="0"/>
              <a:t> khoa </a:t>
            </a:r>
            <a:r>
              <a:rPr lang="en-US" sz="1800" dirty="0" err="1"/>
              <a:t>học</a:t>
            </a:r>
            <a:r>
              <a:rPr lang="en-US" sz="1800" dirty="0"/>
              <a:t> </a:t>
            </a:r>
            <a:r>
              <a:rPr lang="en-US" sz="1800" dirty="0" err="1"/>
              <a:t>để</a:t>
            </a:r>
            <a:r>
              <a:rPr lang="en-US" sz="1800" dirty="0"/>
              <a:t> </a:t>
            </a:r>
            <a:r>
              <a:rPr lang="en-US" sz="1800" dirty="0" err="1"/>
              <a:t>truy</a:t>
            </a:r>
            <a:r>
              <a:rPr lang="en-US" sz="1800" dirty="0"/>
              <a:t> </a:t>
            </a:r>
            <a:r>
              <a:rPr lang="en-US" sz="1800" dirty="0" err="1"/>
              <a:t>vết</a:t>
            </a:r>
            <a:r>
              <a:rPr lang="en-US" sz="1800" dirty="0"/>
              <a:t> </a:t>
            </a:r>
            <a:r>
              <a:rPr lang="en-US" sz="1800" dirty="0" err="1"/>
              <a:t>thông</a:t>
            </a:r>
            <a:r>
              <a:rPr lang="en-US" sz="1800" dirty="0"/>
              <a:t> tin, </a:t>
            </a:r>
            <a:r>
              <a:rPr lang="en-US" sz="1800" dirty="0" err="1"/>
              <a:t>từ</a:t>
            </a:r>
            <a:r>
              <a:rPr lang="en-US" sz="1800" dirty="0"/>
              <a:t> </a:t>
            </a:r>
            <a:r>
              <a:rPr lang="en-US" sz="1800" dirty="0" err="1"/>
              <a:t>đó</a:t>
            </a:r>
            <a:r>
              <a:rPr lang="en-US" sz="1800" dirty="0"/>
              <a:t> </a:t>
            </a:r>
            <a:r>
              <a:rPr lang="en-US" sz="1800" dirty="0" err="1"/>
              <a:t>đưa</a:t>
            </a:r>
            <a:r>
              <a:rPr lang="en-US" sz="1800" dirty="0"/>
              <a:t> ra </a:t>
            </a:r>
            <a:r>
              <a:rPr lang="en-US" sz="1800" dirty="0" err="1"/>
              <a:t>nhận</a:t>
            </a:r>
            <a:r>
              <a:rPr lang="en-US" sz="1800" dirty="0"/>
              <a:t> </a:t>
            </a:r>
            <a:r>
              <a:rPr lang="en-US" sz="1800" dirty="0" err="1"/>
              <a:t>định</a:t>
            </a:r>
            <a:r>
              <a:rPr lang="en-US" sz="1800" dirty="0"/>
              <a:t> </a:t>
            </a:r>
            <a:r>
              <a:rPr lang="en-US" sz="1800" dirty="0" err="1"/>
              <a:t>về</a:t>
            </a:r>
            <a:r>
              <a:rPr lang="en-US" sz="1800" dirty="0"/>
              <a:t> </a:t>
            </a:r>
            <a:r>
              <a:rPr lang="en-US" sz="1800" dirty="0" err="1"/>
              <a:t>tính</a:t>
            </a:r>
            <a:r>
              <a:rPr lang="en-US" sz="1800" dirty="0"/>
              <a:t> </a:t>
            </a:r>
            <a:r>
              <a:rPr lang="en-US" sz="1800" dirty="0" err="1"/>
              <a:t>chính</a:t>
            </a:r>
            <a:r>
              <a:rPr lang="en-US" sz="1800" dirty="0"/>
              <a:t> </a:t>
            </a:r>
            <a:r>
              <a:rPr lang="en-US" sz="1800" dirty="0" err="1"/>
              <a:t>xác</a:t>
            </a:r>
            <a:r>
              <a:rPr lang="en-US" sz="1800" dirty="0"/>
              <a:t> </a:t>
            </a:r>
            <a:r>
              <a:rPr lang="en-US" sz="1800" dirty="0" err="1"/>
              <a:t>của</a:t>
            </a:r>
            <a:r>
              <a:rPr lang="en-US" sz="1800" dirty="0"/>
              <a:t> </a:t>
            </a:r>
            <a:r>
              <a:rPr lang="en-US" sz="1800" dirty="0" err="1"/>
              <a:t>hình</a:t>
            </a:r>
            <a:r>
              <a:rPr lang="en-US" sz="1800" dirty="0"/>
              <a:t> </a:t>
            </a:r>
            <a:r>
              <a:rPr lang="en-US" sz="1800" dirty="0" err="1"/>
              <a:t>ảnh</a:t>
            </a:r>
            <a:r>
              <a:rPr lang="en-US" sz="1800" dirty="0"/>
              <a:t>, video.</a:t>
            </a:r>
          </a:p>
        </p:txBody>
      </p:sp>
    </p:spTree>
    <p:extLst>
      <p:ext uri="{BB962C8B-B14F-4D97-AF65-F5344CB8AC3E}">
        <p14:creationId xmlns:p14="http://schemas.microsoft.com/office/powerpoint/2010/main" val="37990186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7" name="Google Shape;477;p3"/>
          <p:cNvSpPr txBox="1">
            <a:spLocks noGrp="1"/>
          </p:cNvSpPr>
          <p:nvPr>
            <p:ph type="title" idx="2"/>
          </p:nvPr>
        </p:nvSpPr>
        <p:spPr>
          <a:xfrm rot="212">
            <a:off x="1544598" y="3068075"/>
            <a:ext cx="6036272" cy="624900"/>
          </a:xfrm>
          <a:prstGeom prst="rect">
            <a:avLst/>
          </a:prstGeom>
          <a:solidFill>
            <a:schemeClr val="accent2"/>
          </a:solidFill>
          <a:ln w="28575" cap="flat" cmpd="sng">
            <a:solidFill>
              <a:schemeClr val="accent4"/>
            </a:solidFill>
            <a:prstDash val="solid"/>
            <a:round/>
            <a:headEnd type="none" w="sm" len="sm"/>
            <a:tailEnd type="none" w="sm" len="sm"/>
          </a:ln>
        </p:spPr>
        <p:txBody>
          <a:bodyPr spcFirstLastPara="1" wrap="square" lIns="91425" tIns="91425" rIns="91425" bIns="91425" anchor="t" anchorCtr="0">
            <a:noAutofit/>
          </a:bodyPr>
          <a:lstStyle/>
          <a:p>
            <a:pPr marL="0" lvl="0" indent="0" algn="ctr" rtl="0">
              <a:lnSpc>
                <a:spcPct val="90000"/>
              </a:lnSpc>
              <a:spcBef>
                <a:spcPts val="0"/>
              </a:spcBef>
              <a:spcAft>
                <a:spcPts val="0"/>
              </a:spcAft>
              <a:buSzPts val="4800"/>
              <a:buNone/>
            </a:pPr>
            <a:r>
              <a:rPr lang="en" dirty="0"/>
              <a:t>ĐỘNG LỰC NGHIÊN CỨU</a:t>
            </a:r>
            <a:endParaRPr dirty="0"/>
          </a:p>
        </p:txBody>
      </p:sp>
      <p:sp>
        <p:nvSpPr>
          <p:cNvPr id="478" name="Google Shape;478;p3"/>
          <p:cNvSpPr txBox="1">
            <a:spLocks noGrp="1"/>
          </p:cNvSpPr>
          <p:nvPr>
            <p:ph type="title"/>
          </p:nvPr>
        </p:nvSpPr>
        <p:spPr>
          <a:xfrm>
            <a:off x="3743835" y="1206114"/>
            <a:ext cx="1658400" cy="1650000"/>
          </a:xfrm>
          <a:prstGeom prst="rect">
            <a:avLst/>
          </a:pr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7200"/>
              <a:buNone/>
            </a:pPr>
            <a:r>
              <a:rPr lang="en" dirty="0"/>
              <a:t>02</a:t>
            </a:r>
            <a:endParaRPr dirty="0"/>
          </a:p>
        </p:txBody>
      </p:sp>
      <p:sp>
        <p:nvSpPr>
          <p:cNvPr id="479" name="Google Shape;479;p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7</a:t>
            </a:fld>
            <a:endParaRPr/>
          </a:p>
        </p:txBody>
      </p:sp>
    </p:spTree>
    <p:extLst>
      <p:ext uri="{BB962C8B-B14F-4D97-AF65-F5344CB8AC3E}">
        <p14:creationId xmlns:p14="http://schemas.microsoft.com/office/powerpoint/2010/main" val="3078610202"/>
      </p:ext>
    </p:extLst>
  </p:cSld>
  <p:clrMapOvr>
    <a:masterClrMapping/>
  </p:clrMapOvr>
  <mc:AlternateContent xmlns:mc="http://schemas.openxmlformats.org/markup-compatibility/2006" xmlns:p14="http://schemas.microsoft.com/office/powerpoint/2010/main">
    <mc:Choice Requires="p14">
      <p:transition spd="slow">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83"/>
        <p:cNvGrpSpPr/>
        <p:nvPr/>
      </p:nvGrpSpPr>
      <p:grpSpPr>
        <a:xfrm>
          <a:off x="0" y="0"/>
          <a:ext cx="0" cy="0"/>
          <a:chOff x="0" y="0"/>
          <a:chExt cx="0" cy="0"/>
        </a:xfrm>
      </p:grpSpPr>
      <p:sp>
        <p:nvSpPr>
          <p:cNvPr id="484" name="Google Shape;484;p4"/>
          <p:cNvSpPr txBox="1">
            <a:spLocks noGrp="1"/>
          </p:cNvSpPr>
          <p:nvPr>
            <p:ph type="body" idx="1"/>
          </p:nvPr>
        </p:nvSpPr>
        <p:spPr>
          <a:xfrm>
            <a:off x="2982007" y="1665071"/>
            <a:ext cx="5849127" cy="3132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sz="1800" b="1" dirty="0"/>
              <a:t>Trong khoa học:</a:t>
            </a:r>
            <a:endParaRPr sz="1800" b="1" dirty="0"/>
          </a:p>
          <a:p>
            <a:pPr marL="0" lvl="0" indent="0" algn="l" rtl="0">
              <a:lnSpc>
                <a:spcPct val="100000"/>
              </a:lnSpc>
              <a:spcBef>
                <a:spcPts val="0"/>
              </a:spcBef>
              <a:spcAft>
                <a:spcPts val="0"/>
              </a:spcAft>
              <a:buClr>
                <a:schemeClr val="dk1"/>
              </a:buClr>
              <a:buSzPts val="1100"/>
              <a:buFont typeface="Arial"/>
              <a:buNone/>
            </a:pPr>
            <a:endParaRPr sz="1800" dirty="0"/>
          </a:p>
          <a:p>
            <a:pPr>
              <a:lnSpc>
                <a:spcPct val="150000"/>
              </a:lnSpc>
            </a:pPr>
            <a:r>
              <a:rPr lang="en-US" sz="1800" dirty="0" err="1">
                <a:latin typeface="Times New Roman" panose="02020603050405020304" pitchFamily="18" charset="0"/>
                <a:ea typeface="Calibri" panose="020F0502020204030204" pitchFamily="34" charset="0"/>
              </a:rPr>
              <a:t>Pháp</a:t>
            </a:r>
            <a:r>
              <a:rPr lang="en-US" sz="1800" dirty="0">
                <a:latin typeface="Times New Roman" panose="02020603050405020304" pitchFamily="18" charset="0"/>
                <a:ea typeface="Calibri" panose="020F0502020204030204" pitchFamily="34" charset="0"/>
              </a:rPr>
              <a:t> y </a:t>
            </a:r>
            <a:r>
              <a:rPr lang="en-US" sz="1800" dirty="0" err="1">
                <a:latin typeface="Times New Roman" panose="02020603050405020304" pitchFamily="18" charset="0"/>
                <a:ea typeface="Calibri" panose="020F0502020204030204" pitchFamily="34" charset="0"/>
              </a:rPr>
              <a:t>hình</a:t>
            </a:r>
            <a:r>
              <a:rPr lang="en-US" sz="1800" dirty="0">
                <a:latin typeface="Times New Roman" panose="02020603050405020304" pitchFamily="18" charset="0"/>
                <a:ea typeface="Calibri" panose="020F0502020204030204" pitchFamily="34" charset="0"/>
              </a:rPr>
              <a:t> </a:t>
            </a:r>
            <a:r>
              <a:rPr lang="en-US" sz="1800" dirty="0" err="1">
                <a:latin typeface="Times New Roman" panose="02020603050405020304" pitchFamily="18" charset="0"/>
                <a:ea typeface="Calibri" panose="020F0502020204030204" pitchFamily="34" charset="0"/>
              </a:rPr>
              <a:t>ảnh</a:t>
            </a:r>
            <a:r>
              <a:rPr lang="en-US" sz="1800" dirty="0">
                <a:latin typeface="Times New Roman" panose="02020603050405020304" pitchFamily="18" charset="0"/>
                <a:ea typeface="Calibri" panose="020F0502020204030204" pitchFamily="34" charset="0"/>
              </a:rPr>
              <a:t> </a:t>
            </a:r>
            <a:r>
              <a:rPr lang="en-US" sz="1800" dirty="0" err="1">
                <a:latin typeface="Times New Roman" panose="02020603050405020304" pitchFamily="18" charset="0"/>
                <a:ea typeface="Calibri" panose="020F0502020204030204" pitchFamily="34" charset="0"/>
              </a:rPr>
              <a:t>có</a:t>
            </a:r>
            <a:r>
              <a:rPr lang="en-US" sz="1800" dirty="0">
                <a:latin typeface="Times New Roman" panose="02020603050405020304" pitchFamily="18" charset="0"/>
                <a:ea typeface="Calibri" panose="020F0502020204030204" pitchFamily="34" charset="0"/>
              </a:rPr>
              <a:t> </a:t>
            </a:r>
            <a:r>
              <a:rPr lang="en-US" sz="1800" dirty="0" err="1">
                <a:latin typeface="Times New Roman" panose="02020603050405020304" pitchFamily="18" charset="0"/>
                <a:ea typeface="Calibri" panose="020F0502020204030204" pitchFamily="34" charset="0"/>
              </a:rPr>
              <a:t>thể</a:t>
            </a:r>
            <a:r>
              <a:rPr lang="en-US" sz="1800" dirty="0">
                <a:latin typeface="Times New Roman" panose="02020603050405020304" pitchFamily="18" charset="0"/>
                <a:ea typeface="Calibri" panose="020F0502020204030204" pitchFamily="34" charset="0"/>
              </a:rPr>
              <a:t> </a:t>
            </a:r>
            <a:r>
              <a:rPr lang="en-US" sz="1800" dirty="0" err="1">
                <a:latin typeface="Times New Roman" panose="02020603050405020304" pitchFamily="18" charset="0"/>
                <a:ea typeface="Calibri" panose="020F0502020204030204" pitchFamily="34" charset="0"/>
              </a:rPr>
              <a:t>được</a:t>
            </a:r>
            <a:r>
              <a:rPr lang="en-US" sz="1800" dirty="0">
                <a:latin typeface="Times New Roman" panose="02020603050405020304" pitchFamily="18" charset="0"/>
                <a:ea typeface="Calibri" panose="020F0502020204030204" pitchFamily="34" charset="0"/>
              </a:rPr>
              <a:t> </a:t>
            </a:r>
            <a:r>
              <a:rPr lang="en-US" sz="1800" dirty="0" err="1">
                <a:latin typeface="Times New Roman" panose="02020603050405020304" pitchFamily="18" charset="0"/>
                <a:ea typeface="Calibri" panose="020F0502020204030204" pitchFamily="34" charset="0"/>
              </a:rPr>
              <a:t>sử</a:t>
            </a:r>
            <a:r>
              <a:rPr lang="en-US" sz="1800" dirty="0">
                <a:latin typeface="Times New Roman" panose="02020603050405020304" pitchFamily="18" charset="0"/>
                <a:ea typeface="Calibri" panose="020F0502020204030204" pitchFamily="34" charset="0"/>
              </a:rPr>
              <a:t> </a:t>
            </a:r>
            <a:r>
              <a:rPr lang="en-US" sz="1800" dirty="0" err="1">
                <a:latin typeface="Times New Roman" panose="02020603050405020304" pitchFamily="18" charset="0"/>
                <a:ea typeface="Calibri" panose="020F0502020204030204" pitchFamily="34" charset="0"/>
              </a:rPr>
              <a:t>dụng</a:t>
            </a:r>
            <a:r>
              <a:rPr lang="en-US" sz="1800" dirty="0">
                <a:latin typeface="Times New Roman" panose="02020603050405020304" pitchFamily="18" charset="0"/>
                <a:ea typeface="Calibri" panose="020F0502020204030204" pitchFamily="34" charset="0"/>
              </a:rPr>
              <a:t> </a:t>
            </a:r>
            <a:r>
              <a:rPr lang="en-US" sz="1800" dirty="0" err="1">
                <a:latin typeface="Times New Roman" panose="02020603050405020304" pitchFamily="18" charset="0"/>
                <a:ea typeface="Calibri" panose="020F0502020204030204" pitchFamily="34" charset="0"/>
              </a:rPr>
              <a:t>để</a:t>
            </a:r>
            <a:r>
              <a:rPr lang="en-US" sz="1800" dirty="0">
                <a:latin typeface="Times New Roman" panose="02020603050405020304" pitchFamily="18" charset="0"/>
                <a:ea typeface="Calibri" panose="020F0502020204030204" pitchFamily="34" charset="0"/>
              </a:rPr>
              <a:t> </a:t>
            </a:r>
            <a:r>
              <a:rPr lang="en-US" sz="1800" dirty="0" err="1">
                <a:latin typeface="Times New Roman" panose="02020603050405020304" pitchFamily="18" charset="0"/>
                <a:ea typeface="Calibri" panose="020F0502020204030204" pitchFamily="34" charset="0"/>
              </a:rPr>
              <a:t>xác</a:t>
            </a:r>
            <a:r>
              <a:rPr lang="en-US" sz="1800" dirty="0">
                <a:latin typeface="Times New Roman" panose="02020603050405020304" pitchFamily="18" charset="0"/>
                <a:ea typeface="Calibri" panose="020F0502020204030204" pitchFamily="34" charset="0"/>
              </a:rPr>
              <a:t> </a:t>
            </a:r>
            <a:r>
              <a:rPr lang="en-US" sz="1800" dirty="0" err="1">
                <a:latin typeface="Times New Roman" panose="02020603050405020304" pitchFamily="18" charset="0"/>
                <a:ea typeface="Calibri" panose="020F0502020204030204" pitchFamily="34" charset="0"/>
              </a:rPr>
              <a:t>định</a:t>
            </a:r>
            <a:r>
              <a:rPr lang="en-US" sz="1800" dirty="0">
                <a:latin typeface="Times New Roman" panose="02020603050405020304" pitchFamily="18" charset="0"/>
                <a:ea typeface="Calibri" panose="020F0502020204030204" pitchFamily="34" charset="0"/>
              </a:rPr>
              <a:t> </a:t>
            </a:r>
            <a:r>
              <a:rPr lang="en-US" sz="1800" dirty="0" err="1">
                <a:latin typeface="Times New Roman" panose="02020603050405020304" pitchFamily="18" charset="0"/>
                <a:ea typeface="Calibri" panose="020F0502020204030204" pitchFamily="34" charset="0"/>
              </a:rPr>
              <a:t>quyền</a:t>
            </a:r>
            <a:r>
              <a:rPr lang="en-US" sz="1800" dirty="0">
                <a:latin typeface="Times New Roman" panose="02020603050405020304" pitchFamily="18" charset="0"/>
                <a:ea typeface="Calibri" panose="020F0502020204030204" pitchFamily="34" charset="0"/>
              </a:rPr>
              <a:t> </a:t>
            </a:r>
            <a:r>
              <a:rPr lang="en-US" sz="1800" dirty="0" err="1">
                <a:latin typeface="Times New Roman" panose="02020603050405020304" pitchFamily="18" charset="0"/>
                <a:ea typeface="Calibri" panose="020F0502020204030204" pitchFamily="34" charset="0"/>
              </a:rPr>
              <a:t>sở</a:t>
            </a:r>
            <a:r>
              <a:rPr lang="en-US" sz="1800" dirty="0">
                <a:latin typeface="Times New Roman" panose="02020603050405020304" pitchFamily="18" charset="0"/>
                <a:ea typeface="Calibri" panose="020F0502020204030204" pitchFamily="34" charset="0"/>
              </a:rPr>
              <a:t> </a:t>
            </a:r>
            <a:r>
              <a:rPr lang="en-US" sz="1800" dirty="0" err="1">
                <a:latin typeface="Times New Roman" panose="02020603050405020304" pitchFamily="18" charset="0"/>
                <a:ea typeface="Calibri" panose="020F0502020204030204" pitchFamily="34" charset="0"/>
              </a:rPr>
              <a:t>hữu</a:t>
            </a:r>
            <a:r>
              <a:rPr lang="en-US" sz="1800" dirty="0">
                <a:latin typeface="Times New Roman" panose="02020603050405020304" pitchFamily="18" charset="0"/>
                <a:ea typeface="Calibri" panose="020F0502020204030204" pitchFamily="34" charset="0"/>
              </a:rPr>
              <a:t> </a:t>
            </a:r>
            <a:r>
              <a:rPr lang="en-US" sz="1800" dirty="0" err="1">
                <a:latin typeface="Times New Roman" panose="02020603050405020304" pitchFamily="18" charset="0"/>
                <a:ea typeface="Calibri" panose="020F0502020204030204" pitchFamily="34" charset="0"/>
              </a:rPr>
              <a:t>trí</a:t>
            </a:r>
            <a:r>
              <a:rPr lang="en-US" sz="1800" dirty="0">
                <a:latin typeface="Times New Roman" panose="02020603050405020304" pitchFamily="18" charset="0"/>
                <a:ea typeface="Calibri" panose="020F0502020204030204" pitchFamily="34" charset="0"/>
              </a:rPr>
              <a:t> </a:t>
            </a:r>
            <a:r>
              <a:rPr lang="en-US" sz="1800" dirty="0" err="1">
                <a:latin typeface="Times New Roman" panose="02020603050405020304" pitchFamily="18" charset="0"/>
                <a:ea typeface="Calibri" panose="020F0502020204030204" pitchFamily="34" charset="0"/>
              </a:rPr>
              <a:t>tuệ</a:t>
            </a:r>
            <a:r>
              <a:rPr lang="en-US" sz="1800" dirty="0">
                <a:latin typeface="Times New Roman" panose="02020603050405020304" pitchFamily="18" charset="0"/>
                <a:ea typeface="Calibri" panose="020F0502020204030204" pitchFamily="34" charset="0"/>
              </a:rPr>
              <a:t>, </a:t>
            </a:r>
            <a:r>
              <a:rPr lang="en-US" sz="1800" dirty="0" err="1">
                <a:latin typeface="Times New Roman" panose="02020603050405020304" pitchFamily="18" charset="0"/>
                <a:ea typeface="Calibri" panose="020F0502020204030204" pitchFamily="34" charset="0"/>
              </a:rPr>
              <a:t>đánh</a:t>
            </a:r>
            <a:r>
              <a:rPr lang="en-US" sz="1800" dirty="0">
                <a:latin typeface="Times New Roman" panose="02020603050405020304" pitchFamily="18" charset="0"/>
                <a:ea typeface="Calibri" panose="020F0502020204030204" pitchFamily="34" charset="0"/>
              </a:rPr>
              <a:t> </a:t>
            </a:r>
            <a:r>
              <a:rPr lang="en-US" sz="1800" dirty="0" err="1">
                <a:latin typeface="Times New Roman" panose="02020603050405020304" pitchFamily="18" charset="0"/>
                <a:ea typeface="Calibri" panose="020F0502020204030204" pitchFamily="34" charset="0"/>
              </a:rPr>
              <a:t>giá</a:t>
            </a:r>
            <a:r>
              <a:rPr lang="en-US" sz="1800" dirty="0">
                <a:latin typeface="Times New Roman" panose="02020603050405020304" pitchFamily="18" charset="0"/>
                <a:ea typeface="Calibri" panose="020F0502020204030204" pitchFamily="34" charset="0"/>
              </a:rPr>
              <a:t> </a:t>
            </a:r>
            <a:r>
              <a:rPr lang="en-US" sz="1800" dirty="0" err="1">
                <a:latin typeface="Times New Roman" panose="02020603050405020304" pitchFamily="18" charset="0"/>
                <a:ea typeface="Calibri" panose="020F0502020204030204" pitchFamily="34" charset="0"/>
              </a:rPr>
              <a:t>tính</a:t>
            </a:r>
            <a:r>
              <a:rPr lang="en-US" sz="1800" dirty="0">
                <a:latin typeface="Times New Roman" panose="02020603050405020304" pitchFamily="18" charset="0"/>
                <a:ea typeface="Calibri" panose="020F0502020204030204" pitchFamily="34" charset="0"/>
              </a:rPr>
              <a:t> </a:t>
            </a:r>
            <a:r>
              <a:rPr lang="en-US" sz="1800" dirty="0" err="1">
                <a:latin typeface="Times New Roman" panose="02020603050405020304" pitchFamily="18" charset="0"/>
                <a:ea typeface="Calibri" panose="020F0502020204030204" pitchFamily="34" charset="0"/>
              </a:rPr>
              <a:t>xác</a:t>
            </a:r>
            <a:r>
              <a:rPr lang="en-US" sz="1800" dirty="0">
                <a:latin typeface="Times New Roman" panose="02020603050405020304" pitchFamily="18" charset="0"/>
                <a:ea typeface="Calibri" panose="020F0502020204030204" pitchFamily="34" charset="0"/>
              </a:rPr>
              <a:t> </a:t>
            </a:r>
            <a:r>
              <a:rPr lang="en-US" sz="1800" dirty="0" err="1">
                <a:latin typeface="Times New Roman" panose="02020603050405020304" pitchFamily="18" charset="0"/>
                <a:ea typeface="Calibri" panose="020F0502020204030204" pitchFamily="34" charset="0"/>
              </a:rPr>
              <a:t>thực</a:t>
            </a:r>
            <a:r>
              <a:rPr lang="en-US" sz="1800" dirty="0">
                <a:latin typeface="Times New Roman" panose="02020603050405020304" pitchFamily="18" charset="0"/>
                <a:ea typeface="Calibri" panose="020F0502020204030204" pitchFamily="34" charset="0"/>
              </a:rPr>
              <a:t> </a:t>
            </a:r>
            <a:r>
              <a:rPr lang="en-US" sz="1800" dirty="0" err="1">
                <a:latin typeface="Times New Roman" panose="02020603050405020304" pitchFamily="18" charset="0"/>
                <a:ea typeface="Calibri" panose="020F0502020204030204" pitchFamily="34" charset="0"/>
              </a:rPr>
              <a:t>của</a:t>
            </a:r>
            <a:r>
              <a:rPr lang="en-US" sz="1800" dirty="0">
                <a:latin typeface="Times New Roman" panose="02020603050405020304" pitchFamily="18" charset="0"/>
                <a:ea typeface="Calibri" panose="020F0502020204030204" pitchFamily="34" charset="0"/>
              </a:rPr>
              <a:t> </a:t>
            </a:r>
            <a:r>
              <a:rPr lang="en-US" sz="1800" dirty="0" err="1">
                <a:latin typeface="Times New Roman" panose="02020603050405020304" pitchFamily="18" charset="0"/>
                <a:ea typeface="Calibri" panose="020F0502020204030204" pitchFamily="34" charset="0"/>
              </a:rPr>
              <a:t>hình</a:t>
            </a:r>
            <a:r>
              <a:rPr lang="en-US" sz="1800" dirty="0">
                <a:latin typeface="Times New Roman" panose="02020603050405020304" pitchFamily="18" charset="0"/>
                <a:ea typeface="Calibri" panose="020F0502020204030204" pitchFamily="34" charset="0"/>
              </a:rPr>
              <a:t> </a:t>
            </a:r>
            <a:r>
              <a:rPr lang="en-US" sz="1800" dirty="0" err="1">
                <a:latin typeface="Times New Roman" panose="02020603050405020304" pitchFamily="18" charset="0"/>
                <a:ea typeface="Calibri" panose="020F0502020204030204" pitchFamily="34" charset="0"/>
              </a:rPr>
              <a:t>ảnh</a:t>
            </a:r>
            <a:r>
              <a:rPr lang="en-US" sz="1800" dirty="0">
                <a:latin typeface="Times New Roman" panose="02020603050405020304" pitchFamily="18" charset="0"/>
                <a:ea typeface="Calibri" panose="020F0502020204030204" pitchFamily="34" charset="0"/>
              </a:rPr>
              <a:t> </a:t>
            </a:r>
            <a:r>
              <a:rPr lang="en-US" sz="1800" dirty="0" err="1">
                <a:latin typeface="Times New Roman" panose="02020603050405020304" pitchFamily="18" charset="0"/>
                <a:ea typeface="Calibri" panose="020F0502020204030204" pitchFamily="34" charset="0"/>
              </a:rPr>
              <a:t>và</a:t>
            </a:r>
            <a:r>
              <a:rPr lang="en-US" sz="1800" dirty="0">
                <a:latin typeface="Times New Roman" panose="02020603050405020304" pitchFamily="18" charset="0"/>
                <a:ea typeface="Calibri" panose="020F0502020204030204" pitchFamily="34" charset="0"/>
              </a:rPr>
              <a:t> </a:t>
            </a:r>
            <a:r>
              <a:rPr lang="en-US" sz="1800" dirty="0" err="1">
                <a:latin typeface="Times New Roman" panose="02020603050405020304" pitchFamily="18" charset="0"/>
                <a:ea typeface="Calibri" panose="020F0502020204030204" pitchFamily="34" charset="0"/>
              </a:rPr>
              <a:t>thậm</a:t>
            </a:r>
            <a:r>
              <a:rPr lang="en-US" sz="1800" dirty="0">
                <a:latin typeface="Times New Roman" panose="02020603050405020304" pitchFamily="18" charset="0"/>
                <a:ea typeface="Calibri" panose="020F0502020204030204" pitchFamily="34" charset="0"/>
              </a:rPr>
              <a:t> </a:t>
            </a:r>
            <a:r>
              <a:rPr lang="en-US" sz="1800" dirty="0" err="1">
                <a:latin typeface="Times New Roman" panose="02020603050405020304" pitchFamily="18" charset="0"/>
                <a:ea typeface="Calibri" panose="020F0502020204030204" pitchFamily="34" charset="0"/>
              </a:rPr>
              <a:t>chí</a:t>
            </a:r>
            <a:r>
              <a:rPr lang="en-US" sz="1800" dirty="0">
                <a:latin typeface="Times New Roman" panose="02020603050405020304" pitchFamily="18" charset="0"/>
                <a:ea typeface="Calibri" panose="020F0502020204030204" pitchFamily="34" charset="0"/>
              </a:rPr>
              <a:t> </a:t>
            </a:r>
            <a:r>
              <a:rPr lang="en-US" sz="1800" dirty="0" err="1">
                <a:latin typeface="Times New Roman" panose="02020603050405020304" pitchFamily="18" charset="0"/>
                <a:ea typeface="Calibri" panose="020F0502020204030204" pitchFamily="34" charset="0"/>
              </a:rPr>
              <a:t>chỉ</a:t>
            </a:r>
            <a:r>
              <a:rPr lang="en-US" sz="1800" dirty="0">
                <a:latin typeface="Times New Roman" panose="02020603050405020304" pitchFamily="18" charset="0"/>
                <a:ea typeface="Calibri" panose="020F0502020204030204" pitchFamily="34" charset="0"/>
              </a:rPr>
              <a:t> ra </a:t>
            </a:r>
            <a:r>
              <a:rPr lang="en-US" sz="1800" dirty="0" err="1">
                <a:latin typeface="Times New Roman" panose="02020603050405020304" pitchFamily="18" charset="0"/>
                <a:ea typeface="Calibri" panose="020F0502020204030204" pitchFamily="34" charset="0"/>
              </a:rPr>
              <a:t>khu</a:t>
            </a:r>
            <a:r>
              <a:rPr lang="en-US" sz="1800" dirty="0">
                <a:latin typeface="Times New Roman" panose="02020603050405020304" pitchFamily="18" charset="0"/>
                <a:ea typeface="Calibri" panose="020F0502020204030204" pitchFamily="34" charset="0"/>
              </a:rPr>
              <a:t> </a:t>
            </a:r>
            <a:r>
              <a:rPr lang="en-US" sz="1800" dirty="0" err="1">
                <a:latin typeface="Times New Roman" panose="02020603050405020304" pitchFamily="18" charset="0"/>
                <a:ea typeface="Calibri" panose="020F0502020204030204" pitchFamily="34" charset="0"/>
              </a:rPr>
              <a:t>vực</a:t>
            </a:r>
            <a:r>
              <a:rPr lang="en-US" sz="1800" dirty="0">
                <a:latin typeface="Times New Roman" panose="02020603050405020304" pitchFamily="18" charset="0"/>
                <a:ea typeface="Calibri" panose="020F0502020204030204" pitchFamily="34" charset="0"/>
              </a:rPr>
              <a:t> </a:t>
            </a:r>
            <a:r>
              <a:rPr lang="en-US" sz="1800" dirty="0" err="1">
                <a:latin typeface="Times New Roman" panose="02020603050405020304" pitchFamily="18" charset="0"/>
                <a:ea typeface="Calibri" panose="020F0502020204030204" pitchFamily="34" charset="0"/>
              </a:rPr>
              <a:t>bị</a:t>
            </a:r>
            <a:r>
              <a:rPr lang="en-US" sz="1800" dirty="0">
                <a:latin typeface="Times New Roman" panose="02020603050405020304" pitchFamily="18" charset="0"/>
                <a:ea typeface="Calibri" panose="020F0502020204030204" pitchFamily="34" charset="0"/>
              </a:rPr>
              <a:t> </a:t>
            </a:r>
            <a:r>
              <a:rPr lang="en-US" sz="1800" dirty="0" err="1">
                <a:latin typeface="Times New Roman" panose="02020603050405020304" pitchFamily="18" charset="0"/>
                <a:ea typeface="Calibri" panose="020F0502020204030204" pitchFamily="34" charset="0"/>
              </a:rPr>
              <a:t>xáo</a:t>
            </a:r>
            <a:r>
              <a:rPr lang="en-US" sz="1800" dirty="0">
                <a:latin typeface="Times New Roman" panose="02020603050405020304" pitchFamily="18" charset="0"/>
                <a:ea typeface="Calibri" panose="020F0502020204030204" pitchFamily="34" charset="0"/>
              </a:rPr>
              <a:t> </a:t>
            </a:r>
            <a:r>
              <a:rPr lang="en-US" sz="1800" dirty="0" err="1">
                <a:latin typeface="Times New Roman" panose="02020603050405020304" pitchFamily="18" charset="0"/>
                <a:ea typeface="Calibri" panose="020F0502020204030204" pitchFamily="34" charset="0"/>
              </a:rPr>
              <a:t>trộn</a:t>
            </a:r>
            <a:r>
              <a:rPr lang="en-US" sz="1800" dirty="0">
                <a:latin typeface="Times New Roman" panose="02020603050405020304" pitchFamily="18" charset="0"/>
                <a:ea typeface="Calibri" panose="020F0502020204030204" pitchFamily="34" charset="0"/>
              </a:rPr>
              <a:t>.</a:t>
            </a:r>
            <a:endParaRPr lang="en-US" sz="1800" dirty="0"/>
          </a:p>
          <a:p>
            <a:pPr marL="0" lvl="0" indent="0" algn="l" rtl="0">
              <a:lnSpc>
                <a:spcPct val="100000"/>
              </a:lnSpc>
              <a:spcBef>
                <a:spcPts val="1600"/>
              </a:spcBef>
              <a:spcAft>
                <a:spcPts val="1600"/>
              </a:spcAft>
              <a:buSzPts val="1400"/>
              <a:buNone/>
            </a:pPr>
            <a:endParaRPr sz="1200" dirty="0"/>
          </a:p>
        </p:txBody>
      </p:sp>
      <p:sp>
        <p:nvSpPr>
          <p:cNvPr id="485" name="Google Shape;485;p4"/>
          <p:cNvSpPr txBox="1">
            <a:spLocks noGrp="1"/>
          </p:cNvSpPr>
          <p:nvPr>
            <p:ph type="title"/>
          </p:nvPr>
        </p:nvSpPr>
        <p:spPr>
          <a:xfrm>
            <a:off x="2226622" y="555270"/>
            <a:ext cx="5606977" cy="572700"/>
          </a:xfrm>
          <a:prstGeom prst="rect">
            <a:avLst/>
          </a:prstGeom>
          <a:solidFill>
            <a:schemeClr val="accent2"/>
          </a:solid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000"/>
              <a:buNone/>
            </a:pPr>
            <a:r>
              <a:rPr lang="en" dirty="0"/>
              <a:t>Động lực nghiên cứu</a:t>
            </a:r>
            <a:endParaRPr dirty="0"/>
          </a:p>
        </p:txBody>
      </p:sp>
      <p:sp>
        <p:nvSpPr>
          <p:cNvPr id="486" name="Google Shape;486;p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8</a:t>
            </a:fld>
            <a:endParaRPr/>
          </a:p>
        </p:txBody>
      </p:sp>
      <p:pic>
        <p:nvPicPr>
          <p:cNvPr id="5" name="Hình ảnh 3">
            <a:extLst>
              <a:ext uri="{FF2B5EF4-FFF2-40B4-BE49-F238E27FC236}">
                <a16:creationId xmlns:a16="http://schemas.microsoft.com/office/drawing/2014/main" id="{DDCE247C-54F1-4933-9328-6FB4F401BA4A}"/>
              </a:ext>
            </a:extLst>
          </p:cNvPr>
          <p:cNvPicPr>
            <a:picLocks noChangeAspect="1"/>
          </p:cNvPicPr>
          <p:nvPr/>
        </p:nvPicPr>
        <p:blipFill rotWithShape="1">
          <a:blip r:embed="rId3"/>
          <a:srcRect l="17073" r="20741" b="1"/>
          <a:stretch/>
        </p:blipFill>
        <p:spPr>
          <a:xfrm>
            <a:off x="1" y="-59266"/>
            <a:ext cx="2683821" cy="5202760"/>
          </a:xfrm>
          <a:prstGeom prst="rect">
            <a:avLst/>
          </a:prstGeom>
          <a:effectLst/>
        </p:spPr>
      </p:pic>
      <p:sp>
        <p:nvSpPr>
          <p:cNvPr id="6" name="Google Shape;484;p4">
            <a:extLst>
              <a:ext uri="{FF2B5EF4-FFF2-40B4-BE49-F238E27FC236}">
                <a16:creationId xmlns:a16="http://schemas.microsoft.com/office/drawing/2014/main" id="{A61A7D39-ABE1-4AB9-8560-553A2ACDA04D}"/>
              </a:ext>
            </a:extLst>
          </p:cNvPr>
          <p:cNvSpPr txBox="1">
            <a:spLocks/>
          </p:cNvSpPr>
          <p:nvPr/>
        </p:nvSpPr>
        <p:spPr>
          <a:xfrm>
            <a:off x="2982007" y="1569732"/>
            <a:ext cx="5849127" cy="3132000"/>
          </a:xfrm>
          <a:prstGeom prst="rect">
            <a:avLst/>
          </a:prstGeom>
          <a:solidFill>
            <a:schemeClr val="accent2"/>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rgbClr val="FFFFFF"/>
              </a:buClr>
              <a:buSzPts val="1400"/>
              <a:buFont typeface="Fira Sans"/>
              <a:buChar char="●"/>
              <a:defRPr sz="1400" b="0" i="0" u="none" strike="noStrike" cap="none">
                <a:solidFill>
                  <a:srgbClr val="FFFFFF"/>
                </a:solidFill>
                <a:latin typeface="Fira Sans"/>
                <a:ea typeface="Fira Sans"/>
                <a:cs typeface="Fira Sans"/>
                <a:sym typeface="Fira Sans"/>
              </a:defRPr>
            </a:lvl1pPr>
            <a:lvl2pPr marL="914400" marR="0" lvl="1" indent="-317500" algn="l" rtl="0">
              <a:lnSpc>
                <a:spcPct val="100000"/>
              </a:lnSpc>
              <a:spcBef>
                <a:spcPts val="1600"/>
              </a:spcBef>
              <a:spcAft>
                <a:spcPts val="0"/>
              </a:spcAft>
              <a:buClr>
                <a:srgbClr val="FFFFFF"/>
              </a:buClr>
              <a:buSzPts val="1400"/>
              <a:buFont typeface="Fira Sans"/>
              <a:buChar char="○"/>
              <a:defRPr sz="1400" b="0" i="0" u="none" strike="noStrike" cap="none">
                <a:solidFill>
                  <a:srgbClr val="FFFFFF"/>
                </a:solidFill>
                <a:latin typeface="Fira Sans"/>
                <a:ea typeface="Fira Sans"/>
                <a:cs typeface="Fira Sans"/>
                <a:sym typeface="Fira Sans"/>
              </a:defRPr>
            </a:lvl2pPr>
            <a:lvl3pPr marL="1371600" marR="0" lvl="2" indent="-317500" algn="l" rtl="0">
              <a:lnSpc>
                <a:spcPct val="100000"/>
              </a:lnSpc>
              <a:spcBef>
                <a:spcPts val="1600"/>
              </a:spcBef>
              <a:spcAft>
                <a:spcPts val="0"/>
              </a:spcAft>
              <a:buClr>
                <a:srgbClr val="FFFFFF"/>
              </a:buClr>
              <a:buSzPts val="1400"/>
              <a:buFont typeface="Fira Sans"/>
              <a:buChar char="■"/>
              <a:defRPr sz="1400" b="0" i="0" u="none" strike="noStrike" cap="none">
                <a:solidFill>
                  <a:srgbClr val="FFFFFF"/>
                </a:solidFill>
                <a:latin typeface="Fira Sans"/>
                <a:ea typeface="Fira Sans"/>
                <a:cs typeface="Fira Sans"/>
                <a:sym typeface="Fira Sans"/>
              </a:defRPr>
            </a:lvl3pPr>
            <a:lvl4pPr marL="1828800" marR="0" lvl="3" indent="-317500" algn="l" rtl="0">
              <a:lnSpc>
                <a:spcPct val="100000"/>
              </a:lnSpc>
              <a:spcBef>
                <a:spcPts val="1600"/>
              </a:spcBef>
              <a:spcAft>
                <a:spcPts val="0"/>
              </a:spcAft>
              <a:buClr>
                <a:srgbClr val="FFFFFF"/>
              </a:buClr>
              <a:buSzPts val="1400"/>
              <a:buFont typeface="Fira Sans"/>
              <a:buChar char="●"/>
              <a:defRPr sz="1400" b="0" i="0" u="none" strike="noStrike" cap="none">
                <a:solidFill>
                  <a:srgbClr val="FFFFFF"/>
                </a:solidFill>
                <a:latin typeface="Fira Sans"/>
                <a:ea typeface="Fira Sans"/>
                <a:cs typeface="Fira Sans"/>
                <a:sym typeface="Fira Sans"/>
              </a:defRPr>
            </a:lvl4pPr>
            <a:lvl5pPr marL="2286000" marR="0" lvl="4" indent="-317500" algn="l" rtl="0">
              <a:lnSpc>
                <a:spcPct val="100000"/>
              </a:lnSpc>
              <a:spcBef>
                <a:spcPts val="1600"/>
              </a:spcBef>
              <a:spcAft>
                <a:spcPts val="0"/>
              </a:spcAft>
              <a:buClr>
                <a:srgbClr val="FFFFFF"/>
              </a:buClr>
              <a:buSzPts val="1400"/>
              <a:buFont typeface="Fira Sans"/>
              <a:buChar char="○"/>
              <a:defRPr sz="1400" b="0" i="0" u="none" strike="noStrike" cap="none">
                <a:solidFill>
                  <a:srgbClr val="FFFFFF"/>
                </a:solidFill>
                <a:latin typeface="Fira Sans"/>
                <a:ea typeface="Fira Sans"/>
                <a:cs typeface="Fira Sans"/>
                <a:sym typeface="Fira Sans"/>
              </a:defRPr>
            </a:lvl5pPr>
            <a:lvl6pPr marL="2743200" marR="0" lvl="5" indent="-317500" algn="l" rtl="0">
              <a:lnSpc>
                <a:spcPct val="100000"/>
              </a:lnSpc>
              <a:spcBef>
                <a:spcPts val="1600"/>
              </a:spcBef>
              <a:spcAft>
                <a:spcPts val="0"/>
              </a:spcAft>
              <a:buClr>
                <a:srgbClr val="FFFFFF"/>
              </a:buClr>
              <a:buSzPts val="1400"/>
              <a:buFont typeface="Fira Sans"/>
              <a:buChar char="■"/>
              <a:defRPr sz="1400" b="0" i="0" u="none" strike="noStrike" cap="none">
                <a:solidFill>
                  <a:srgbClr val="FFFFFF"/>
                </a:solidFill>
                <a:latin typeface="Fira Sans"/>
                <a:ea typeface="Fira Sans"/>
                <a:cs typeface="Fira Sans"/>
                <a:sym typeface="Fira Sans"/>
              </a:defRPr>
            </a:lvl6pPr>
            <a:lvl7pPr marL="3200400" marR="0" lvl="6" indent="-317500" algn="l" rtl="0">
              <a:lnSpc>
                <a:spcPct val="100000"/>
              </a:lnSpc>
              <a:spcBef>
                <a:spcPts val="1600"/>
              </a:spcBef>
              <a:spcAft>
                <a:spcPts val="0"/>
              </a:spcAft>
              <a:buClr>
                <a:srgbClr val="FFFFFF"/>
              </a:buClr>
              <a:buSzPts val="1400"/>
              <a:buFont typeface="Fira Sans"/>
              <a:buChar char="●"/>
              <a:defRPr sz="1400" b="0" i="0" u="none" strike="noStrike" cap="none">
                <a:solidFill>
                  <a:srgbClr val="FFFFFF"/>
                </a:solidFill>
                <a:latin typeface="Fira Sans"/>
                <a:ea typeface="Fira Sans"/>
                <a:cs typeface="Fira Sans"/>
                <a:sym typeface="Fira Sans"/>
              </a:defRPr>
            </a:lvl7pPr>
            <a:lvl8pPr marL="3657600" marR="0" lvl="7" indent="-317500" algn="l" rtl="0">
              <a:lnSpc>
                <a:spcPct val="100000"/>
              </a:lnSpc>
              <a:spcBef>
                <a:spcPts val="1600"/>
              </a:spcBef>
              <a:spcAft>
                <a:spcPts val="0"/>
              </a:spcAft>
              <a:buClr>
                <a:srgbClr val="FFFFFF"/>
              </a:buClr>
              <a:buSzPts val="1400"/>
              <a:buFont typeface="Fira Sans"/>
              <a:buChar char="○"/>
              <a:defRPr sz="1400" b="0" i="0" u="none" strike="noStrike" cap="none">
                <a:solidFill>
                  <a:srgbClr val="FFFFFF"/>
                </a:solidFill>
                <a:latin typeface="Fira Sans"/>
                <a:ea typeface="Fira Sans"/>
                <a:cs typeface="Fira Sans"/>
                <a:sym typeface="Fira Sans"/>
              </a:defRPr>
            </a:lvl8pPr>
            <a:lvl9pPr marL="4114800" marR="0" lvl="8" indent="-317500" algn="l" rtl="0">
              <a:lnSpc>
                <a:spcPct val="100000"/>
              </a:lnSpc>
              <a:spcBef>
                <a:spcPts val="1600"/>
              </a:spcBef>
              <a:spcAft>
                <a:spcPts val="1600"/>
              </a:spcAft>
              <a:buClr>
                <a:srgbClr val="FFFFFF"/>
              </a:buClr>
              <a:buSzPts val="1400"/>
              <a:buFont typeface="Fira Sans"/>
              <a:buChar char="■"/>
              <a:defRPr sz="1400" b="0" i="0" u="none" strike="noStrike" cap="none">
                <a:solidFill>
                  <a:srgbClr val="FFFFFF"/>
                </a:solidFill>
                <a:latin typeface="Fira Sans"/>
                <a:ea typeface="Fira Sans"/>
                <a:cs typeface="Fira Sans"/>
                <a:sym typeface="Fira Sans"/>
              </a:defRPr>
            </a:lvl9pPr>
          </a:lstStyle>
          <a:p>
            <a:pPr marL="0" indent="0">
              <a:buClr>
                <a:schemeClr val="dk1"/>
              </a:buClr>
              <a:buSzPts val="1100"/>
              <a:buFont typeface="Arial"/>
              <a:buNone/>
            </a:pPr>
            <a:r>
              <a:rPr lang="vi-VN" sz="1800" b="1" dirty="0"/>
              <a:t>Trong </a:t>
            </a:r>
            <a:r>
              <a:rPr lang="en-US" sz="1800" b="1" dirty="0" err="1"/>
              <a:t>thực</a:t>
            </a:r>
            <a:r>
              <a:rPr lang="en-US" sz="1800" b="1" dirty="0"/>
              <a:t> </a:t>
            </a:r>
            <a:r>
              <a:rPr lang="en-US" sz="1800" b="1" dirty="0" err="1"/>
              <a:t>tiễn</a:t>
            </a:r>
            <a:r>
              <a:rPr lang="en-US" sz="1800" b="1" dirty="0"/>
              <a:t>:</a:t>
            </a:r>
            <a:endParaRPr lang="vi-VN" sz="1800" dirty="0"/>
          </a:p>
          <a:p>
            <a:pPr>
              <a:lnSpc>
                <a:spcPct val="150000"/>
              </a:lnSpc>
            </a:pPr>
            <a:r>
              <a:rPr lang="en-US" sz="1800" dirty="0" err="1">
                <a:latin typeface="Times New Roman" panose="02020603050405020304" pitchFamily="18" charset="0"/>
                <a:ea typeface="Calibri" panose="020F0502020204030204" pitchFamily="34" charset="0"/>
              </a:rPr>
              <a:t>Trong</a:t>
            </a:r>
            <a:r>
              <a:rPr lang="en-US" sz="1800" dirty="0">
                <a:latin typeface="Times New Roman" panose="02020603050405020304" pitchFamily="18" charset="0"/>
                <a:ea typeface="Calibri" panose="020F0502020204030204" pitchFamily="34" charset="0"/>
              </a:rPr>
              <a:t> </a:t>
            </a:r>
            <a:r>
              <a:rPr lang="en-US" sz="1800" dirty="0" err="1">
                <a:latin typeface="Times New Roman" panose="02020603050405020304" pitchFamily="18" charset="0"/>
                <a:ea typeface="Calibri" panose="020F0502020204030204" pitchFamily="34" charset="0"/>
              </a:rPr>
              <a:t>lĩnh</a:t>
            </a:r>
            <a:r>
              <a:rPr lang="en-US" sz="1800" dirty="0">
                <a:latin typeface="Times New Roman" panose="02020603050405020304" pitchFamily="18" charset="0"/>
                <a:ea typeface="Calibri" panose="020F0502020204030204" pitchFamily="34" charset="0"/>
              </a:rPr>
              <a:t> </a:t>
            </a:r>
            <a:r>
              <a:rPr lang="en-US" sz="1800" dirty="0" err="1">
                <a:latin typeface="Times New Roman" panose="02020603050405020304" pitchFamily="18" charset="0"/>
                <a:ea typeface="Calibri" panose="020F0502020204030204" pitchFamily="34" charset="0"/>
              </a:rPr>
              <a:t>vực</a:t>
            </a:r>
            <a:r>
              <a:rPr lang="en-US" sz="1800" dirty="0">
                <a:latin typeface="Times New Roman" panose="02020603050405020304" pitchFamily="18" charset="0"/>
                <a:ea typeface="Calibri" panose="020F0502020204030204" pitchFamily="34" charset="0"/>
              </a:rPr>
              <a:t> </a:t>
            </a:r>
            <a:r>
              <a:rPr lang="en-US" sz="1800" dirty="0" err="1">
                <a:latin typeface="Times New Roman" panose="02020603050405020304" pitchFamily="18" charset="0"/>
                <a:ea typeface="Calibri" panose="020F0502020204030204" pitchFamily="34" charset="0"/>
              </a:rPr>
              <a:t>thương</a:t>
            </a:r>
            <a:r>
              <a:rPr lang="en-US" sz="1800" dirty="0">
                <a:latin typeface="Times New Roman" panose="02020603050405020304" pitchFamily="18" charset="0"/>
                <a:ea typeface="Calibri" panose="020F0502020204030204" pitchFamily="34" charset="0"/>
              </a:rPr>
              <a:t> </a:t>
            </a:r>
            <a:r>
              <a:rPr lang="en-US" sz="1800" dirty="0" err="1">
                <a:latin typeface="Times New Roman" panose="02020603050405020304" pitchFamily="18" charset="0"/>
                <a:ea typeface="Calibri" panose="020F0502020204030204" pitchFamily="34" charset="0"/>
              </a:rPr>
              <a:t>mại</a:t>
            </a:r>
            <a:r>
              <a:rPr lang="en-US" sz="1800" dirty="0">
                <a:latin typeface="Times New Roman" panose="02020603050405020304" pitchFamily="18" charset="0"/>
                <a:ea typeface="Calibri" panose="020F0502020204030204" pitchFamily="34" charset="0"/>
              </a:rPr>
              <a:t>, </a:t>
            </a:r>
            <a:r>
              <a:rPr lang="en-US" sz="1800" dirty="0" err="1">
                <a:latin typeface="Times New Roman" panose="02020603050405020304" pitchFamily="18" charset="0"/>
                <a:ea typeface="Calibri" panose="020F0502020204030204" pitchFamily="34" charset="0"/>
              </a:rPr>
              <a:t>công</a:t>
            </a:r>
            <a:r>
              <a:rPr lang="en-US" sz="1800" dirty="0">
                <a:latin typeface="Times New Roman" panose="02020603050405020304" pitchFamily="18" charset="0"/>
                <a:ea typeface="Calibri" panose="020F0502020204030204" pitchFamily="34" charset="0"/>
              </a:rPr>
              <a:t> </a:t>
            </a:r>
            <a:r>
              <a:rPr lang="en-US" sz="1800" dirty="0" err="1">
                <a:latin typeface="Times New Roman" panose="02020603050405020304" pitchFamily="18" charset="0"/>
                <a:ea typeface="Calibri" panose="020F0502020204030204" pitchFamily="34" charset="0"/>
              </a:rPr>
              <a:t>nghệ</a:t>
            </a:r>
            <a:r>
              <a:rPr lang="en-US" sz="1800" dirty="0">
                <a:latin typeface="Times New Roman" panose="02020603050405020304" pitchFamily="18" charset="0"/>
                <a:ea typeface="Calibri" panose="020F0502020204030204" pitchFamily="34" charset="0"/>
              </a:rPr>
              <a:t> </a:t>
            </a:r>
            <a:r>
              <a:rPr lang="en-US" sz="1800" dirty="0" err="1">
                <a:latin typeface="Times New Roman" panose="02020603050405020304" pitchFamily="18" charset="0"/>
                <a:ea typeface="Calibri" panose="020F0502020204030204" pitchFamily="34" charset="0"/>
              </a:rPr>
              <a:t>pháp</a:t>
            </a:r>
            <a:r>
              <a:rPr lang="en-US" sz="1800" dirty="0">
                <a:latin typeface="Times New Roman" panose="02020603050405020304" pitchFamily="18" charset="0"/>
                <a:ea typeface="Calibri" panose="020F0502020204030204" pitchFamily="34" charset="0"/>
              </a:rPr>
              <a:t> y </a:t>
            </a:r>
            <a:r>
              <a:rPr lang="en-US" sz="1800" dirty="0" err="1">
                <a:latin typeface="Times New Roman" panose="02020603050405020304" pitchFamily="18" charset="0"/>
                <a:ea typeface="Calibri" panose="020F0502020204030204" pitchFamily="34" charset="0"/>
              </a:rPr>
              <a:t>hình</a:t>
            </a:r>
            <a:r>
              <a:rPr lang="en-US" sz="1800" dirty="0">
                <a:latin typeface="Times New Roman" panose="02020603050405020304" pitchFamily="18" charset="0"/>
                <a:ea typeface="Calibri" panose="020F0502020204030204" pitchFamily="34" charset="0"/>
              </a:rPr>
              <a:t> </a:t>
            </a:r>
            <a:r>
              <a:rPr lang="en-US" sz="1800" dirty="0" err="1">
                <a:latin typeface="Times New Roman" panose="02020603050405020304" pitchFamily="18" charset="0"/>
                <a:ea typeface="Calibri" panose="020F0502020204030204" pitchFamily="34" charset="0"/>
              </a:rPr>
              <a:t>ảnh</a:t>
            </a:r>
            <a:r>
              <a:rPr lang="en-US" sz="1800" dirty="0">
                <a:latin typeface="Times New Roman" panose="02020603050405020304" pitchFamily="18" charset="0"/>
                <a:ea typeface="Calibri" panose="020F0502020204030204" pitchFamily="34" charset="0"/>
              </a:rPr>
              <a:t> </a:t>
            </a:r>
            <a:r>
              <a:rPr lang="en-US" sz="1800" dirty="0" err="1">
                <a:latin typeface="Times New Roman" panose="02020603050405020304" pitchFamily="18" charset="0"/>
                <a:ea typeface="Calibri" panose="020F0502020204030204" pitchFamily="34" charset="0"/>
              </a:rPr>
              <a:t>dựa</a:t>
            </a:r>
            <a:r>
              <a:rPr lang="en-US" sz="1800" dirty="0">
                <a:latin typeface="Times New Roman" panose="02020603050405020304" pitchFamily="18" charset="0"/>
                <a:ea typeface="Calibri" panose="020F0502020204030204" pitchFamily="34" charset="0"/>
              </a:rPr>
              <a:t> </a:t>
            </a:r>
            <a:r>
              <a:rPr lang="en-US" sz="1800" dirty="0" err="1">
                <a:latin typeface="Times New Roman" panose="02020603050405020304" pitchFamily="18" charset="0"/>
                <a:ea typeface="Calibri" panose="020F0502020204030204" pitchFamily="34" charset="0"/>
              </a:rPr>
              <a:t>được</a:t>
            </a:r>
            <a:r>
              <a:rPr lang="en-US" sz="1800" dirty="0">
                <a:latin typeface="Times New Roman" panose="02020603050405020304" pitchFamily="18" charset="0"/>
                <a:ea typeface="Calibri" panose="020F0502020204030204" pitchFamily="34" charset="0"/>
              </a:rPr>
              <a:t> </a:t>
            </a:r>
            <a:r>
              <a:rPr lang="en-US" sz="1800" dirty="0" err="1">
                <a:latin typeface="Times New Roman" panose="02020603050405020304" pitchFamily="18" charset="0"/>
                <a:ea typeface="Calibri" panose="020F0502020204030204" pitchFamily="34" charset="0"/>
              </a:rPr>
              <a:t>sử</a:t>
            </a:r>
            <a:r>
              <a:rPr lang="en-US" sz="1800" dirty="0">
                <a:latin typeface="Times New Roman" panose="02020603050405020304" pitchFamily="18" charset="0"/>
                <a:ea typeface="Calibri" panose="020F0502020204030204" pitchFamily="34" charset="0"/>
              </a:rPr>
              <a:t> </a:t>
            </a:r>
            <a:r>
              <a:rPr lang="en-US" sz="1800" dirty="0" err="1">
                <a:latin typeface="Times New Roman" panose="02020603050405020304" pitchFamily="18" charset="0"/>
                <a:ea typeface="Calibri" panose="020F0502020204030204" pitchFamily="34" charset="0"/>
              </a:rPr>
              <a:t>dụng</a:t>
            </a:r>
            <a:r>
              <a:rPr lang="en-US" sz="1800" dirty="0">
                <a:latin typeface="Times New Roman" panose="02020603050405020304" pitchFamily="18" charset="0"/>
                <a:ea typeface="Calibri" panose="020F0502020204030204" pitchFamily="34" charset="0"/>
              </a:rPr>
              <a:t> </a:t>
            </a:r>
            <a:r>
              <a:rPr lang="en-US" sz="1800" dirty="0" err="1">
                <a:latin typeface="Times New Roman" panose="02020603050405020304" pitchFamily="18" charset="0"/>
                <a:ea typeface="Calibri" panose="020F0502020204030204" pitchFamily="34" charset="0"/>
              </a:rPr>
              <a:t>để</a:t>
            </a:r>
            <a:r>
              <a:rPr lang="en-US" sz="1800" dirty="0">
                <a:latin typeface="Times New Roman" panose="02020603050405020304" pitchFamily="18" charset="0"/>
                <a:ea typeface="Calibri" panose="020F0502020204030204" pitchFamily="34" charset="0"/>
              </a:rPr>
              <a:t> </a:t>
            </a:r>
            <a:r>
              <a:rPr lang="en-US" sz="1800" dirty="0" err="1">
                <a:latin typeface="Times New Roman" panose="02020603050405020304" pitchFamily="18" charset="0"/>
                <a:ea typeface="Calibri" panose="020F0502020204030204" pitchFamily="34" charset="0"/>
              </a:rPr>
              <a:t>bảo</a:t>
            </a:r>
            <a:r>
              <a:rPr lang="en-US" sz="1800" dirty="0">
                <a:latin typeface="Times New Roman" panose="02020603050405020304" pitchFamily="18" charset="0"/>
                <a:ea typeface="Calibri" panose="020F0502020204030204" pitchFamily="34" charset="0"/>
              </a:rPr>
              <a:t> </a:t>
            </a:r>
            <a:r>
              <a:rPr lang="en-US" sz="1800" dirty="0" err="1">
                <a:latin typeface="Times New Roman" panose="02020603050405020304" pitchFamily="18" charset="0"/>
                <a:ea typeface="Calibri" panose="020F0502020204030204" pitchFamily="34" charset="0"/>
              </a:rPr>
              <a:t>vệ</a:t>
            </a:r>
            <a:r>
              <a:rPr lang="en-US" sz="1800" dirty="0">
                <a:latin typeface="Times New Roman" panose="02020603050405020304" pitchFamily="18" charset="0"/>
                <a:ea typeface="Calibri" panose="020F0502020204030204" pitchFamily="34" charset="0"/>
              </a:rPr>
              <a:t> </a:t>
            </a:r>
            <a:r>
              <a:rPr lang="en-US" sz="1800" dirty="0" err="1">
                <a:latin typeface="Times New Roman" panose="02020603050405020304" pitchFamily="18" charset="0"/>
                <a:ea typeface="Calibri" panose="020F0502020204030204" pitchFamily="34" charset="0"/>
              </a:rPr>
              <a:t>bản</a:t>
            </a:r>
            <a:r>
              <a:rPr lang="en-US" sz="1800" dirty="0">
                <a:latin typeface="Times New Roman" panose="02020603050405020304" pitchFamily="18" charset="0"/>
                <a:ea typeface="Calibri" panose="020F0502020204030204" pitchFamily="34" charset="0"/>
              </a:rPr>
              <a:t> </a:t>
            </a:r>
            <a:r>
              <a:rPr lang="en-US" sz="1800" dirty="0" err="1">
                <a:latin typeface="Times New Roman" panose="02020603050405020304" pitchFamily="18" charset="0"/>
                <a:ea typeface="Calibri" panose="020F0502020204030204" pitchFamily="34" charset="0"/>
              </a:rPr>
              <a:t>quyền</a:t>
            </a:r>
            <a:r>
              <a:rPr lang="en-US" sz="1800" dirty="0">
                <a:latin typeface="Times New Roman" panose="02020603050405020304" pitchFamily="18" charset="0"/>
                <a:ea typeface="Calibri" panose="020F0502020204030204" pitchFamily="34" charset="0"/>
              </a:rPr>
              <a:t> </a:t>
            </a:r>
            <a:r>
              <a:rPr lang="en-US" sz="1800" dirty="0" err="1">
                <a:latin typeface="Times New Roman" panose="02020603050405020304" pitchFamily="18" charset="0"/>
                <a:ea typeface="Calibri" panose="020F0502020204030204" pitchFamily="34" charset="0"/>
              </a:rPr>
              <a:t>và</a:t>
            </a:r>
            <a:r>
              <a:rPr lang="en-US" sz="1800" dirty="0">
                <a:latin typeface="Times New Roman" panose="02020603050405020304" pitchFamily="18" charset="0"/>
                <a:ea typeface="Calibri" panose="020F0502020204030204" pitchFamily="34" charset="0"/>
              </a:rPr>
              <a:t> </a:t>
            </a:r>
            <a:r>
              <a:rPr lang="en-US" sz="1800" dirty="0" err="1">
                <a:latin typeface="Times New Roman" panose="02020603050405020304" pitchFamily="18" charset="0"/>
                <a:ea typeface="Calibri" panose="020F0502020204030204" pitchFamily="34" charset="0"/>
              </a:rPr>
              <a:t>chứng</a:t>
            </a:r>
            <a:r>
              <a:rPr lang="en-US" sz="1800" dirty="0">
                <a:latin typeface="Times New Roman" panose="02020603050405020304" pitchFamily="18" charset="0"/>
                <a:ea typeface="Calibri" panose="020F0502020204030204" pitchFamily="34" charset="0"/>
              </a:rPr>
              <a:t> </a:t>
            </a:r>
            <a:r>
              <a:rPr lang="en-US" sz="1800" dirty="0" err="1">
                <a:latin typeface="Times New Roman" panose="02020603050405020304" pitchFamily="18" charset="0"/>
                <a:ea typeface="Calibri" panose="020F0502020204030204" pitchFamily="34" charset="0"/>
              </a:rPr>
              <a:t>chỉ</a:t>
            </a:r>
            <a:r>
              <a:rPr lang="en-US" sz="1800" dirty="0">
                <a:latin typeface="Times New Roman" panose="02020603050405020304" pitchFamily="18" charset="0"/>
                <a:ea typeface="Calibri" panose="020F0502020204030204" pitchFamily="34" charset="0"/>
              </a:rPr>
              <a:t> </a:t>
            </a:r>
            <a:r>
              <a:rPr lang="en-US" sz="1800" dirty="0" err="1">
                <a:latin typeface="Times New Roman" panose="02020603050405020304" pitchFamily="18" charset="0"/>
                <a:ea typeface="Calibri" panose="020F0502020204030204" pitchFamily="34" charset="0"/>
              </a:rPr>
              <a:t>xác</a:t>
            </a:r>
            <a:r>
              <a:rPr lang="en-US" sz="1800" dirty="0">
                <a:latin typeface="Times New Roman" panose="02020603050405020304" pitchFamily="18" charset="0"/>
                <a:ea typeface="Calibri" panose="020F0502020204030204" pitchFamily="34" charset="0"/>
              </a:rPr>
              <a:t> </a:t>
            </a:r>
            <a:r>
              <a:rPr lang="en-US" sz="1800" dirty="0" err="1">
                <a:latin typeface="Times New Roman" panose="02020603050405020304" pitchFamily="18" charset="0"/>
                <a:ea typeface="Calibri" panose="020F0502020204030204" pitchFamily="34" charset="0"/>
              </a:rPr>
              <a:t>thực</a:t>
            </a:r>
            <a:r>
              <a:rPr lang="en-US" sz="1800" dirty="0">
                <a:latin typeface="Times New Roman" panose="02020603050405020304" pitchFamily="18" charset="0"/>
                <a:ea typeface="Calibri" panose="020F0502020204030204" pitchFamily="34" charset="0"/>
              </a:rPr>
              <a:t> (</a:t>
            </a:r>
            <a:r>
              <a:rPr lang="en-US" sz="1800" dirty="0" err="1">
                <a:latin typeface="Times New Roman" panose="02020603050405020304" pitchFamily="18" charset="0"/>
                <a:ea typeface="Calibri" panose="020F0502020204030204" pitchFamily="34" charset="0"/>
              </a:rPr>
              <a:t>bằng</a:t>
            </a:r>
            <a:r>
              <a:rPr lang="en-US" sz="1800" dirty="0">
                <a:latin typeface="Times New Roman" panose="02020603050405020304" pitchFamily="18" charset="0"/>
                <a:ea typeface="Calibri" panose="020F0502020204030204" pitchFamily="34" charset="0"/>
              </a:rPr>
              <a:t> </a:t>
            </a:r>
            <a:r>
              <a:rPr lang="en-US" sz="1800" dirty="0" err="1">
                <a:latin typeface="Times New Roman" panose="02020603050405020304" pitchFamily="18" charset="0"/>
                <a:ea typeface="Calibri" panose="020F0502020204030204" pitchFamily="34" charset="0"/>
              </a:rPr>
              <a:t>chứng</a:t>
            </a:r>
            <a:r>
              <a:rPr lang="en-US" sz="1800" dirty="0">
                <a:latin typeface="Times New Roman" panose="02020603050405020304" pitchFamily="18" charset="0"/>
                <a:ea typeface="Calibri" panose="020F0502020204030204" pitchFamily="34" charset="0"/>
              </a:rPr>
              <a:t> </a:t>
            </a:r>
            <a:r>
              <a:rPr lang="en-US" sz="1800" dirty="0" err="1">
                <a:latin typeface="Times New Roman" panose="02020603050405020304" pitchFamily="18" charset="0"/>
                <a:ea typeface="Calibri" panose="020F0502020204030204" pitchFamily="34" charset="0"/>
              </a:rPr>
              <a:t>điện</a:t>
            </a:r>
            <a:r>
              <a:rPr lang="en-US" sz="1800" dirty="0">
                <a:latin typeface="Times New Roman" panose="02020603050405020304" pitchFamily="18" charset="0"/>
                <a:ea typeface="Calibri" panose="020F0502020204030204" pitchFamily="34" charset="0"/>
              </a:rPr>
              <a:t> </a:t>
            </a:r>
            <a:r>
              <a:rPr lang="en-US" sz="1800" dirty="0" err="1">
                <a:latin typeface="Times New Roman" panose="02020603050405020304" pitchFamily="18" charset="0"/>
                <a:ea typeface="Calibri" panose="020F0502020204030204" pitchFamily="34" charset="0"/>
              </a:rPr>
              <a:t>tử</a:t>
            </a:r>
            <a:r>
              <a:rPr lang="en-US" sz="1800" dirty="0">
                <a:latin typeface="Times New Roman" panose="02020603050405020304" pitchFamily="18" charset="0"/>
                <a:ea typeface="Calibri" panose="020F0502020204030204" pitchFamily="34" charset="0"/>
              </a:rPr>
              <a:t>) </a:t>
            </a:r>
            <a:r>
              <a:rPr lang="en-US" sz="1800" dirty="0" err="1">
                <a:latin typeface="Times New Roman" panose="02020603050405020304" pitchFamily="18" charset="0"/>
                <a:ea typeface="Calibri" panose="020F0502020204030204" pitchFamily="34" charset="0"/>
              </a:rPr>
              <a:t>như</a:t>
            </a:r>
            <a:r>
              <a:rPr lang="en-US" sz="1800" dirty="0">
                <a:latin typeface="Times New Roman" panose="02020603050405020304" pitchFamily="18" charset="0"/>
                <a:ea typeface="Calibri" panose="020F0502020204030204" pitchFamily="34" charset="0"/>
              </a:rPr>
              <a:t> </a:t>
            </a:r>
            <a:r>
              <a:rPr lang="en-US" sz="1800" dirty="0" err="1">
                <a:latin typeface="Times New Roman" panose="02020603050405020304" pitchFamily="18" charset="0"/>
                <a:ea typeface="Calibri" panose="020F0502020204030204" pitchFamily="34" charset="0"/>
              </a:rPr>
              <a:t>hợp</a:t>
            </a:r>
            <a:r>
              <a:rPr lang="en-US" sz="1800" dirty="0">
                <a:latin typeface="Times New Roman" panose="02020603050405020304" pitchFamily="18" charset="0"/>
                <a:ea typeface="Calibri" panose="020F0502020204030204" pitchFamily="34" charset="0"/>
              </a:rPr>
              <a:t> </a:t>
            </a:r>
            <a:r>
              <a:rPr lang="en-US" sz="1800" dirty="0" err="1">
                <a:latin typeface="Times New Roman" panose="02020603050405020304" pitchFamily="18" charset="0"/>
                <a:ea typeface="Calibri" panose="020F0502020204030204" pitchFamily="34" charset="0"/>
              </a:rPr>
              <a:t>đồng</a:t>
            </a:r>
            <a:r>
              <a:rPr lang="en-US" sz="1800" dirty="0">
                <a:latin typeface="Times New Roman" panose="02020603050405020304" pitchFamily="18" charset="0"/>
                <a:ea typeface="Calibri" panose="020F0502020204030204" pitchFamily="34" charset="0"/>
              </a:rPr>
              <a:t>, </a:t>
            </a:r>
            <a:r>
              <a:rPr lang="en-US" sz="1800" dirty="0" err="1">
                <a:latin typeface="Times New Roman" panose="02020603050405020304" pitchFamily="18" charset="0"/>
                <a:ea typeface="Calibri" panose="020F0502020204030204" pitchFamily="34" charset="0"/>
              </a:rPr>
              <a:t>hóa</a:t>
            </a:r>
            <a:r>
              <a:rPr lang="en-US" sz="1800" dirty="0">
                <a:latin typeface="Times New Roman" panose="02020603050405020304" pitchFamily="18" charset="0"/>
                <a:ea typeface="Calibri" panose="020F0502020204030204" pitchFamily="34" charset="0"/>
              </a:rPr>
              <a:t> </a:t>
            </a:r>
            <a:r>
              <a:rPr lang="en-US" sz="1800" dirty="0" err="1">
                <a:latin typeface="Times New Roman" panose="02020603050405020304" pitchFamily="18" charset="0"/>
                <a:ea typeface="Calibri" panose="020F0502020204030204" pitchFamily="34" charset="0"/>
              </a:rPr>
              <a:t>đơn</a:t>
            </a:r>
            <a:r>
              <a:rPr lang="en-US" sz="1800" dirty="0">
                <a:latin typeface="Times New Roman" panose="02020603050405020304" pitchFamily="18" charset="0"/>
                <a:ea typeface="Calibri" panose="020F0502020204030204" pitchFamily="34" charset="0"/>
              </a:rPr>
              <a:t> </a:t>
            </a:r>
            <a:r>
              <a:rPr lang="en-US" sz="1800" dirty="0" err="1">
                <a:latin typeface="Times New Roman" panose="02020603050405020304" pitchFamily="18" charset="0"/>
                <a:ea typeface="Calibri" panose="020F0502020204030204" pitchFamily="34" charset="0"/>
              </a:rPr>
              <a:t>và</a:t>
            </a:r>
            <a:r>
              <a:rPr lang="en-US" sz="1800" dirty="0">
                <a:latin typeface="Times New Roman" panose="02020603050405020304" pitchFamily="18" charset="0"/>
                <a:ea typeface="Calibri" panose="020F0502020204030204" pitchFamily="34" charset="0"/>
              </a:rPr>
              <a:t> </a:t>
            </a:r>
            <a:r>
              <a:rPr lang="en-US" sz="1800" dirty="0" err="1">
                <a:latin typeface="Times New Roman" panose="02020603050405020304" pitchFamily="18" charset="0"/>
                <a:ea typeface="Calibri" panose="020F0502020204030204" pitchFamily="34" charset="0"/>
              </a:rPr>
              <a:t>các</a:t>
            </a:r>
            <a:r>
              <a:rPr lang="en-US" sz="1800" dirty="0">
                <a:latin typeface="Times New Roman" panose="02020603050405020304" pitchFamily="18" charset="0"/>
                <a:ea typeface="Calibri" panose="020F0502020204030204" pitchFamily="34" charset="0"/>
              </a:rPr>
              <a:t> </a:t>
            </a:r>
            <a:r>
              <a:rPr lang="en-US" sz="1800" dirty="0" err="1">
                <a:latin typeface="Times New Roman" panose="02020603050405020304" pitchFamily="18" charset="0"/>
                <a:ea typeface="Calibri" panose="020F0502020204030204" pitchFamily="34" charset="0"/>
              </a:rPr>
              <a:t>ảnh</a:t>
            </a:r>
            <a:r>
              <a:rPr lang="en-US" sz="1800" dirty="0">
                <a:latin typeface="Times New Roman" panose="02020603050405020304" pitchFamily="18" charset="0"/>
                <a:ea typeface="Calibri" panose="020F0502020204030204" pitchFamily="34" charset="0"/>
              </a:rPr>
              <a:t> </a:t>
            </a:r>
            <a:r>
              <a:rPr lang="en-US" sz="1800" dirty="0" err="1">
                <a:latin typeface="Times New Roman" panose="02020603050405020304" pitchFamily="18" charset="0"/>
                <a:ea typeface="Calibri" panose="020F0502020204030204" pitchFamily="34" charset="0"/>
              </a:rPr>
              <a:t>khác</a:t>
            </a:r>
            <a:r>
              <a:rPr lang="en-US" sz="1800" dirty="0">
                <a:latin typeface="Times New Roman" panose="02020603050405020304" pitchFamily="18" charset="0"/>
                <a:ea typeface="Calibri" panose="020F0502020204030204" pitchFamily="34" charset="0"/>
              </a:rPr>
              <a:t>.</a:t>
            </a:r>
          </a:p>
          <a:p>
            <a:pPr>
              <a:lnSpc>
                <a:spcPct val="150000"/>
              </a:lnSpc>
            </a:pPr>
            <a:r>
              <a:rPr lang="en-US" sz="1800" dirty="0" err="1">
                <a:latin typeface="Times New Roman" panose="02020603050405020304" pitchFamily="18" charset="0"/>
              </a:rPr>
              <a:t>Lĩnh</a:t>
            </a:r>
            <a:r>
              <a:rPr lang="en-US" sz="1800" dirty="0">
                <a:latin typeface="Times New Roman" panose="02020603050405020304" pitchFamily="18" charset="0"/>
              </a:rPr>
              <a:t> </a:t>
            </a:r>
            <a:r>
              <a:rPr lang="en-US" sz="1800" dirty="0" err="1">
                <a:latin typeface="Times New Roman" panose="02020603050405020304" pitchFamily="18" charset="0"/>
              </a:rPr>
              <a:t>vực</a:t>
            </a:r>
            <a:r>
              <a:rPr lang="en-US" sz="1800" dirty="0">
                <a:latin typeface="Times New Roman" panose="02020603050405020304" pitchFamily="18" charset="0"/>
              </a:rPr>
              <a:t> an </a:t>
            </a:r>
            <a:r>
              <a:rPr lang="en-US" sz="1800" dirty="0" err="1">
                <a:latin typeface="Times New Roman" panose="02020603050405020304" pitchFamily="18" charset="0"/>
              </a:rPr>
              <a:t>ninh</a:t>
            </a:r>
            <a:r>
              <a:rPr lang="en-US" sz="1800" dirty="0">
                <a:latin typeface="Times New Roman" panose="02020603050405020304" pitchFamily="18" charset="0"/>
              </a:rPr>
              <a:t>: </a:t>
            </a:r>
            <a:r>
              <a:rPr lang="en-US" sz="1800" dirty="0" err="1">
                <a:latin typeface="Times New Roman" panose="02020603050405020304" pitchFamily="18" charset="0"/>
              </a:rPr>
              <a:t>đối</a:t>
            </a:r>
            <a:r>
              <a:rPr lang="en-US" sz="1800" dirty="0">
                <a:latin typeface="Times New Roman" panose="02020603050405020304" pitchFamily="18" charset="0"/>
              </a:rPr>
              <a:t> </a:t>
            </a:r>
            <a:r>
              <a:rPr lang="en-US" sz="1800" dirty="0" err="1">
                <a:latin typeface="Times New Roman" panose="02020603050405020304" pitchFamily="18" charset="0"/>
              </a:rPr>
              <a:t>chiếu</a:t>
            </a:r>
            <a:r>
              <a:rPr lang="en-US" sz="1800" dirty="0">
                <a:latin typeface="Times New Roman" panose="02020603050405020304" pitchFamily="18" charset="0"/>
              </a:rPr>
              <a:t> </a:t>
            </a:r>
            <a:r>
              <a:rPr lang="en-US" sz="1800" dirty="0" err="1">
                <a:latin typeface="Times New Roman" panose="02020603050405020304" pitchFamily="18" charset="0"/>
              </a:rPr>
              <a:t>vật</a:t>
            </a:r>
            <a:r>
              <a:rPr lang="en-US" sz="1800" dirty="0">
                <a:latin typeface="Times New Roman" panose="02020603050405020304" pitchFamily="18" charset="0"/>
              </a:rPr>
              <a:t> </a:t>
            </a:r>
            <a:r>
              <a:rPr lang="en-US" sz="1800" dirty="0" err="1">
                <a:latin typeface="Times New Roman" panose="02020603050405020304" pitchFamily="18" charset="0"/>
              </a:rPr>
              <a:t>chứng</a:t>
            </a:r>
            <a:r>
              <a:rPr lang="en-US" sz="1800" dirty="0">
                <a:latin typeface="Times New Roman" panose="02020603050405020304" pitchFamily="18" charset="0"/>
              </a:rPr>
              <a:t>, </a:t>
            </a:r>
            <a:r>
              <a:rPr lang="en-US" sz="1800" dirty="0" err="1">
                <a:latin typeface="Times New Roman" panose="02020603050405020304" pitchFamily="18" charset="0"/>
              </a:rPr>
              <a:t>dấu</a:t>
            </a:r>
            <a:r>
              <a:rPr lang="en-US" sz="1800" dirty="0">
                <a:latin typeface="Times New Roman" panose="02020603050405020304" pitchFamily="18" charset="0"/>
              </a:rPr>
              <a:t> </a:t>
            </a:r>
            <a:r>
              <a:rPr lang="en-US" sz="1800" dirty="0" err="1">
                <a:latin typeface="Times New Roman" panose="02020603050405020304" pitchFamily="18" charset="0"/>
              </a:rPr>
              <a:t>vân</a:t>
            </a:r>
            <a:r>
              <a:rPr lang="en-US" sz="1800" dirty="0">
                <a:latin typeface="Times New Roman" panose="02020603050405020304" pitchFamily="18" charset="0"/>
              </a:rPr>
              <a:t> </a:t>
            </a:r>
            <a:r>
              <a:rPr lang="en-US" sz="1800" dirty="0" err="1">
                <a:latin typeface="Times New Roman" panose="02020603050405020304" pitchFamily="18" charset="0"/>
              </a:rPr>
              <a:t>tay</a:t>
            </a:r>
            <a:r>
              <a:rPr lang="en-US" sz="1800" dirty="0">
                <a:latin typeface="Times New Roman" panose="02020603050405020304" pitchFamily="18" charset="0"/>
              </a:rPr>
              <a:t> </a:t>
            </a:r>
            <a:r>
              <a:rPr lang="en-US" sz="1800" dirty="0" err="1">
                <a:latin typeface="Times New Roman" panose="02020603050405020304" pitchFamily="18" charset="0"/>
              </a:rPr>
              <a:t>tội</a:t>
            </a:r>
            <a:r>
              <a:rPr lang="en-US" sz="1800" dirty="0">
                <a:latin typeface="Times New Roman" panose="02020603050405020304" pitchFamily="18" charset="0"/>
              </a:rPr>
              <a:t> </a:t>
            </a:r>
            <a:r>
              <a:rPr lang="en-US" sz="1800" dirty="0" err="1">
                <a:latin typeface="Times New Roman" panose="02020603050405020304" pitchFamily="18" charset="0"/>
              </a:rPr>
              <a:t>phạm</a:t>
            </a:r>
            <a:r>
              <a:rPr lang="en-US" sz="1800" dirty="0">
                <a:latin typeface="Times New Roman" panose="02020603050405020304" pitchFamily="18" charset="0"/>
              </a:rPr>
              <a:t>…</a:t>
            </a:r>
            <a:endParaRPr lang="en-US" sz="1800" dirty="0"/>
          </a:p>
          <a:p>
            <a:pPr marL="0" indent="0">
              <a:spcBef>
                <a:spcPts val="1600"/>
              </a:spcBef>
              <a:spcAft>
                <a:spcPts val="1600"/>
              </a:spcAft>
              <a:buFont typeface="Fira Sans"/>
              <a:buNone/>
            </a:pPr>
            <a:endParaRPr lang="vi-VN" sz="1200" dirty="0"/>
          </a:p>
        </p:txBody>
      </p:sp>
    </p:spTree>
  </p:cSld>
  <p:clrMapOvr>
    <a:masterClrMapping/>
  </p:clrMapOvr>
  <mc:AlternateContent xmlns:mc="http://schemas.openxmlformats.org/markup-compatibility/2006" xmlns:p14="http://schemas.microsoft.com/office/powerpoint/2010/main">
    <mc:Choice Requires="p14">
      <p:transition spd="slow">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7" name="Google Shape;477;p3"/>
          <p:cNvSpPr txBox="1">
            <a:spLocks noGrp="1"/>
          </p:cNvSpPr>
          <p:nvPr>
            <p:ph type="title" idx="2"/>
          </p:nvPr>
        </p:nvSpPr>
        <p:spPr>
          <a:xfrm rot="212">
            <a:off x="1217141" y="3068072"/>
            <a:ext cx="6586150" cy="624900"/>
          </a:xfrm>
          <a:prstGeom prst="rect">
            <a:avLst/>
          </a:prstGeom>
          <a:solidFill>
            <a:schemeClr val="accent2"/>
          </a:solidFill>
          <a:ln w="28575" cap="flat" cmpd="sng">
            <a:solidFill>
              <a:schemeClr val="accent4"/>
            </a:solidFill>
            <a:prstDash val="solid"/>
            <a:round/>
            <a:headEnd type="none" w="sm" len="sm"/>
            <a:tailEnd type="none" w="sm" len="sm"/>
          </a:ln>
        </p:spPr>
        <p:txBody>
          <a:bodyPr spcFirstLastPara="1" wrap="square" lIns="91425" tIns="91425" rIns="91425" bIns="91425" anchor="t" anchorCtr="0">
            <a:noAutofit/>
          </a:bodyPr>
          <a:lstStyle/>
          <a:p>
            <a:pPr marL="0" lvl="0" indent="0" algn="ctr" rtl="0">
              <a:lnSpc>
                <a:spcPct val="90000"/>
              </a:lnSpc>
              <a:spcBef>
                <a:spcPts val="0"/>
              </a:spcBef>
              <a:spcAft>
                <a:spcPts val="0"/>
              </a:spcAft>
              <a:buSzPts val="4800"/>
              <a:buNone/>
            </a:pPr>
            <a:r>
              <a:rPr lang="en" dirty="0"/>
              <a:t>ĐÁNH GIÁ PHƯƠNG PHÁP</a:t>
            </a:r>
            <a:endParaRPr dirty="0"/>
          </a:p>
        </p:txBody>
      </p:sp>
      <p:sp>
        <p:nvSpPr>
          <p:cNvPr id="478" name="Google Shape;478;p3"/>
          <p:cNvSpPr txBox="1">
            <a:spLocks noGrp="1"/>
          </p:cNvSpPr>
          <p:nvPr>
            <p:ph type="title"/>
          </p:nvPr>
        </p:nvSpPr>
        <p:spPr>
          <a:xfrm>
            <a:off x="3743835" y="1206114"/>
            <a:ext cx="1658400" cy="1650000"/>
          </a:xfrm>
          <a:prstGeom prst="rect">
            <a:avLst/>
          </a:pr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7200"/>
              <a:buNone/>
            </a:pPr>
            <a:r>
              <a:rPr lang="en" dirty="0"/>
              <a:t>03</a:t>
            </a:r>
            <a:endParaRPr dirty="0"/>
          </a:p>
        </p:txBody>
      </p:sp>
      <p:sp>
        <p:nvSpPr>
          <p:cNvPr id="479" name="Google Shape;479;p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9</a:t>
            </a:fld>
            <a:endParaRPr/>
          </a:p>
        </p:txBody>
      </p:sp>
    </p:spTree>
    <p:extLst>
      <p:ext uri="{BB962C8B-B14F-4D97-AF65-F5344CB8AC3E}">
        <p14:creationId xmlns:p14="http://schemas.microsoft.com/office/powerpoint/2010/main" val="4254812328"/>
      </p:ext>
    </p:extLst>
  </p:cSld>
  <p:clrMapOvr>
    <a:masterClrMapping/>
  </p:clrMapOvr>
  <mc:AlternateContent xmlns:mc="http://schemas.openxmlformats.org/markup-compatibility/2006" xmlns:p14="http://schemas.microsoft.com/office/powerpoint/2010/main">
    <mc:Choice Requires="p14">
      <p:transition spd="slow">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theme/theme1.xml><?xml version="1.0" encoding="utf-8"?>
<a:theme xmlns:a="http://schemas.openxmlformats.org/drawingml/2006/main" name="Data Visualization by Slidesgo">
  <a:themeElements>
    <a:clrScheme name="Simple Light">
      <a:dk1>
        <a:srgbClr val="000000"/>
      </a:dk1>
      <a:lt1>
        <a:srgbClr val="FFFFFF"/>
      </a:lt1>
      <a:dk2>
        <a:srgbClr val="595959"/>
      </a:dk2>
      <a:lt2>
        <a:srgbClr val="EEEEEE"/>
      </a:lt2>
      <a:accent1>
        <a:srgbClr val="8C3EE6"/>
      </a:accent1>
      <a:accent2>
        <a:srgbClr val="220B49"/>
      </a:accent2>
      <a:accent3>
        <a:srgbClr val="8C3EE6"/>
      </a:accent3>
      <a:accent4>
        <a:srgbClr val="D4B6F6"/>
      </a:accent4>
      <a:accent5>
        <a:srgbClr val="B32A9A"/>
      </a:accent5>
      <a:accent6>
        <a:srgbClr val="6D195D"/>
      </a:accent6>
      <a:hlink>
        <a:srgbClr val="D4B6F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1189</TotalTime>
  <Words>1697</Words>
  <Application>Microsoft Office PowerPoint</Application>
  <PresentationFormat>On-screen Show (16:9)</PresentationFormat>
  <Paragraphs>171</Paragraphs>
  <Slides>31</Slides>
  <Notes>21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31</vt:i4>
      </vt:variant>
    </vt:vector>
  </HeadingPairs>
  <TitlesOfParts>
    <vt:vector size="38" baseType="lpstr">
      <vt:lpstr>Fira Sans</vt:lpstr>
      <vt:lpstr>Raleway Thin</vt:lpstr>
      <vt:lpstr>Montserrat</vt:lpstr>
      <vt:lpstr>Raleway</vt:lpstr>
      <vt:lpstr>Arial</vt:lpstr>
      <vt:lpstr>Times New Roman</vt:lpstr>
      <vt:lpstr>Data Visualization by Slidesgo</vt:lpstr>
      <vt:lpstr>FORENSICS</vt:lpstr>
      <vt:lpstr>TABLE OF CONTENTS</vt:lpstr>
      <vt:lpstr>GIỚI THIỆU ĐỀ TÀI</vt:lpstr>
      <vt:lpstr>ĐẶT VẤN ĐỀ</vt:lpstr>
      <vt:lpstr>THỰC TRẠNG</vt:lpstr>
      <vt:lpstr>GIẢI PHÁP</vt:lpstr>
      <vt:lpstr>ĐỘNG LỰC NGHIÊN CỨU</vt:lpstr>
      <vt:lpstr>Động lực nghiên cứu</vt:lpstr>
      <vt:lpstr>ĐÁNH GIÁ PHƯƠNG PHÁP</vt:lpstr>
      <vt:lpstr>Hướng nghiên cứu chính</vt:lpstr>
      <vt:lpstr>Thu nhận hình ảnh</vt:lpstr>
      <vt:lpstr>Thu nhận hình ảnh</vt:lpstr>
      <vt:lpstr>Mã hóa hình ảnh</vt:lpstr>
      <vt:lpstr>Detection of Blocking Effects</vt:lpstr>
      <vt:lpstr>Detection of Blocking Effects</vt:lpstr>
      <vt:lpstr>Chỉnh sửa ảnh</vt:lpstr>
      <vt:lpstr>Cách thức giả ảnh</vt:lpstr>
      <vt:lpstr>Chỉnh sửa hình ảnh</vt:lpstr>
      <vt:lpstr>Phương thức phát hiện ảnh giả  dựa trên xủ l‎‎í tín hiệu</vt:lpstr>
      <vt:lpstr>Phương thức phát hiện ảnh giả  dựa trên xủ l‎‎í tín hiệu</vt:lpstr>
      <vt:lpstr>Phương thức phát hiện ảnh giả  dựa trên xủ l‎‎í tín hiệu</vt:lpstr>
      <vt:lpstr>Phương thức phát hiện ảnh giả  dựa trên xủ l‎‎í tín hiệu</vt:lpstr>
      <vt:lpstr>Phát hiện ảnh giả  dựa trên trên hình học vật l‎í</vt:lpstr>
      <vt:lpstr>Phương thức phát hiện ảnh giả  dựa trên xủ l‎‎í tín hiệu</vt:lpstr>
      <vt:lpstr>Phương thức phát hiện ảnh giả  dựa trên xủ l‎‎í tín hiệu</vt:lpstr>
      <vt:lpstr>Bảng so sánh</vt:lpstr>
      <vt:lpstr>PowerPoint Presentation</vt:lpstr>
      <vt:lpstr>PowerPoint Presentation</vt:lpstr>
      <vt:lpstr>PowerPoint Presentation</vt:lpstr>
      <vt:lpstr>Tổng kết</vt:lpstr>
      <vt:lpstr>THANK YOU FOR WATCHING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VISUALIZATION</dc:title>
  <dc:creator>Thái Sơn</dc:creator>
  <cp:lastModifiedBy>ĐẶNG VĂN HIỂN</cp:lastModifiedBy>
  <cp:revision>77</cp:revision>
  <dcterms:modified xsi:type="dcterms:W3CDTF">2020-12-24T15:25:37Z</dcterms:modified>
</cp:coreProperties>
</file>